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55"/>
  </p:notesMasterIdLst>
  <p:sldIdLst>
    <p:sldId id="256" r:id="rId2"/>
    <p:sldId id="257" r:id="rId3"/>
    <p:sldId id="327" r:id="rId4"/>
    <p:sldId id="324" r:id="rId5"/>
    <p:sldId id="325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90" r:id="rId32"/>
    <p:sldId id="291" r:id="rId33"/>
    <p:sldId id="292" r:id="rId34"/>
    <p:sldId id="293" r:id="rId35"/>
    <p:sldId id="298" r:id="rId36"/>
    <p:sldId id="326" r:id="rId37"/>
    <p:sldId id="299" r:id="rId38"/>
    <p:sldId id="300" r:id="rId39"/>
    <p:sldId id="301" r:id="rId40"/>
    <p:sldId id="302" r:id="rId41"/>
    <p:sldId id="303" r:id="rId42"/>
    <p:sldId id="306" r:id="rId43"/>
    <p:sldId id="307" r:id="rId44"/>
    <p:sldId id="308" r:id="rId45"/>
    <p:sldId id="309" r:id="rId46"/>
    <p:sldId id="310" r:id="rId47"/>
    <p:sldId id="311" r:id="rId48"/>
    <p:sldId id="313" r:id="rId49"/>
    <p:sldId id="314" r:id="rId50"/>
    <p:sldId id="315" r:id="rId51"/>
    <p:sldId id="316" r:id="rId52"/>
    <p:sldId id="317" r:id="rId53"/>
    <p:sldId id="320" r:id="rId54"/>
  </p:sldIdLst>
  <p:sldSz cx="12585700" cy="7569200"/>
  <p:notesSz cx="12585700" cy="75692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5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7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8326" autoAdjust="0"/>
    <p:restoredTop sz="79840" autoAdjust="0"/>
  </p:normalViewPr>
  <p:slideViewPr>
    <p:cSldViewPr>
      <p:cViewPr>
        <p:scale>
          <a:sx n="54" d="100"/>
          <a:sy n="54" d="100"/>
        </p:scale>
        <p:origin x="-80" y="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112" y="-416"/>
      </p:cViewPr>
      <p:guideLst>
        <p:guide orient="horz" pos="2384"/>
        <p:guide pos="396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64.jpeg"/><Relationship Id="rId3" Type="http://schemas.openxmlformats.org/officeDocument/2006/relationships/image" Target="../media/image84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image" Target="../media/image33.jpeg"/><Relationship Id="rId2" Type="http://schemas.openxmlformats.org/officeDocument/2006/relationships/image" Target="../media/image3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64.jpeg"/><Relationship Id="rId3" Type="http://schemas.openxmlformats.org/officeDocument/2006/relationships/image" Target="../media/image84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image" Target="../media/image33.jpeg"/><Relationship Id="rId2" Type="http://schemas.openxmlformats.org/officeDocument/2006/relationships/image" Target="../media/image34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089C6-59C5-8B42-8F46-5FE2935A7C84}" type="doc">
      <dgm:prSet loTypeId="urn:microsoft.com/office/officeart/2005/8/layout/pList2#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DE5CA8-C39A-2F41-9984-353B2E658120}">
      <dgm:prSet custT="1"/>
      <dgm:spPr/>
      <dgm:t>
        <a:bodyPr/>
        <a:lstStyle/>
        <a:p>
          <a:pPr rtl="0"/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San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hô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dương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BCBE593D-AACC-334D-8D90-C177A47DD574}" type="parTrans" cxnId="{0C26A729-7D21-B14C-908B-5BDEE2FC6482}">
      <dgm:prSet/>
      <dgm:spPr/>
      <dgm:t>
        <a:bodyPr/>
        <a:lstStyle/>
        <a:p>
          <a:endParaRPr lang="en-US"/>
        </a:p>
      </dgm:t>
    </dgm:pt>
    <dgm:pt modelId="{39BAA257-E014-C44D-A7CC-0C8B4394D528}" type="sibTrans" cxnId="{0C26A729-7D21-B14C-908B-5BDEE2FC6482}">
      <dgm:prSet/>
      <dgm:spPr/>
      <dgm:t>
        <a:bodyPr/>
        <a:lstStyle/>
        <a:p>
          <a:endParaRPr lang="en-US"/>
        </a:p>
      </dgm:t>
    </dgm:pt>
    <dgm:pt modelId="{3DE28184-0CA8-0E4F-A238-905F23194808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bột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trải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đông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sấy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tồn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dài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quản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8F3A28DF-BC06-6843-9C76-140090D3C5BB}" type="parTrans" cxnId="{2C2CAC7B-EA3C-1942-B97F-08431B4513B5}">
      <dgm:prSet/>
      <dgm:spPr/>
      <dgm:t>
        <a:bodyPr/>
        <a:lstStyle/>
        <a:p>
          <a:endParaRPr lang="en-US"/>
        </a:p>
      </dgm:t>
    </dgm:pt>
    <dgm:pt modelId="{FE723D83-6D16-9444-BA84-381B5990F6C7}" type="sibTrans" cxnId="{2C2CAC7B-EA3C-1942-B97F-08431B4513B5}">
      <dgm:prSet/>
      <dgm:spPr/>
      <dgm:t>
        <a:bodyPr/>
        <a:lstStyle/>
        <a:p>
          <a:endParaRPr lang="en-US"/>
        </a:p>
      </dgm:t>
    </dgm:pt>
    <dgm:pt modelId="{13F2879A-C277-BB41-AD95-FDD248C360F1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Hỗn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Chiristina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lựa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chọn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cẩn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thận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hóa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62254F65-DC79-4346-91E1-0325F838C064}" type="sibTrans" cxnId="{526A1E75-D474-4249-9C0D-4CE0DC0D69DF}">
      <dgm:prSet/>
      <dgm:spPr/>
      <dgm:t>
        <a:bodyPr/>
        <a:lstStyle/>
        <a:p>
          <a:endParaRPr lang="en-US"/>
        </a:p>
      </dgm:t>
    </dgm:pt>
    <dgm:pt modelId="{687A7ED4-6361-344D-ABEB-D8926D9C99B2}" type="parTrans" cxnId="{526A1E75-D474-4249-9C0D-4CE0DC0D69DF}">
      <dgm:prSet/>
      <dgm:spPr/>
      <dgm:t>
        <a:bodyPr/>
        <a:lstStyle/>
        <a:p>
          <a:endParaRPr lang="en-US"/>
        </a:p>
      </dgm:t>
    </dgm:pt>
    <dgm:pt modelId="{14C365DF-33C3-7748-877C-2E7B30E6A2AF}" type="pres">
      <dgm:prSet presAssocID="{23E089C6-59C5-8B42-8F46-5FE2935A7C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F52D2-80FB-3B4A-9110-D17EB7624E5A}" type="pres">
      <dgm:prSet presAssocID="{23E089C6-59C5-8B42-8F46-5FE2935A7C84}" presName="bkgdShp" presStyleLbl="alignAccFollowNode1" presStyleIdx="0" presStyleCnt="1"/>
      <dgm:spPr/>
    </dgm:pt>
    <dgm:pt modelId="{C8AD7EFE-FBF8-FF45-9ABF-F0F7DC0FEC6A}" type="pres">
      <dgm:prSet presAssocID="{23E089C6-59C5-8B42-8F46-5FE2935A7C84}" presName="linComp" presStyleCnt="0"/>
      <dgm:spPr/>
    </dgm:pt>
    <dgm:pt modelId="{F4EAED26-1E10-0D42-A852-FA0B66CE10B5}" type="pres">
      <dgm:prSet presAssocID="{1DDE5CA8-C39A-2F41-9984-353B2E658120}" presName="compNode" presStyleCnt="0"/>
      <dgm:spPr/>
    </dgm:pt>
    <dgm:pt modelId="{2CF289B0-D9D4-5146-B54A-A6A1E776BD7D}" type="pres">
      <dgm:prSet presAssocID="{1DDE5CA8-C39A-2F41-9984-353B2E658120}" presName="node" presStyleLbl="node1" presStyleIdx="0" presStyleCnt="3" custScaleX="93624" custScaleY="47852" custLinFactNeighborX="-1313" custLinFactNeighborY="-24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70E96-7B5E-BA48-977C-A58767124FBC}" type="pres">
      <dgm:prSet presAssocID="{1DDE5CA8-C39A-2F41-9984-353B2E658120}" presName="invisiNode" presStyleLbl="node1" presStyleIdx="0" presStyleCnt="3"/>
      <dgm:spPr/>
    </dgm:pt>
    <dgm:pt modelId="{2CBF0F9D-0BE7-9B41-B3F3-C5052614DED9}" type="pres">
      <dgm:prSet presAssocID="{1DDE5CA8-C39A-2F41-9984-353B2E658120}" presName="imagNode" presStyleLbl="fgImgPlace1" presStyleIdx="0" presStyleCnt="3" custScaleX="64417" custLinFactNeighborX="468" custLinFactNeighborY="-226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7E7E7546-C372-0A47-930F-64DC6643565A}" type="pres">
      <dgm:prSet presAssocID="{39BAA257-E014-C44D-A7CC-0C8B4394D52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DD09E79-55B9-9C48-82DE-B4309AF9D6B7}" type="pres">
      <dgm:prSet presAssocID="{3DE28184-0CA8-0E4F-A238-905F23194808}" presName="compNode" presStyleCnt="0"/>
      <dgm:spPr/>
    </dgm:pt>
    <dgm:pt modelId="{99D70933-7BF7-9848-AAF0-BC8161AACC81}" type="pres">
      <dgm:prSet presAssocID="{3DE28184-0CA8-0E4F-A238-905F23194808}" presName="node" presStyleLbl="node1" presStyleIdx="1" presStyleCnt="3" custScaleX="86782" custScaleY="76490" custLinFactNeighborY="-12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A5F9E-CF37-5B45-80E9-63BB50D86097}" type="pres">
      <dgm:prSet presAssocID="{3DE28184-0CA8-0E4F-A238-905F23194808}" presName="invisiNode" presStyleLbl="node1" presStyleIdx="1" presStyleCnt="3"/>
      <dgm:spPr/>
    </dgm:pt>
    <dgm:pt modelId="{DC232153-CAD0-0841-861A-6CA0EF70BE62}" type="pres">
      <dgm:prSet presAssocID="{3DE28184-0CA8-0E4F-A238-905F23194808}" presName="imagNode" presStyleLbl="fgImgPlace1" presStyleIdx="1" presStyleCnt="3" custScaleX="75705" custLinFactNeighborY="1428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724" t="-37804" r="-16666" b="-51276"/>
          </a:stretch>
        </a:blipFill>
      </dgm:spPr>
      <dgm:t>
        <a:bodyPr/>
        <a:lstStyle/>
        <a:p>
          <a:endParaRPr lang="en-US"/>
        </a:p>
      </dgm:t>
    </dgm:pt>
    <dgm:pt modelId="{DD597790-7A3B-164F-8D76-1D3E0842F56C}" type="pres">
      <dgm:prSet presAssocID="{FE723D83-6D16-9444-BA84-381B5990F6C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EB686DB-7A27-694D-A36B-09F5C89BE8DF}" type="pres">
      <dgm:prSet presAssocID="{13F2879A-C277-BB41-AD95-FDD248C360F1}" presName="compNode" presStyleCnt="0"/>
      <dgm:spPr/>
    </dgm:pt>
    <dgm:pt modelId="{DB62D9C3-72DA-5347-B908-E3C9ABC276AF}" type="pres">
      <dgm:prSet presAssocID="{13F2879A-C277-BB41-AD95-FDD248C360F1}" presName="node" presStyleLbl="node1" presStyleIdx="2" presStyleCnt="3" custScaleX="86043" custScaleY="48255" custLinFactNeighborX="3208" custLinFactNeighborY="-24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96227-7429-494A-BDBB-E98EF0B37593}" type="pres">
      <dgm:prSet presAssocID="{13F2879A-C277-BB41-AD95-FDD248C360F1}" presName="invisiNode" presStyleLbl="node1" presStyleIdx="2" presStyleCnt="3"/>
      <dgm:spPr/>
    </dgm:pt>
    <dgm:pt modelId="{17A449BC-E74F-694B-82F5-AA4F56919A9D}" type="pres">
      <dgm:prSet presAssocID="{13F2879A-C277-BB41-AD95-FDD248C360F1}" presName="imagNode" presStyleLbl="fgImgPlace1" presStyleIdx="2" presStyleCnt="3" custScaleX="68263" custLinFactNeighborX="491" custLinFactNeighborY="-8673"/>
      <dgm:spPr/>
      <dgm:t>
        <a:bodyPr/>
        <a:lstStyle/>
        <a:p>
          <a:endParaRPr lang="en-US"/>
        </a:p>
      </dgm:t>
    </dgm:pt>
  </dgm:ptLst>
  <dgm:cxnLst>
    <dgm:cxn modelId="{91B45C43-67C0-BA4A-81F8-BB021ACFC3EC}" type="presOf" srcId="{13F2879A-C277-BB41-AD95-FDD248C360F1}" destId="{DB62D9C3-72DA-5347-B908-E3C9ABC276AF}" srcOrd="0" destOrd="0" presId="urn:microsoft.com/office/officeart/2005/8/layout/pList2#1"/>
    <dgm:cxn modelId="{CA8B7D20-9F51-394C-A6FC-FAA0274DC86E}" type="presOf" srcId="{3DE28184-0CA8-0E4F-A238-905F23194808}" destId="{99D70933-7BF7-9848-AAF0-BC8161AACC81}" srcOrd="0" destOrd="0" presId="urn:microsoft.com/office/officeart/2005/8/layout/pList2#1"/>
    <dgm:cxn modelId="{DAA774A4-FB56-F646-BD37-01655A6F5E11}" type="presOf" srcId="{23E089C6-59C5-8B42-8F46-5FE2935A7C84}" destId="{14C365DF-33C3-7748-877C-2E7B30E6A2AF}" srcOrd="0" destOrd="0" presId="urn:microsoft.com/office/officeart/2005/8/layout/pList2#1"/>
    <dgm:cxn modelId="{0C26A729-7D21-B14C-908B-5BDEE2FC6482}" srcId="{23E089C6-59C5-8B42-8F46-5FE2935A7C84}" destId="{1DDE5CA8-C39A-2F41-9984-353B2E658120}" srcOrd="0" destOrd="0" parTransId="{BCBE593D-AACC-334D-8D90-C177A47DD574}" sibTransId="{39BAA257-E014-C44D-A7CC-0C8B4394D528}"/>
    <dgm:cxn modelId="{39F1B7E2-2F15-4347-A403-F49F0765AB98}" type="presOf" srcId="{FE723D83-6D16-9444-BA84-381B5990F6C7}" destId="{DD597790-7A3B-164F-8D76-1D3E0842F56C}" srcOrd="0" destOrd="0" presId="urn:microsoft.com/office/officeart/2005/8/layout/pList2#1"/>
    <dgm:cxn modelId="{B761401F-1D87-D04E-93DA-8F64A270B885}" type="presOf" srcId="{1DDE5CA8-C39A-2F41-9984-353B2E658120}" destId="{2CF289B0-D9D4-5146-B54A-A6A1E776BD7D}" srcOrd="0" destOrd="0" presId="urn:microsoft.com/office/officeart/2005/8/layout/pList2#1"/>
    <dgm:cxn modelId="{2C2CAC7B-EA3C-1942-B97F-08431B4513B5}" srcId="{23E089C6-59C5-8B42-8F46-5FE2935A7C84}" destId="{3DE28184-0CA8-0E4F-A238-905F23194808}" srcOrd="1" destOrd="0" parTransId="{8F3A28DF-BC06-6843-9C76-140090D3C5BB}" sibTransId="{FE723D83-6D16-9444-BA84-381B5990F6C7}"/>
    <dgm:cxn modelId="{A0386B10-C054-0C47-963B-B2905CAFC11B}" type="presOf" srcId="{39BAA257-E014-C44D-A7CC-0C8B4394D528}" destId="{7E7E7546-C372-0A47-930F-64DC6643565A}" srcOrd="0" destOrd="0" presId="urn:microsoft.com/office/officeart/2005/8/layout/pList2#1"/>
    <dgm:cxn modelId="{526A1E75-D474-4249-9C0D-4CE0DC0D69DF}" srcId="{23E089C6-59C5-8B42-8F46-5FE2935A7C84}" destId="{13F2879A-C277-BB41-AD95-FDD248C360F1}" srcOrd="2" destOrd="0" parTransId="{687A7ED4-6361-344D-ABEB-D8926D9C99B2}" sibTransId="{62254F65-DC79-4346-91E1-0325F838C064}"/>
    <dgm:cxn modelId="{CB2F1C0F-811F-E348-9F87-D86A116E55CB}" type="presParOf" srcId="{14C365DF-33C3-7748-877C-2E7B30E6A2AF}" destId="{79AF52D2-80FB-3B4A-9110-D17EB7624E5A}" srcOrd="0" destOrd="0" presId="urn:microsoft.com/office/officeart/2005/8/layout/pList2#1"/>
    <dgm:cxn modelId="{FC11784F-5231-D043-BF55-35A58A709AC8}" type="presParOf" srcId="{14C365DF-33C3-7748-877C-2E7B30E6A2AF}" destId="{C8AD7EFE-FBF8-FF45-9ABF-F0F7DC0FEC6A}" srcOrd="1" destOrd="0" presId="urn:microsoft.com/office/officeart/2005/8/layout/pList2#1"/>
    <dgm:cxn modelId="{2195B363-664F-8747-851B-AA0630E3F709}" type="presParOf" srcId="{C8AD7EFE-FBF8-FF45-9ABF-F0F7DC0FEC6A}" destId="{F4EAED26-1E10-0D42-A852-FA0B66CE10B5}" srcOrd="0" destOrd="0" presId="urn:microsoft.com/office/officeart/2005/8/layout/pList2#1"/>
    <dgm:cxn modelId="{FB399F4A-C871-A14B-9CA8-2E72285AC497}" type="presParOf" srcId="{F4EAED26-1E10-0D42-A852-FA0B66CE10B5}" destId="{2CF289B0-D9D4-5146-B54A-A6A1E776BD7D}" srcOrd="0" destOrd="0" presId="urn:microsoft.com/office/officeart/2005/8/layout/pList2#1"/>
    <dgm:cxn modelId="{BBB454C9-AE70-6B4E-A0CD-3C905AE58455}" type="presParOf" srcId="{F4EAED26-1E10-0D42-A852-FA0B66CE10B5}" destId="{48B70E96-7B5E-BA48-977C-A58767124FBC}" srcOrd="1" destOrd="0" presId="urn:microsoft.com/office/officeart/2005/8/layout/pList2#1"/>
    <dgm:cxn modelId="{13253476-EB6B-EA4A-9A8A-CAEA0115DC35}" type="presParOf" srcId="{F4EAED26-1E10-0D42-A852-FA0B66CE10B5}" destId="{2CBF0F9D-0BE7-9B41-B3F3-C5052614DED9}" srcOrd="2" destOrd="0" presId="urn:microsoft.com/office/officeart/2005/8/layout/pList2#1"/>
    <dgm:cxn modelId="{2FAEBE6E-2632-AF4C-B5C4-525CCBBF04E3}" type="presParOf" srcId="{C8AD7EFE-FBF8-FF45-9ABF-F0F7DC0FEC6A}" destId="{7E7E7546-C372-0A47-930F-64DC6643565A}" srcOrd="1" destOrd="0" presId="urn:microsoft.com/office/officeart/2005/8/layout/pList2#1"/>
    <dgm:cxn modelId="{48E6A9B9-C9C2-BD4B-A3DB-4A11B24BF193}" type="presParOf" srcId="{C8AD7EFE-FBF8-FF45-9ABF-F0F7DC0FEC6A}" destId="{5DD09E79-55B9-9C48-82DE-B4309AF9D6B7}" srcOrd="2" destOrd="0" presId="urn:microsoft.com/office/officeart/2005/8/layout/pList2#1"/>
    <dgm:cxn modelId="{F1B223B3-E676-3749-86E1-4FF658BD508A}" type="presParOf" srcId="{5DD09E79-55B9-9C48-82DE-B4309AF9D6B7}" destId="{99D70933-7BF7-9848-AAF0-BC8161AACC81}" srcOrd="0" destOrd="0" presId="urn:microsoft.com/office/officeart/2005/8/layout/pList2#1"/>
    <dgm:cxn modelId="{A79E266E-D914-694F-AB37-9B06674DA131}" type="presParOf" srcId="{5DD09E79-55B9-9C48-82DE-B4309AF9D6B7}" destId="{F73A5F9E-CF37-5B45-80E9-63BB50D86097}" srcOrd="1" destOrd="0" presId="urn:microsoft.com/office/officeart/2005/8/layout/pList2#1"/>
    <dgm:cxn modelId="{6C7AD3BB-0271-B346-940D-BE27E1CE3016}" type="presParOf" srcId="{5DD09E79-55B9-9C48-82DE-B4309AF9D6B7}" destId="{DC232153-CAD0-0841-861A-6CA0EF70BE62}" srcOrd="2" destOrd="0" presId="urn:microsoft.com/office/officeart/2005/8/layout/pList2#1"/>
    <dgm:cxn modelId="{D6291B62-F33C-CE48-BCE6-F0776FD3174F}" type="presParOf" srcId="{C8AD7EFE-FBF8-FF45-9ABF-F0F7DC0FEC6A}" destId="{DD597790-7A3B-164F-8D76-1D3E0842F56C}" srcOrd="3" destOrd="0" presId="urn:microsoft.com/office/officeart/2005/8/layout/pList2#1"/>
    <dgm:cxn modelId="{82AE5812-DD10-AE4E-B5D4-2C91062C2959}" type="presParOf" srcId="{C8AD7EFE-FBF8-FF45-9ABF-F0F7DC0FEC6A}" destId="{2EB686DB-7A27-694D-A36B-09F5C89BE8DF}" srcOrd="4" destOrd="0" presId="urn:microsoft.com/office/officeart/2005/8/layout/pList2#1"/>
    <dgm:cxn modelId="{61F70197-EEE7-2246-B0DF-E86DA81F1217}" type="presParOf" srcId="{2EB686DB-7A27-694D-A36B-09F5C89BE8DF}" destId="{DB62D9C3-72DA-5347-B908-E3C9ABC276AF}" srcOrd="0" destOrd="0" presId="urn:microsoft.com/office/officeart/2005/8/layout/pList2#1"/>
    <dgm:cxn modelId="{73623C46-31CE-E349-B64F-96A61CF1E702}" type="presParOf" srcId="{2EB686DB-7A27-694D-A36B-09F5C89BE8DF}" destId="{F7E96227-7429-494A-BDBB-E98EF0B37593}" srcOrd="1" destOrd="0" presId="urn:microsoft.com/office/officeart/2005/8/layout/pList2#1"/>
    <dgm:cxn modelId="{86EAA0FB-4460-C741-82F1-780E743DD874}" type="presParOf" srcId="{2EB686DB-7A27-694D-A36B-09F5C89BE8DF}" destId="{17A449BC-E74F-694B-82F5-AA4F56919A9D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616E8C-4A94-134A-8E30-07DA47A3EF3C}" type="doc">
      <dgm:prSet loTypeId="urn:microsoft.com/office/officeart/2005/8/layout/vList3#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93510F-2727-4A40-ADDE-1490C826137C}">
      <dgm:prSet custT="1"/>
      <dgm:spPr/>
      <dgm:t>
        <a:bodyPr/>
        <a:lstStyle/>
        <a:p>
          <a:pPr rtl="0">
            <a:lnSpc>
              <a:spcPct val="110000"/>
            </a:lnSpc>
          </a:pP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Kem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độc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đáo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nắng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nhiên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2DA8C798-D891-8D4B-8B58-AF1E304EFA82}" type="parTrans" cxnId="{669DE699-54D5-5C48-AF86-8B9E33EB8385}">
      <dgm:prSet/>
      <dgm:spPr/>
      <dgm:t>
        <a:bodyPr/>
        <a:lstStyle/>
        <a:p>
          <a:endParaRPr lang="en-US"/>
        </a:p>
      </dgm:t>
    </dgm:pt>
    <dgm:pt modelId="{F3E635DF-25F5-AE44-88C4-E74B9E3C7E02}" type="sibTrans" cxnId="{669DE699-54D5-5C48-AF86-8B9E33EB8385}">
      <dgm:prSet/>
      <dgm:spPr/>
      <dgm:t>
        <a:bodyPr/>
        <a:lstStyle/>
        <a:p>
          <a:endParaRPr lang="en-US"/>
        </a:p>
      </dgm:t>
    </dgm:pt>
    <dgm:pt modelId="{B51F727C-1846-0C43-A15E-5FE229F84217}">
      <dgm:prSet/>
      <dgm:spPr/>
      <dgm:t>
        <a:bodyPr/>
        <a:lstStyle/>
        <a:p>
          <a:pPr rtl="0"/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phủ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nốt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mẩn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đỏ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2A7B1297-B68B-3949-8B16-9CA7F62DF184}" type="parTrans" cxnId="{D69AC9E4-829A-9342-B93E-DAC6CFC1749E}">
      <dgm:prSet/>
      <dgm:spPr/>
      <dgm:t>
        <a:bodyPr/>
        <a:lstStyle/>
        <a:p>
          <a:endParaRPr lang="en-US"/>
        </a:p>
      </dgm:t>
    </dgm:pt>
    <dgm:pt modelId="{4F15047E-1B1C-524D-8959-8C8142C8E1DC}" type="sibTrans" cxnId="{D69AC9E4-829A-9342-B93E-DAC6CFC1749E}">
      <dgm:prSet/>
      <dgm:spPr/>
      <dgm:t>
        <a:bodyPr/>
        <a:lstStyle/>
        <a:p>
          <a:endParaRPr lang="en-US"/>
        </a:p>
      </dgm:t>
    </dgm:pt>
    <dgm:pt modelId="{F610EF4A-B9A6-D44A-BF0F-3967E1900050}">
      <dgm:prSet/>
      <dgm:spPr/>
      <dgm:t>
        <a:bodyPr/>
        <a:lstStyle/>
        <a:p>
          <a:pPr rtl="0">
            <a:lnSpc>
              <a:spcPct val="110000"/>
            </a:lnSpc>
          </a:pP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thảo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dược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Nụ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Xuân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Đậu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Nành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..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cung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oxy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77A26572-29B0-DB4C-9222-A9D60B3339E4}" type="parTrans" cxnId="{C7DE9971-6ABD-3546-B04C-52D4B07D5629}">
      <dgm:prSet/>
      <dgm:spPr/>
      <dgm:t>
        <a:bodyPr/>
        <a:lstStyle/>
        <a:p>
          <a:endParaRPr lang="en-US"/>
        </a:p>
      </dgm:t>
    </dgm:pt>
    <dgm:pt modelId="{EDC5C205-63E9-9548-BF38-B3441170E610}" type="sibTrans" cxnId="{C7DE9971-6ABD-3546-B04C-52D4B07D5629}">
      <dgm:prSet/>
      <dgm:spPr/>
      <dgm:t>
        <a:bodyPr/>
        <a:lstStyle/>
        <a:p>
          <a:endParaRPr lang="en-US"/>
        </a:p>
      </dgm:t>
    </dgm:pt>
    <dgm:pt modelId="{155026B2-9842-3647-A446-BA420B1B2EC7}" type="pres">
      <dgm:prSet presAssocID="{45616E8C-4A94-134A-8E30-07DA47A3EF3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566A9F-B230-AA44-8DAD-E1FA10D98409}" type="pres">
      <dgm:prSet presAssocID="{9E93510F-2727-4A40-ADDE-1490C826137C}" presName="composite" presStyleCnt="0"/>
      <dgm:spPr/>
    </dgm:pt>
    <dgm:pt modelId="{139B6EEE-BED6-8540-85EC-7166AA0158B5}" type="pres">
      <dgm:prSet presAssocID="{9E93510F-2727-4A40-ADDE-1490C826137C}" presName="imgShp" presStyleLbl="fgImgPlace1" presStyleIdx="0" presStyleCnt="3" custLinFactNeighborX="-10861" custLinFactNeighborY="-11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098" r="-68098"/>
          </a:stretch>
        </a:blipFill>
      </dgm:spPr>
      <dgm:t>
        <a:bodyPr/>
        <a:lstStyle/>
        <a:p>
          <a:endParaRPr lang="en-US"/>
        </a:p>
      </dgm:t>
    </dgm:pt>
    <dgm:pt modelId="{39C86C8A-D6BA-A042-8A0A-A4FF34445B7C}" type="pres">
      <dgm:prSet presAssocID="{9E93510F-2727-4A40-ADDE-1490C826137C}" presName="txShp" presStyleLbl="node1" presStyleIdx="0" presStyleCnt="3" custScaleX="101463" custScaleY="128640" custLinFactNeighborX="614" custLinFactNeighborY="-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9919E1-E1C8-D04D-BDEC-D93167D3CC87}" type="pres">
      <dgm:prSet presAssocID="{F3E635DF-25F5-AE44-88C4-E74B9E3C7E02}" presName="spacing" presStyleCnt="0"/>
      <dgm:spPr/>
    </dgm:pt>
    <dgm:pt modelId="{027FD983-270D-254A-842F-C7A56073D441}" type="pres">
      <dgm:prSet presAssocID="{B51F727C-1846-0C43-A15E-5FE229F84217}" presName="composite" presStyleCnt="0"/>
      <dgm:spPr/>
    </dgm:pt>
    <dgm:pt modelId="{238A1C0F-7EB3-6840-AEE9-A71C99A34AA7}" type="pres">
      <dgm:prSet presAssocID="{B51F727C-1846-0C43-A15E-5FE229F84217}" presName="imgShp" presStyleLbl="fgImgPlace1" presStyleIdx="1" presStyleCnt="3" custLinFactNeighborX="1238" custLinFactNeighborY="-1880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334F05FD-43C0-9F45-87C6-672D05DB4A25}" type="pres">
      <dgm:prSet presAssocID="{B51F727C-1846-0C43-A15E-5FE229F84217}" presName="txShp" presStyleLbl="node1" presStyleIdx="1" presStyleCnt="3" custScaleX="102078" custScaleY="71458" custLinFactNeighborX="750" custLinFactNeighborY="-201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B005C-2811-334B-AFFA-5F92927041D1}" type="pres">
      <dgm:prSet presAssocID="{4F15047E-1B1C-524D-8959-8C8142C8E1DC}" presName="spacing" presStyleCnt="0"/>
      <dgm:spPr/>
    </dgm:pt>
    <dgm:pt modelId="{B89F45A9-C250-BB47-9926-EB45C2EF9BD7}" type="pres">
      <dgm:prSet presAssocID="{F610EF4A-B9A6-D44A-BF0F-3967E1900050}" presName="composite" presStyleCnt="0"/>
      <dgm:spPr/>
    </dgm:pt>
    <dgm:pt modelId="{4DFED3FB-8904-3D49-B2FE-7117BD77DA38}" type="pres">
      <dgm:prSet presAssocID="{F610EF4A-B9A6-D44A-BF0F-3967E1900050}" presName="imgShp" presStyleLbl="fgImgPlace1" presStyleIdx="2" presStyleCnt="3" custLinFactNeighborX="1238" custLinFactNeighborY="-467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B4197C8-462A-1647-8BFB-461226EA9769}" type="pres">
      <dgm:prSet presAssocID="{F610EF4A-B9A6-D44A-BF0F-3967E1900050}" presName="txShp" presStyleLbl="node1" presStyleIdx="2" presStyleCnt="3" custScaleY="112796" custLinFactNeighborX="750" custLinFactNeighborY="-46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683886-B44F-6640-995E-E64BC90F8A97}" type="presOf" srcId="{F610EF4A-B9A6-D44A-BF0F-3967E1900050}" destId="{9B4197C8-462A-1647-8BFB-461226EA9769}" srcOrd="0" destOrd="0" presId="urn:microsoft.com/office/officeart/2005/8/layout/vList3#1"/>
    <dgm:cxn modelId="{C7DE9971-6ABD-3546-B04C-52D4B07D5629}" srcId="{45616E8C-4A94-134A-8E30-07DA47A3EF3C}" destId="{F610EF4A-B9A6-D44A-BF0F-3967E1900050}" srcOrd="2" destOrd="0" parTransId="{77A26572-29B0-DB4C-9222-A9D60B3339E4}" sibTransId="{EDC5C205-63E9-9548-BF38-B3441170E610}"/>
    <dgm:cxn modelId="{50B2E919-85CF-6E49-B8D1-B8B4B9DB76A9}" type="presOf" srcId="{B51F727C-1846-0C43-A15E-5FE229F84217}" destId="{334F05FD-43C0-9F45-87C6-672D05DB4A25}" srcOrd="0" destOrd="0" presId="urn:microsoft.com/office/officeart/2005/8/layout/vList3#1"/>
    <dgm:cxn modelId="{669DE699-54D5-5C48-AF86-8B9E33EB8385}" srcId="{45616E8C-4A94-134A-8E30-07DA47A3EF3C}" destId="{9E93510F-2727-4A40-ADDE-1490C826137C}" srcOrd="0" destOrd="0" parTransId="{2DA8C798-D891-8D4B-8B58-AF1E304EFA82}" sibTransId="{F3E635DF-25F5-AE44-88C4-E74B9E3C7E02}"/>
    <dgm:cxn modelId="{5FA335A0-AB28-E64F-9F38-353245BB27B4}" type="presOf" srcId="{45616E8C-4A94-134A-8E30-07DA47A3EF3C}" destId="{155026B2-9842-3647-A446-BA420B1B2EC7}" srcOrd="0" destOrd="0" presId="urn:microsoft.com/office/officeart/2005/8/layout/vList3#1"/>
    <dgm:cxn modelId="{D69AC9E4-829A-9342-B93E-DAC6CFC1749E}" srcId="{45616E8C-4A94-134A-8E30-07DA47A3EF3C}" destId="{B51F727C-1846-0C43-A15E-5FE229F84217}" srcOrd="1" destOrd="0" parTransId="{2A7B1297-B68B-3949-8B16-9CA7F62DF184}" sibTransId="{4F15047E-1B1C-524D-8959-8C8142C8E1DC}"/>
    <dgm:cxn modelId="{E8E4F60C-D95F-3941-AD7E-D05153B6A0AA}" type="presOf" srcId="{9E93510F-2727-4A40-ADDE-1490C826137C}" destId="{39C86C8A-D6BA-A042-8A0A-A4FF34445B7C}" srcOrd="0" destOrd="0" presId="urn:microsoft.com/office/officeart/2005/8/layout/vList3#1"/>
    <dgm:cxn modelId="{17A3B180-7415-E647-AB91-DBC38A7F3094}" type="presParOf" srcId="{155026B2-9842-3647-A446-BA420B1B2EC7}" destId="{6F566A9F-B230-AA44-8DAD-E1FA10D98409}" srcOrd="0" destOrd="0" presId="urn:microsoft.com/office/officeart/2005/8/layout/vList3#1"/>
    <dgm:cxn modelId="{04CA0609-6F2E-6848-85F8-B4634E52F34A}" type="presParOf" srcId="{6F566A9F-B230-AA44-8DAD-E1FA10D98409}" destId="{139B6EEE-BED6-8540-85EC-7166AA0158B5}" srcOrd="0" destOrd="0" presId="urn:microsoft.com/office/officeart/2005/8/layout/vList3#1"/>
    <dgm:cxn modelId="{2E98F091-9D1B-8347-81A1-F8022745B113}" type="presParOf" srcId="{6F566A9F-B230-AA44-8DAD-E1FA10D98409}" destId="{39C86C8A-D6BA-A042-8A0A-A4FF34445B7C}" srcOrd="1" destOrd="0" presId="urn:microsoft.com/office/officeart/2005/8/layout/vList3#1"/>
    <dgm:cxn modelId="{7088B9BA-7582-2B42-B067-13B34AA50CA6}" type="presParOf" srcId="{155026B2-9842-3647-A446-BA420B1B2EC7}" destId="{3C9919E1-E1C8-D04D-BDEC-D93167D3CC87}" srcOrd="1" destOrd="0" presId="urn:microsoft.com/office/officeart/2005/8/layout/vList3#1"/>
    <dgm:cxn modelId="{EA765BB9-D6C5-1B43-BDEF-B9526D971955}" type="presParOf" srcId="{155026B2-9842-3647-A446-BA420B1B2EC7}" destId="{027FD983-270D-254A-842F-C7A56073D441}" srcOrd="2" destOrd="0" presId="urn:microsoft.com/office/officeart/2005/8/layout/vList3#1"/>
    <dgm:cxn modelId="{1FB8C65A-694F-114B-8B2D-18B2356838C2}" type="presParOf" srcId="{027FD983-270D-254A-842F-C7A56073D441}" destId="{238A1C0F-7EB3-6840-AEE9-A71C99A34AA7}" srcOrd="0" destOrd="0" presId="urn:microsoft.com/office/officeart/2005/8/layout/vList3#1"/>
    <dgm:cxn modelId="{261CAD77-E8FB-DD4C-B8F5-D1668B078E05}" type="presParOf" srcId="{027FD983-270D-254A-842F-C7A56073D441}" destId="{334F05FD-43C0-9F45-87C6-672D05DB4A25}" srcOrd="1" destOrd="0" presId="urn:microsoft.com/office/officeart/2005/8/layout/vList3#1"/>
    <dgm:cxn modelId="{2CE957C2-C21C-5945-A2CD-478FF7FA726A}" type="presParOf" srcId="{155026B2-9842-3647-A446-BA420B1B2EC7}" destId="{785B005C-2811-334B-AFFA-5F92927041D1}" srcOrd="3" destOrd="0" presId="urn:microsoft.com/office/officeart/2005/8/layout/vList3#1"/>
    <dgm:cxn modelId="{F966DF80-E77D-5B41-88BC-EDE53A4515BF}" type="presParOf" srcId="{155026B2-9842-3647-A446-BA420B1B2EC7}" destId="{B89F45A9-C250-BB47-9926-EB45C2EF9BD7}" srcOrd="4" destOrd="0" presId="urn:microsoft.com/office/officeart/2005/8/layout/vList3#1"/>
    <dgm:cxn modelId="{AE435077-9FA8-3A48-B9D6-5F809072181E}" type="presParOf" srcId="{B89F45A9-C250-BB47-9926-EB45C2EF9BD7}" destId="{4DFED3FB-8904-3D49-B2FE-7117BD77DA38}" srcOrd="0" destOrd="0" presId="urn:microsoft.com/office/officeart/2005/8/layout/vList3#1"/>
    <dgm:cxn modelId="{AA1DF401-F477-4444-AAFF-68125E2A8147}" type="presParOf" srcId="{B89F45A9-C250-BB47-9926-EB45C2EF9BD7}" destId="{9B4197C8-462A-1647-8BFB-461226EA976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E7A715-0EBC-1241-BC63-E80B2707C866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A887C-D0BE-FC41-BFDD-2E6392190D24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đẩy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trị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salon.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3530EA86-3DB0-B947-B9DC-47625BD080C0}" type="parTrans" cxnId="{2690B9DC-B1D2-CD47-AC15-2BE41A0EB47F}">
      <dgm:prSet/>
      <dgm:spPr/>
      <dgm:t>
        <a:bodyPr/>
        <a:lstStyle/>
        <a:p>
          <a:endParaRPr lang="en-US"/>
        </a:p>
      </dgm:t>
    </dgm:pt>
    <dgm:pt modelId="{2CB150F1-F769-3048-A390-5ABAC7CA34BF}" type="sibTrans" cxnId="{2690B9DC-B1D2-CD47-AC15-2BE41A0EB47F}">
      <dgm:prSet/>
      <dgm:spPr/>
      <dgm:t>
        <a:bodyPr/>
        <a:lstStyle/>
        <a:p>
          <a:endParaRPr lang="en-US"/>
        </a:p>
      </dgm:t>
    </dgm:pt>
    <dgm:pt modelId="{1EB2C5A9-862D-704F-87A9-DBA2183CC59A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ứng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A06DE6EF-A698-7546-ADE2-0554617AFAC9}" type="parTrans" cxnId="{B3169917-3073-8D49-9658-590CAC0F691C}">
      <dgm:prSet/>
      <dgm:spPr/>
      <dgm:t>
        <a:bodyPr/>
        <a:lstStyle/>
        <a:p>
          <a:endParaRPr lang="en-US"/>
        </a:p>
      </dgm:t>
    </dgm:pt>
    <dgm:pt modelId="{61ADAB0F-5E27-EC40-A2A1-E49FE7F30B9B}" type="sibTrans" cxnId="{B3169917-3073-8D49-9658-590CAC0F691C}">
      <dgm:prSet/>
      <dgm:spPr/>
      <dgm:t>
        <a:bodyPr/>
        <a:lstStyle/>
        <a:p>
          <a:endParaRPr lang="en-US"/>
        </a:p>
      </dgm:t>
    </dgm:pt>
    <dgm:pt modelId="{C236B8FE-7928-9C41-98EB-73893A7D6062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dễ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bởi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bên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đồng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65FE6D5A-B189-0F47-82B9-D068C0220460}" type="parTrans" cxnId="{E38A5E80-3FAA-0547-86C6-008831A59B2D}">
      <dgm:prSet/>
      <dgm:spPr/>
      <dgm:t>
        <a:bodyPr/>
        <a:lstStyle/>
        <a:p>
          <a:endParaRPr lang="en-US"/>
        </a:p>
      </dgm:t>
    </dgm:pt>
    <dgm:pt modelId="{2399DE15-C648-804E-A019-326123C1EB18}" type="sibTrans" cxnId="{E38A5E80-3FAA-0547-86C6-008831A59B2D}">
      <dgm:prSet/>
      <dgm:spPr/>
      <dgm:t>
        <a:bodyPr/>
        <a:lstStyle/>
        <a:p>
          <a:endParaRPr lang="en-US"/>
        </a:p>
      </dgm:t>
    </dgm:pt>
    <dgm:pt modelId="{8422D48A-FB3B-8A41-A1C2-A79B7088461A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gồm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5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bước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–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vùng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bong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tróc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FF64E805-B1BA-C641-811C-23270543F2CF}" type="parTrans" cxnId="{FD079F02-36BA-D441-95FB-C013818B4D74}">
      <dgm:prSet/>
      <dgm:spPr/>
      <dgm:t>
        <a:bodyPr/>
        <a:lstStyle/>
        <a:p>
          <a:endParaRPr lang="en-US"/>
        </a:p>
      </dgm:t>
    </dgm:pt>
    <dgm:pt modelId="{BD720665-02F6-BB48-AF99-AEB2E55B4211}" type="sibTrans" cxnId="{FD079F02-36BA-D441-95FB-C013818B4D74}">
      <dgm:prSet/>
      <dgm:spPr/>
      <dgm:t>
        <a:bodyPr/>
        <a:lstStyle/>
        <a:p>
          <a:endParaRPr lang="en-US"/>
        </a:p>
      </dgm:t>
    </dgm:pt>
    <dgm:pt modelId="{E629AC59-EE5C-844F-8580-68CEFBD223F4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C1D1E767-AA3F-BC4C-9A01-F00CDCCE6524}" type="parTrans" cxnId="{D50B0312-1FEA-B445-914E-192B7A6674AB}">
      <dgm:prSet/>
      <dgm:spPr/>
      <dgm:t>
        <a:bodyPr/>
        <a:lstStyle/>
        <a:p>
          <a:endParaRPr lang="en-US"/>
        </a:p>
      </dgm:t>
    </dgm:pt>
    <dgm:pt modelId="{9F59B595-8DE0-9040-A380-6455794660FA}" type="sibTrans" cxnId="{D50B0312-1FEA-B445-914E-192B7A6674AB}">
      <dgm:prSet/>
      <dgm:spPr/>
      <dgm:t>
        <a:bodyPr/>
        <a:lstStyle/>
        <a:p>
          <a:endParaRPr lang="en-US"/>
        </a:p>
      </dgm:t>
    </dgm:pt>
    <dgm:pt modelId="{99CD1BB6-C14B-AE40-A4E3-F476E4633BD0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0F2EF92B-44D2-304F-AA01-11312CC15201}" type="parTrans" cxnId="{A319344D-A517-724D-A86E-C7CEA02E70AB}">
      <dgm:prSet/>
      <dgm:spPr/>
      <dgm:t>
        <a:bodyPr/>
        <a:lstStyle/>
        <a:p>
          <a:endParaRPr lang="en-US"/>
        </a:p>
      </dgm:t>
    </dgm:pt>
    <dgm:pt modelId="{A01CFF89-39B8-DD41-90A8-A9C63F1B6254}" type="sibTrans" cxnId="{A319344D-A517-724D-A86E-C7CEA02E70AB}">
      <dgm:prSet/>
      <dgm:spPr/>
      <dgm:t>
        <a:bodyPr/>
        <a:lstStyle/>
        <a:p>
          <a:endParaRPr lang="en-US"/>
        </a:p>
      </dgm:t>
    </dgm:pt>
    <dgm:pt modelId="{27EF8AD7-EE61-334C-8793-5933B40CB7F7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CD2076B4-F4EA-8445-A1C5-AEBDDBA2A6E5}" type="parTrans" cxnId="{9004B8E2-A254-8349-B47E-2956795D3A0D}">
      <dgm:prSet/>
      <dgm:spPr/>
      <dgm:t>
        <a:bodyPr/>
        <a:lstStyle/>
        <a:p>
          <a:endParaRPr lang="en-US"/>
        </a:p>
      </dgm:t>
    </dgm:pt>
    <dgm:pt modelId="{96BFAD26-A36F-C74C-8374-D34B3C5A7AE9}" type="sibTrans" cxnId="{9004B8E2-A254-8349-B47E-2956795D3A0D}">
      <dgm:prSet/>
      <dgm:spPr/>
      <dgm:t>
        <a:bodyPr/>
        <a:lstStyle/>
        <a:p>
          <a:endParaRPr lang="en-US"/>
        </a:p>
      </dgm:t>
    </dgm:pt>
    <dgm:pt modelId="{9524CE2E-A3AD-DD46-B2AB-5CCC267E4E6D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A1EA32FC-A421-464A-B5C4-654630C6951A}" type="parTrans" cxnId="{326C8114-CF9F-3C40-9595-E9D19063F742}">
      <dgm:prSet/>
      <dgm:spPr/>
      <dgm:t>
        <a:bodyPr/>
        <a:lstStyle/>
        <a:p>
          <a:endParaRPr lang="en-US"/>
        </a:p>
      </dgm:t>
    </dgm:pt>
    <dgm:pt modelId="{7DDAFE14-7FA9-E948-9731-DD4021AE8156}" type="sibTrans" cxnId="{326C8114-CF9F-3C40-9595-E9D19063F742}">
      <dgm:prSet/>
      <dgm:spPr/>
      <dgm:t>
        <a:bodyPr/>
        <a:lstStyle/>
        <a:p>
          <a:endParaRPr lang="en-US"/>
        </a:p>
      </dgm:t>
    </dgm:pt>
    <dgm:pt modelId="{3BAEADEB-40A1-FB48-823C-BD08B5B3DA0F}" type="pres">
      <dgm:prSet presAssocID="{68E7A715-0EBC-1241-BC63-E80B2707C8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4CE65A-BC3F-2340-9268-8BB25816B923}" type="pres">
      <dgm:prSet presAssocID="{E629AC59-EE5C-844F-8580-68CEFBD223F4}" presName="composite" presStyleCnt="0"/>
      <dgm:spPr/>
    </dgm:pt>
    <dgm:pt modelId="{5B1281CD-5007-2E4A-8EC6-9AE9A9356A82}" type="pres">
      <dgm:prSet presAssocID="{E629AC59-EE5C-844F-8580-68CEFBD223F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2BAA6-77A6-6440-92B7-B80A8DD1C30B}" type="pres">
      <dgm:prSet presAssocID="{E629AC59-EE5C-844F-8580-68CEFBD223F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A25E7-CB50-0C42-BC24-8515596D846A}" type="pres">
      <dgm:prSet presAssocID="{9F59B595-8DE0-9040-A380-6455794660FA}" presName="sp" presStyleCnt="0"/>
      <dgm:spPr/>
    </dgm:pt>
    <dgm:pt modelId="{84A98F16-166D-5449-BF59-BC20C4CB8100}" type="pres">
      <dgm:prSet presAssocID="{99CD1BB6-C14B-AE40-A4E3-F476E4633BD0}" presName="composite" presStyleCnt="0"/>
      <dgm:spPr/>
    </dgm:pt>
    <dgm:pt modelId="{9BFCD624-7731-D749-93C7-C93B2D47F318}" type="pres">
      <dgm:prSet presAssocID="{99CD1BB6-C14B-AE40-A4E3-F476E4633BD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DFA3CC-2B5A-7E45-BF3E-FF743FF8A0A5}" type="pres">
      <dgm:prSet presAssocID="{99CD1BB6-C14B-AE40-A4E3-F476E4633BD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8F803-0CC5-BB48-A578-7362C65A0ECA}" type="pres">
      <dgm:prSet presAssocID="{A01CFF89-39B8-DD41-90A8-A9C63F1B6254}" presName="sp" presStyleCnt="0"/>
      <dgm:spPr/>
    </dgm:pt>
    <dgm:pt modelId="{4DF2470A-0C12-0641-8C21-B86A67A28ABE}" type="pres">
      <dgm:prSet presAssocID="{27EF8AD7-EE61-334C-8793-5933B40CB7F7}" presName="composite" presStyleCnt="0"/>
      <dgm:spPr/>
    </dgm:pt>
    <dgm:pt modelId="{0C271A5A-7497-7A4E-9C63-16FA01E11C17}" type="pres">
      <dgm:prSet presAssocID="{27EF8AD7-EE61-334C-8793-5933B40CB7F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182F9-F52E-E045-AE45-467099C2966B}" type="pres">
      <dgm:prSet presAssocID="{27EF8AD7-EE61-334C-8793-5933B40CB7F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C9791-57C2-DA4C-9FE3-229572C72FD8}" type="pres">
      <dgm:prSet presAssocID="{96BFAD26-A36F-C74C-8374-D34B3C5A7AE9}" presName="sp" presStyleCnt="0"/>
      <dgm:spPr/>
    </dgm:pt>
    <dgm:pt modelId="{2CB03F49-175B-3C46-8E06-1F325B5D1DCD}" type="pres">
      <dgm:prSet presAssocID="{9524CE2E-A3AD-DD46-B2AB-5CCC267E4E6D}" presName="composite" presStyleCnt="0"/>
      <dgm:spPr/>
    </dgm:pt>
    <dgm:pt modelId="{52C44CA6-9458-354E-AC80-3C17FDDD67A8}" type="pres">
      <dgm:prSet presAssocID="{9524CE2E-A3AD-DD46-B2AB-5CCC267E4E6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171AB-628B-D241-9220-697C7CEF8199}" type="pres">
      <dgm:prSet presAssocID="{9524CE2E-A3AD-DD46-B2AB-5CCC267E4E6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8A5E80-3FAA-0547-86C6-008831A59B2D}" srcId="{27EF8AD7-EE61-334C-8793-5933B40CB7F7}" destId="{C236B8FE-7928-9C41-98EB-73893A7D6062}" srcOrd="0" destOrd="0" parTransId="{65FE6D5A-B189-0F47-82B9-D068C0220460}" sibTransId="{2399DE15-C648-804E-A019-326123C1EB18}"/>
    <dgm:cxn modelId="{FBA002E5-942A-2743-996D-4353B5FED3A6}" type="presOf" srcId="{99CD1BB6-C14B-AE40-A4E3-F476E4633BD0}" destId="{9BFCD624-7731-D749-93C7-C93B2D47F318}" srcOrd="0" destOrd="0" presId="urn:microsoft.com/office/officeart/2005/8/layout/chevron2"/>
    <dgm:cxn modelId="{2690B9DC-B1D2-CD47-AC15-2BE41A0EB47F}" srcId="{E629AC59-EE5C-844F-8580-68CEFBD223F4}" destId="{8B1A887C-D0BE-FC41-BFDD-2E6392190D24}" srcOrd="0" destOrd="0" parTransId="{3530EA86-3DB0-B947-B9DC-47625BD080C0}" sibTransId="{2CB150F1-F769-3048-A390-5ABAC7CA34BF}"/>
    <dgm:cxn modelId="{9AEC528D-A1A9-D04D-923F-8D9E3907E41B}" type="presOf" srcId="{8B1A887C-D0BE-FC41-BFDD-2E6392190D24}" destId="{31C2BAA6-77A6-6440-92B7-B80A8DD1C30B}" srcOrd="0" destOrd="0" presId="urn:microsoft.com/office/officeart/2005/8/layout/chevron2"/>
    <dgm:cxn modelId="{B30EA497-3A42-8245-93DC-58E9ED078C3F}" type="presOf" srcId="{E629AC59-EE5C-844F-8580-68CEFBD223F4}" destId="{5B1281CD-5007-2E4A-8EC6-9AE9A9356A82}" srcOrd="0" destOrd="0" presId="urn:microsoft.com/office/officeart/2005/8/layout/chevron2"/>
    <dgm:cxn modelId="{2E231F2B-9164-BD49-87F9-6B0E80439D8B}" type="presOf" srcId="{68E7A715-0EBC-1241-BC63-E80B2707C866}" destId="{3BAEADEB-40A1-FB48-823C-BD08B5B3DA0F}" srcOrd="0" destOrd="0" presId="urn:microsoft.com/office/officeart/2005/8/layout/chevron2"/>
    <dgm:cxn modelId="{CEF43B9B-B7AA-0E4A-B578-CAB198855228}" type="presOf" srcId="{C236B8FE-7928-9C41-98EB-73893A7D6062}" destId="{E4E182F9-F52E-E045-AE45-467099C2966B}" srcOrd="0" destOrd="0" presId="urn:microsoft.com/office/officeart/2005/8/layout/chevron2"/>
    <dgm:cxn modelId="{9004B8E2-A254-8349-B47E-2956795D3A0D}" srcId="{68E7A715-0EBC-1241-BC63-E80B2707C866}" destId="{27EF8AD7-EE61-334C-8793-5933B40CB7F7}" srcOrd="2" destOrd="0" parTransId="{CD2076B4-F4EA-8445-A1C5-AEBDDBA2A6E5}" sibTransId="{96BFAD26-A36F-C74C-8374-D34B3C5A7AE9}"/>
    <dgm:cxn modelId="{2C068078-D7A3-E549-8BC8-B7A52AF9F96D}" type="presOf" srcId="{9524CE2E-A3AD-DD46-B2AB-5CCC267E4E6D}" destId="{52C44CA6-9458-354E-AC80-3C17FDDD67A8}" srcOrd="0" destOrd="0" presId="urn:microsoft.com/office/officeart/2005/8/layout/chevron2"/>
    <dgm:cxn modelId="{C5AD6A67-272A-4043-8D4C-FB5EB8A11AD8}" type="presOf" srcId="{27EF8AD7-EE61-334C-8793-5933B40CB7F7}" destId="{0C271A5A-7497-7A4E-9C63-16FA01E11C17}" srcOrd="0" destOrd="0" presId="urn:microsoft.com/office/officeart/2005/8/layout/chevron2"/>
    <dgm:cxn modelId="{75FE2B6F-87A0-FE44-806D-59D8342C2B3F}" type="presOf" srcId="{1EB2C5A9-862D-704F-87A9-DBA2183CC59A}" destId="{23DFA3CC-2B5A-7E45-BF3E-FF743FF8A0A5}" srcOrd="0" destOrd="0" presId="urn:microsoft.com/office/officeart/2005/8/layout/chevron2"/>
    <dgm:cxn modelId="{326C8114-CF9F-3C40-9595-E9D19063F742}" srcId="{68E7A715-0EBC-1241-BC63-E80B2707C866}" destId="{9524CE2E-A3AD-DD46-B2AB-5CCC267E4E6D}" srcOrd="3" destOrd="0" parTransId="{A1EA32FC-A421-464A-B5C4-654630C6951A}" sibTransId="{7DDAFE14-7FA9-E948-9731-DD4021AE8156}"/>
    <dgm:cxn modelId="{FD079F02-36BA-D441-95FB-C013818B4D74}" srcId="{9524CE2E-A3AD-DD46-B2AB-5CCC267E4E6D}" destId="{8422D48A-FB3B-8A41-A1C2-A79B7088461A}" srcOrd="0" destOrd="0" parTransId="{FF64E805-B1BA-C641-811C-23270543F2CF}" sibTransId="{BD720665-02F6-BB48-AF99-AEB2E55B4211}"/>
    <dgm:cxn modelId="{A319344D-A517-724D-A86E-C7CEA02E70AB}" srcId="{68E7A715-0EBC-1241-BC63-E80B2707C866}" destId="{99CD1BB6-C14B-AE40-A4E3-F476E4633BD0}" srcOrd="1" destOrd="0" parTransId="{0F2EF92B-44D2-304F-AA01-11312CC15201}" sibTransId="{A01CFF89-39B8-DD41-90A8-A9C63F1B6254}"/>
    <dgm:cxn modelId="{D50B0312-1FEA-B445-914E-192B7A6674AB}" srcId="{68E7A715-0EBC-1241-BC63-E80B2707C866}" destId="{E629AC59-EE5C-844F-8580-68CEFBD223F4}" srcOrd="0" destOrd="0" parTransId="{C1D1E767-AA3F-BC4C-9A01-F00CDCCE6524}" sibTransId="{9F59B595-8DE0-9040-A380-6455794660FA}"/>
    <dgm:cxn modelId="{811FB9E5-8210-B04D-AE1C-3E7F4507765B}" type="presOf" srcId="{8422D48A-FB3B-8A41-A1C2-A79B7088461A}" destId="{8C1171AB-628B-D241-9220-697C7CEF8199}" srcOrd="0" destOrd="0" presId="urn:microsoft.com/office/officeart/2005/8/layout/chevron2"/>
    <dgm:cxn modelId="{B3169917-3073-8D49-9658-590CAC0F691C}" srcId="{99CD1BB6-C14B-AE40-A4E3-F476E4633BD0}" destId="{1EB2C5A9-862D-704F-87A9-DBA2183CC59A}" srcOrd="0" destOrd="0" parTransId="{A06DE6EF-A698-7546-ADE2-0554617AFAC9}" sibTransId="{61ADAB0F-5E27-EC40-A2A1-E49FE7F30B9B}"/>
    <dgm:cxn modelId="{E6727590-89C6-1549-9089-203163164D59}" type="presParOf" srcId="{3BAEADEB-40A1-FB48-823C-BD08B5B3DA0F}" destId="{DC4CE65A-BC3F-2340-9268-8BB25816B923}" srcOrd="0" destOrd="0" presId="urn:microsoft.com/office/officeart/2005/8/layout/chevron2"/>
    <dgm:cxn modelId="{9A4CA9E6-2C41-2749-8820-DAAEAC57D333}" type="presParOf" srcId="{DC4CE65A-BC3F-2340-9268-8BB25816B923}" destId="{5B1281CD-5007-2E4A-8EC6-9AE9A9356A82}" srcOrd="0" destOrd="0" presId="urn:microsoft.com/office/officeart/2005/8/layout/chevron2"/>
    <dgm:cxn modelId="{B8706A65-C277-3241-BED6-42BF5A4D4211}" type="presParOf" srcId="{DC4CE65A-BC3F-2340-9268-8BB25816B923}" destId="{31C2BAA6-77A6-6440-92B7-B80A8DD1C30B}" srcOrd="1" destOrd="0" presId="urn:microsoft.com/office/officeart/2005/8/layout/chevron2"/>
    <dgm:cxn modelId="{7EC8235F-D22C-F541-9D23-59F9CB0AC9E5}" type="presParOf" srcId="{3BAEADEB-40A1-FB48-823C-BD08B5B3DA0F}" destId="{C28A25E7-CB50-0C42-BC24-8515596D846A}" srcOrd="1" destOrd="0" presId="urn:microsoft.com/office/officeart/2005/8/layout/chevron2"/>
    <dgm:cxn modelId="{5DC49E63-97F7-5649-AC3B-CA2A305C935D}" type="presParOf" srcId="{3BAEADEB-40A1-FB48-823C-BD08B5B3DA0F}" destId="{84A98F16-166D-5449-BF59-BC20C4CB8100}" srcOrd="2" destOrd="0" presId="urn:microsoft.com/office/officeart/2005/8/layout/chevron2"/>
    <dgm:cxn modelId="{57932002-75A4-7740-8E1A-DEFB0FF7454A}" type="presParOf" srcId="{84A98F16-166D-5449-BF59-BC20C4CB8100}" destId="{9BFCD624-7731-D749-93C7-C93B2D47F318}" srcOrd="0" destOrd="0" presId="urn:microsoft.com/office/officeart/2005/8/layout/chevron2"/>
    <dgm:cxn modelId="{6B0F5FC9-AB9E-5F44-AB7E-0566AEF4AD40}" type="presParOf" srcId="{84A98F16-166D-5449-BF59-BC20C4CB8100}" destId="{23DFA3CC-2B5A-7E45-BF3E-FF743FF8A0A5}" srcOrd="1" destOrd="0" presId="urn:microsoft.com/office/officeart/2005/8/layout/chevron2"/>
    <dgm:cxn modelId="{6411618F-5ECA-6046-B706-34CE7BD23741}" type="presParOf" srcId="{3BAEADEB-40A1-FB48-823C-BD08B5B3DA0F}" destId="{6B78F803-0CC5-BB48-A578-7362C65A0ECA}" srcOrd="3" destOrd="0" presId="urn:microsoft.com/office/officeart/2005/8/layout/chevron2"/>
    <dgm:cxn modelId="{4B677661-F7E6-C24B-8F54-E96BF806784B}" type="presParOf" srcId="{3BAEADEB-40A1-FB48-823C-BD08B5B3DA0F}" destId="{4DF2470A-0C12-0641-8C21-B86A67A28ABE}" srcOrd="4" destOrd="0" presId="urn:microsoft.com/office/officeart/2005/8/layout/chevron2"/>
    <dgm:cxn modelId="{91549856-4C85-EA42-A948-9CABB01B46F2}" type="presParOf" srcId="{4DF2470A-0C12-0641-8C21-B86A67A28ABE}" destId="{0C271A5A-7497-7A4E-9C63-16FA01E11C17}" srcOrd="0" destOrd="0" presId="urn:microsoft.com/office/officeart/2005/8/layout/chevron2"/>
    <dgm:cxn modelId="{28237008-1560-8046-B79C-D86E688319DA}" type="presParOf" srcId="{4DF2470A-0C12-0641-8C21-B86A67A28ABE}" destId="{E4E182F9-F52E-E045-AE45-467099C2966B}" srcOrd="1" destOrd="0" presId="urn:microsoft.com/office/officeart/2005/8/layout/chevron2"/>
    <dgm:cxn modelId="{6528894A-A5C5-EF47-8697-F7304F9375F3}" type="presParOf" srcId="{3BAEADEB-40A1-FB48-823C-BD08B5B3DA0F}" destId="{6F2C9791-57C2-DA4C-9FE3-229572C72FD8}" srcOrd="5" destOrd="0" presId="urn:microsoft.com/office/officeart/2005/8/layout/chevron2"/>
    <dgm:cxn modelId="{838F3A82-A394-3E46-A293-803C565A5BB9}" type="presParOf" srcId="{3BAEADEB-40A1-FB48-823C-BD08B5B3DA0F}" destId="{2CB03F49-175B-3C46-8E06-1F325B5D1DCD}" srcOrd="6" destOrd="0" presId="urn:microsoft.com/office/officeart/2005/8/layout/chevron2"/>
    <dgm:cxn modelId="{FAF3CB9A-97B6-7541-9A0D-5D46825C7862}" type="presParOf" srcId="{2CB03F49-175B-3C46-8E06-1F325B5D1DCD}" destId="{52C44CA6-9458-354E-AC80-3C17FDDD67A8}" srcOrd="0" destOrd="0" presId="urn:microsoft.com/office/officeart/2005/8/layout/chevron2"/>
    <dgm:cxn modelId="{55E9606D-5A26-084A-A1DF-5AA0E10F3E09}" type="presParOf" srcId="{2CB03F49-175B-3C46-8E06-1F325B5D1DCD}" destId="{8C1171AB-628B-D241-9220-697C7CEF81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10CCB99-4A76-554D-A9E5-9445CD2795A8}" type="doc">
      <dgm:prSet loTypeId="urn:microsoft.com/office/officeart/2005/8/layout/hList7#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542F16-5AC0-F84F-9818-1DFF8F6B00D9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cân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PH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mức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E7B33150-5CBB-F243-A272-D025317B63A2}" type="parTrans" cxnId="{D88CDCB8-EACF-314E-9899-C178B305CF23}">
      <dgm:prSet/>
      <dgm:spPr/>
      <dgm:t>
        <a:bodyPr/>
        <a:lstStyle/>
        <a:p>
          <a:endParaRPr lang="en-US"/>
        </a:p>
      </dgm:t>
    </dgm:pt>
    <dgm:pt modelId="{A8626938-2D9D-7145-8231-685BF75F3380}" type="sibTrans" cxnId="{D88CDCB8-EACF-314E-9899-C178B305CF23}">
      <dgm:prSet/>
      <dgm:spPr/>
      <dgm:t>
        <a:bodyPr/>
        <a:lstStyle/>
        <a:p>
          <a:endParaRPr lang="en-US"/>
        </a:p>
      </dgm:t>
    </dgm:pt>
    <dgm:pt modelId="{A2CED5DC-6D11-E748-86B6-FDE527A505AA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acid lactic. 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1A064FE1-EC2E-C74B-A5AE-DCEF15779D92}" type="parTrans" cxnId="{5287E99E-04B9-C34F-A147-B3B3408A05AA}">
      <dgm:prSet/>
      <dgm:spPr/>
      <dgm:t>
        <a:bodyPr/>
        <a:lstStyle/>
        <a:p>
          <a:endParaRPr lang="en-US"/>
        </a:p>
      </dgm:t>
    </dgm:pt>
    <dgm:pt modelId="{C85819AD-5688-9E40-BCE7-625C5BFC9CA0}" type="sibTrans" cxnId="{5287E99E-04B9-C34F-A147-B3B3408A05AA}">
      <dgm:prSet/>
      <dgm:spPr/>
      <dgm:t>
        <a:bodyPr/>
        <a:lstStyle/>
        <a:p>
          <a:endParaRPr lang="en-US"/>
        </a:p>
      </dgm:t>
    </dgm:pt>
    <dgm:pt modelId="{0A810025-9140-9D4A-BE8A-D496F505A2C2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dưa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chuột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32CC3690-2848-3F4D-A40F-80DF41E90CA9}" type="parTrans" cxnId="{BDD74D30-5ECC-954B-91BD-716B3E1717CC}">
      <dgm:prSet/>
      <dgm:spPr/>
      <dgm:t>
        <a:bodyPr/>
        <a:lstStyle/>
        <a:p>
          <a:endParaRPr lang="en-US"/>
        </a:p>
      </dgm:t>
    </dgm:pt>
    <dgm:pt modelId="{D4CF59FD-34AF-1C4C-B61F-103DE3E6541E}" type="sibTrans" cxnId="{BDD74D30-5ECC-954B-91BD-716B3E1717CC}">
      <dgm:prSet/>
      <dgm:spPr/>
      <dgm:t>
        <a:bodyPr/>
        <a:lstStyle/>
        <a:p>
          <a:endParaRPr lang="en-US"/>
        </a:p>
      </dgm:t>
    </dgm:pt>
    <dgm:pt modelId="{350B8D41-D79D-2047-9AA0-24C2B4241B0F}" type="pres">
      <dgm:prSet presAssocID="{910CCB99-4A76-554D-A9E5-9445CD2795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000541-3A50-8748-B461-5C5D028DAB9A}" type="pres">
      <dgm:prSet presAssocID="{910CCB99-4A76-554D-A9E5-9445CD2795A8}" presName="fgShape" presStyleLbl="fgShp" presStyleIdx="0" presStyleCnt="1"/>
      <dgm:spPr/>
    </dgm:pt>
    <dgm:pt modelId="{D657B1CC-DEBC-DF4E-BDD5-FCE8E2E65B3E}" type="pres">
      <dgm:prSet presAssocID="{910CCB99-4A76-554D-A9E5-9445CD2795A8}" presName="linComp" presStyleCnt="0"/>
      <dgm:spPr/>
    </dgm:pt>
    <dgm:pt modelId="{806A593D-8CBD-5344-B3FF-839104BBF93C}" type="pres">
      <dgm:prSet presAssocID="{F7542F16-5AC0-F84F-9818-1DFF8F6B00D9}" presName="compNode" presStyleCnt="0"/>
      <dgm:spPr/>
    </dgm:pt>
    <dgm:pt modelId="{A4BCF597-9121-F446-8E08-480581FD59AB}" type="pres">
      <dgm:prSet presAssocID="{F7542F16-5AC0-F84F-9818-1DFF8F6B00D9}" presName="bkgdShape" presStyleLbl="node1" presStyleIdx="0" presStyleCnt="3"/>
      <dgm:spPr/>
      <dgm:t>
        <a:bodyPr/>
        <a:lstStyle/>
        <a:p>
          <a:endParaRPr lang="en-US"/>
        </a:p>
      </dgm:t>
    </dgm:pt>
    <dgm:pt modelId="{A384D3E2-42F1-004E-9E70-5ACE1284F785}" type="pres">
      <dgm:prSet presAssocID="{F7542F16-5AC0-F84F-9818-1DFF8F6B00D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E2F95-4B79-C84D-9030-424A830CAF63}" type="pres">
      <dgm:prSet presAssocID="{F7542F16-5AC0-F84F-9818-1DFF8F6B00D9}" presName="invisiNode" presStyleLbl="node1" presStyleIdx="0" presStyleCnt="3"/>
      <dgm:spPr/>
    </dgm:pt>
    <dgm:pt modelId="{9C352405-F50E-754D-AB56-0E00D1335A40}" type="pres">
      <dgm:prSet presAssocID="{F7542F16-5AC0-F84F-9818-1DFF8F6B00D9}" presName="imagNode" presStyleLbl="fgImgPlace1" presStyleIdx="0" presStyleCnt="3" custLinFactNeighborX="-1071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250" t="756" r="-98764" b="-24096"/>
          </a:stretch>
        </a:blipFill>
      </dgm:spPr>
    </dgm:pt>
    <dgm:pt modelId="{DC73878C-3270-1740-AAB9-CA754285E402}" type="pres">
      <dgm:prSet presAssocID="{A8626938-2D9D-7145-8231-685BF75F338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012039C-4931-C345-ACC0-8CB0232A98D3}" type="pres">
      <dgm:prSet presAssocID="{A2CED5DC-6D11-E748-86B6-FDE527A505AA}" presName="compNode" presStyleCnt="0"/>
      <dgm:spPr/>
    </dgm:pt>
    <dgm:pt modelId="{3D12FC6B-21F2-924D-A13E-19755EEB4565}" type="pres">
      <dgm:prSet presAssocID="{A2CED5DC-6D11-E748-86B6-FDE527A505AA}" presName="bkgdShape" presStyleLbl="node1" presStyleIdx="1" presStyleCnt="3" custLinFactNeighborX="-1402" custLinFactNeighborY="-12809"/>
      <dgm:spPr/>
      <dgm:t>
        <a:bodyPr/>
        <a:lstStyle/>
        <a:p>
          <a:endParaRPr lang="en-US"/>
        </a:p>
      </dgm:t>
    </dgm:pt>
    <dgm:pt modelId="{524394ED-E5E4-0B40-B743-DF5A70A5D2DB}" type="pres">
      <dgm:prSet presAssocID="{A2CED5DC-6D11-E748-86B6-FDE527A505A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0AC86-92B1-9E42-91AE-0B2460A8B523}" type="pres">
      <dgm:prSet presAssocID="{A2CED5DC-6D11-E748-86B6-FDE527A505AA}" presName="invisiNode" presStyleLbl="node1" presStyleIdx="1" presStyleCnt="3"/>
      <dgm:spPr/>
    </dgm:pt>
    <dgm:pt modelId="{26C29AE7-5A65-4C43-8137-EC1271D0F240}" type="pres">
      <dgm:prSet presAssocID="{A2CED5DC-6D11-E748-86B6-FDE527A505AA}" presName="imagNod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1" t="756" r="-134633" b="-38030"/>
          </a:stretch>
        </a:blipFill>
      </dgm:spPr>
      <dgm:t>
        <a:bodyPr/>
        <a:lstStyle/>
        <a:p>
          <a:endParaRPr lang="en-US"/>
        </a:p>
      </dgm:t>
    </dgm:pt>
    <dgm:pt modelId="{3759E3D6-B70F-1947-83A0-475F29C70D0D}" type="pres">
      <dgm:prSet presAssocID="{C85819AD-5688-9E40-BCE7-625C5BFC9C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4DCB00-A45E-474D-AA62-CE5A658D7CEE}" type="pres">
      <dgm:prSet presAssocID="{0A810025-9140-9D4A-BE8A-D496F505A2C2}" presName="compNode" presStyleCnt="0"/>
      <dgm:spPr/>
    </dgm:pt>
    <dgm:pt modelId="{E88DD562-E194-AB4F-921E-0CDCB9784BCA}" type="pres">
      <dgm:prSet presAssocID="{0A810025-9140-9D4A-BE8A-D496F505A2C2}" presName="bkgdShape" presStyleLbl="node1" presStyleIdx="2" presStyleCnt="3"/>
      <dgm:spPr/>
      <dgm:t>
        <a:bodyPr/>
        <a:lstStyle/>
        <a:p>
          <a:endParaRPr lang="en-US"/>
        </a:p>
      </dgm:t>
    </dgm:pt>
    <dgm:pt modelId="{FB3C507A-35DA-7A47-8436-F54036B3B5CF}" type="pres">
      <dgm:prSet presAssocID="{0A810025-9140-9D4A-BE8A-D496F505A2C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AA62-5D19-DE44-9229-8A9F52BFA689}" type="pres">
      <dgm:prSet presAssocID="{0A810025-9140-9D4A-BE8A-D496F505A2C2}" presName="invisiNode" presStyleLbl="node1" presStyleIdx="2" presStyleCnt="3"/>
      <dgm:spPr/>
    </dgm:pt>
    <dgm:pt modelId="{470C2866-AE20-B345-98D4-AE7A755CFA1B}" type="pres">
      <dgm:prSet presAssocID="{0A810025-9140-9D4A-BE8A-D496F505A2C2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</dgm:ptLst>
  <dgm:cxnLst>
    <dgm:cxn modelId="{D88CDCB8-EACF-314E-9899-C178B305CF23}" srcId="{910CCB99-4A76-554D-A9E5-9445CD2795A8}" destId="{F7542F16-5AC0-F84F-9818-1DFF8F6B00D9}" srcOrd="0" destOrd="0" parTransId="{E7B33150-5CBB-F243-A272-D025317B63A2}" sibTransId="{A8626938-2D9D-7145-8231-685BF75F3380}"/>
    <dgm:cxn modelId="{F13780F6-A5B9-C149-9EC2-495CFDE266EB}" type="presOf" srcId="{F7542F16-5AC0-F84F-9818-1DFF8F6B00D9}" destId="{A4BCF597-9121-F446-8E08-480581FD59AB}" srcOrd="0" destOrd="0" presId="urn:microsoft.com/office/officeart/2005/8/layout/hList7#1"/>
    <dgm:cxn modelId="{5BB3FB33-51BE-F140-A0FC-475CB5EAA393}" type="presOf" srcId="{0A810025-9140-9D4A-BE8A-D496F505A2C2}" destId="{E88DD562-E194-AB4F-921E-0CDCB9784BCA}" srcOrd="0" destOrd="0" presId="urn:microsoft.com/office/officeart/2005/8/layout/hList7#1"/>
    <dgm:cxn modelId="{3F6F54B9-D623-4D48-A7F4-1CC183991809}" type="presOf" srcId="{A2CED5DC-6D11-E748-86B6-FDE527A505AA}" destId="{524394ED-E5E4-0B40-B743-DF5A70A5D2DB}" srcOrd="1" destOrd="0" presId="urn:microsoft.com/office/officeart/2005/8/layout/hList7#1"/>
    <dgm:cxn modelId="{06E09B9C-85AB-F446-812A-0AA9026E9A53}" type="presOf" srcId="{F7542F16-5AC0-F84F-9818-1DFF8F6B00D9}" destId="{A384D3E2-42F1-004E-9E70-5ACE1284F785}" srcOrd="1" destOrd="0" presId="urn:microsoft.com/office/officeart/2005/8/layout/hList7#1"/>
    <dgm:cxn modelId="{356121CD-641E-DE40-A7ED-FC8482FAEC2B}" type="presOf" srcId="{A8626938-2D9D-7145-8231-685BF75F3380}" destId="{DC73878C-3270-1740-AAB9-CA754285E402}" srcOrd="0" destOrd="0" presId="urn:microsoft.com/office/officeart/2005/8/layout/hList7#1"/>
    <dgm:cxn modelId="{40E8B3C1-46E8-BD41-9536-6565F82E3472}" type="presOf" srcId="{C85819AD-5688-9E40-BCE7-625C5BFC9CA0}" destId="{3759E3D6-B70F-1947-83A0-475F29C70D0D}" srcOrd="0" destOrd="0" presId="urn:microsoft.com/office/officeart/2005/8/layout/hList7#1"/>
    <dgm:cxn modelId="{9068757B-095A-AF4B-B269-39D518B75102}" type="presOf" srcId="{0A810025-9140-9D4A-BE8A-D496F505A2C2}" destId="{FB3C507A-35DA-7A47-8436-F54036B3B5CF}" srcOrd="1" destOrd="0" presId="urn:microsoft.com/office/officeart/2005/8/layout/hList7#1"/>
    <dgm:cxn modelId="{BDD74D30-5ECC-954B-91BD-716B3E1717CC}" srcId="{910CCB99-4A76-554D-A9E5-9445CD2795A8}" destId="{0A810025-9140-9D4A-BE8A-D496F505A2C2}" srcOrd="2" destOrd="0" parTransId="{32CC3690-2848-3F4D-A40F-80DF41E90CA9}" sibTransId="{D4CF59FD-34AF-1C4C-B61F-103DE3E6541E}"/>
    <dgm:cxn modelId="{5287E99E-04B9-C34F-A147-B3B3408A05AA}" srcId="{910CCB99-4A76-554D-A9E5-9445CD2795A8}" destId="{A2CED5DC-6D11-E748-86B6-FDE527A505AA}" srcOrd="1" destOrd="0" parTransId="{1A064FE1-EC2E-C74B-A5AE-DCEF15779D92}" sibTransId="{C85819AD-5688-9E40-BCE7-625C5BFC9CA0}"/>
    <dgm:cxn modelId="{F3D41B31-656B-E04C-B27A-F3523304AD63}" type="presOf" srcId="{910CCB99-4A76-554D-A9E5-9445CD2795A8}" destId="{350B8D41-D79D-2047-9AA0-24C2B4241B0F}" srcOrd="0" destOrd="0" presId="urn:microsoft.com/office/officeart/2005/8/layout/hList7#1"/>
    <dgm:cxn modelId="{3B9C4421-7FA6-E840-B496-EF7AE33D9AF6}" type="presOf" srcId="{A2CED5DC-6D11-E748-86B6-FDE527A505AA}" destId="{3D12FC6B-21F2-924D-A13E-19755EEB4565}" srcOrd="0" destOrd="0" presId="urn:microsoft.com/office/officeart/2005/8/layout/hList7#1"/>
    <dgm:cxn modelId="{AAD5ED9A-ACFB-8A45-885D-E11F3C281535}" type="presParOf" srcId="{350B8D41-D79D-2047-9AA0-24C2B4241B0F}" destId="{1A000541-3A50-8748-B461-5C5D028DAB9A}" srcOrd="0" destOrd="0" presId="urn:microsoft.com/office/officeart/2005/8/layout/hList7#1"/>
    <dgm:cxn modelId="{7B7CB54F-E647-3441-9C20-0FE04AF287C7}" type="presParOf" srcId="{350B8D41-D79D-2047-9AA0-24C2B4241B0F}" destId="{D657B1CC-DEBC-DF4E-BDD5-FCE8E2E65B3E}" srcOrd="1" destOrd="0" presId="urn:microsoft.com/office/officeart/2005/8/layout/hList7#1"/>
    <dgm:cxn modelId="{FB9F1477-6A42-B54A-B082-CEB98615EA77}" type="presParOf" srcId="{D657B1CC-DEBC-DF4E-BDD5-FCE8E2E65B3E}" destId="{806A593D-8CBD-5344-B3FF-839104BBF93C}" srcOrd="0" destOrd="0" presId="urn:microsoft.com/office/officeart/2005/8/layout/hList7#1"/>
    <dgm:cxn modelId="{56B23483-9A70-754E-8E68-21C29BD83FE3}" type="presParOf" srcId="{806A593D-8CBD-5344-B3FF-839104BBF93C}" destId="{A4BCF597-9121-F446-8E08-480581FD59AB}" srcOrd="0" destOrd="0" presId="urn:microsoft.com/office/officeart/2005/8/layout/hList7#1"/>
    <dgm:cxn modelId="{0CFE67AB-9FB9-F44F-8AF2-AFEAAC1E0237}" type="presParOf" srcId="{806A593D-8CBD-5344-B3FF-839104BBF93C}" destId="{A384D3E2-42F1-004E-9E70-5ACE1284F785}" srcOrd="1" destOrd="0" presId="urn:microsoft.com/office/officeart/2005/8/layout/hList7#1"/>
    <dgm:cxn modelId="{6B6FD5CE-BF94-4A44-AF3F-874A5EDEACEB}" type="presParOf" srcId="{806A593D-8CBD-5344-B3FF-839104BBF93C}" destId="{6A3E2F95-4B79-C84D-9030-424A830CAF63}" srcOrd="2" destOrd="0" presId="urn:microsoft.com/office/officeart/2005/8/layout/hList7#1"/>
    <dgm:cxn modelId="{6014BCF4-F31E-4C41-8918-8AEA059FE18F}" type="presParOf" srcId="{806A593D-8CBD-5344-B3FF-839104BBF93C}" destId="{9C352405-F50E-754D-AB56-0E00D1335A40}" srcOrd="3" destOrd="0" presId="urn:microsoft.com/office/officeart/2005/8/layout/hList7#1"/>
    <dgm:cxn modelId="{78D9B40D-6789-E347-A56E-8567AC9A5618}" type="presParOf" srcId="{D657B1CC-DEBC-DF4E-BDD5-FCE8E2E65B3E}" destId="{DC73878C-3270-1740-AAB9-CA754285E402}" srcOrd="1" destOrd="0" presId="urn:microsoft.com/office/officeart/2005/8/layout/hList7#1"/>
    <dgm:cxn modelId="{84356251-136E-914C-8E75-8368DF1F5C51}" type="presParOf" srcId="{D657B1CC-DEBC-DF4E-BDD5-FCE8E2E65B3E}" destId="{4012039C-4931-C345-ACC0-8CB0232A98D3}" srcOrd="2" destOrd="0" presId="urn:microsoft.com/office/officeart/2005/8/layout/hList7#1"/>
    <dgm:cxn modelId="{F993DADD-1F16-454D-ADDD-33EDC8EC50E8}" type="presParOf" srcId="{4012039C-4931-C345-ACC0-8CB0232A98D3}" destId="{3D12FC6B-21F2-924D-A13E-19755EEB4565}" srcOrd="0" destOrd="0" presId="urn:microsoft.com/office/officeart/2005/8/layout/hList7#1"/>
    <dgm:cxn modelId="{92DE1DEA-3548-4A41-A66A-D26E1571AC0C}" type="presParOf" srcId="{4012039C-4931-C345-ACC0-8CB0232A98D3}" destId="{524394ED-E5E4-0B40-B743-DF5A70A5D2DB}" srcOrd="1" destOrd="0" presId="urn:microsoft.com/office/officeart/2005/8/layout/hList7#1"/>
    <dgm:cxn modelId="{5889ED59-D8E9-404C-9B27-02B512EF4FAE}" type="presParOf" srcId="{4012039C-4931-C345-ACC0-8CB0232A98D3}" destId="{6D90AC86-92B1-9E42-91AE-0B2460A8B523}" srcOrd="2" destOrd="0" presId="urn:microsoft.com/office/officeart/2005/8/layout/hList7#1"/>
    <dgm:cxn modelId="{257435AE-905F-044D-A504-71CF54720D51}" type="presParOf" srcId="{4012039C-4931-C345-ACC0-8CB0232A98D3}" destId="{26C29AE7-5A65-4C43-8137-EC1271D0F240}" srcOrd="3" destOrd="0" presId="urn:microsoft.com/office/officeart/2005/8/layout/hList7#1"/>
    <dgm:cxn modelId="{0B2056BF-C766-8D4E-A12D-DECDC870A585}" type="presParOf" srcId="{D657B1CC-DEBC-DF4E-BDD5-FCE8E2E65B3E}" destId="{3759E3D6-B70F-1947-83A0-475F29C70D0D}" srcOrd="3" destOrd="0" presId="urn:microsoft.com/office/officeart/2005/8/layout/hList7#1"/>
    <dgm:cxn modelId="{F2A7AA18-1746-C246-902D-2EB0EA598FDA}" type="presParOf" srcId="{D657B1CC-DEBC-DF4E-BDD5-FCE8E2E65B3E}" destId="{AA4DCB00-A45E-474D-AA62-CE5A658D7CEE}" srcOrd="4" destOrd="0" presId="urn:microsoft.com/office/officeart/2005/8/layout/hList7#1"/>
    <dgm:cxn modelId="{17BFDC73-1BEF-C04F-87A4-AE5361FEF3A0}" type="presParOf" srcId="{AA4DCB00-A45E-474D-AA62-CE5A658D7CEE}" destId="{E88DD562-E194-AB4F-921E-0CDCB9784BCA}" srcOrd="0" destOrd="0" presId="urn:microsoft.com/office/officeart/2005/8/layout/hList7#1"/>
    <dgm:cxn modelId="{4B937DBE-3842-9D4B-9F67-F6C5A15040AE}" type="presParOf" srcId="{AA4DCB00-A45E-474D-AA62-CE5A658D7CEE}" destId="{FB3C507A-35DA-7A47-8436-F54036B3B5CF}" srcOrd="1" destOrd="0" presId="urn:microsoft.com/office/officeart/2005/8/layout/hList7#1"/>
    <dgm:cxn modelId="{E2AF1983-0E27-244A-B9EB-5829CDC3612F}" type="presParOf" srcId="{AA4DCB00-A45E-474D-AA62-CE5A658D7CEE}" destId="{F1C3AA62-5D19-DE44-9229-8A9F52BFA689}" srcOrd="2" destOrd="0" presId="urn:microsoft.com/office/officeart/2005/8/layout/hList7#1"/>
    <dgm:cxn modelId="{25CE22CE-2F0A-C94D-80C2-FF6AF4284589}" type="presParOf" srcId="{AA4DCB00-A45E-474D-AA62-CE5A658D7CEE}" destId="{470C2866-AE20-B345-98D4-AE7A755CFA1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8B31D5-62EC-9B42-B367-1C5B61E65D8C}" type="doc">
      <dgm:prSet loTypeId="urn:microsoft.com/office/officeart/2005/8/layout/vList4#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F9A62C-5CF6-354E-BF65-9B4D1AB6B4CD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salicylic acid,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3F2C0BB5-26BF-E242-8B78-62C78F9C78D0}" type="parTrans" cxnId="{31DA652A-A472-B644-91D9-65298D067D39}">
      <dgm:prSet/>
      <dgm:spPr/>
      <dgm:t>
        <a:bodyPr/>
        <a:lstStyle/>
        <a:p>
          <a:endParaRPr lang="en-US"/>
        </a:p>
      </dgm:t>
    </dgm:pt>
    <dgm:pt modelId="{E11A213A-F0C4-D640-B9F8-65FEC744737E}" type="sibTrans" cxnId="{31DA652A-A472-B644-91D9-65298D067D39}">
      <dgm:prSet/>
      <dgm:spPr/>
      <dgm:t>
        <a:bodyPr/>
        <a:lstStyle/>
        <a:p>
          <a:endParaRPr lang="en-US"/>
        </a:p>
      </dgm:t>
    </dgm:pt>
    <dgm:pt modelId="{6117E8A9-AC9B-A846-AB2F-528CF0DB27E2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Arbutin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Vitamin 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nám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Melanin. 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7C5D0199-868C-9146-BBB0-675AC2844E77}" type="parTrans" cxnId="{EBA01923-7896-E24F-9EE0-D3D30238A769}">
      <dgm:prSet/>
      <dgm:spPr/>
      <dgm:t>
        <a:bodyPr/>
        <a:lstStyle/>
        <a:p>
          <a:endParaRPr lang="en-US"/>
        </a:p>
      </dgm:t>
    </dgm:pt>
    <dgm:pt modelId="{A656FD06-ADD3-6A48-8BA9-B10E5804B824}" type="sibTrans" cxnId="{EBA01923-7896-E24F-9EE0-D3D30238A769}">
      <dgm:prSet/>
      <dgm:spPr/>
      <dgm:t>
        <a:bodyPr/>
        <a:lstStyle/>
        <a:p>
          <a:endParaRPr lang="en-US"/>
        </a:p>
      </dgm:t>
    </dgm:pt>
    <dgm:pt modelId="{69E5ED80-11C9-AD4E-BE9B-06A4F4D28EC2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liền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07ED3633-CB3F-1244-B50A-6D9AB58B3443}" type="parTrans" cxnId="{DB0F0846-BC5B-BC4E-BAFA-B982F95F67C6}">
      <dgm:prSet/>
      <dgm:spPr/>
      <dgm:t>
        <a:bodyPr/>
        <a:lstStyle/>
        <a:p>
          <a:endParaRPr lang="en-US"/>
        </a:p>
      </dgm:t>
    </dgm:pt>
    <dgm:pt modelId="{6B0090EA-2A7B-0C40-83CE-F9E7F774C1C4}" type="sibTrans" cxnId="{DB0F0846-BC5B-BC4E-BAFA-B982F95F67C6}">
      <dgm:prSet/>
      <dgm:spPr/>
      <dgm:t>
        <a:bodyPr/>
        <a:lstStyle/>
        <a:p>
          <a:endParaRPr lang="en-US"/>
        </a:p>
      </dgm:t>
    </dgm:pt>
    <dgm:pt modelId="{EB265A20-1B6D-D044-B239-E63EB847698C}" type="pres">
      <dgm:prSet presAssocID="{F18B31D5-62EC-9B42-B367-1C5B61E65D8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AD7A8E-4977-B94A-8734-03E2FE51857C}" type="pres">
      <dgm:prSet presAssocID="{83F9A62C-5CF6-354E-BF65-9B4D1AB6B4CD}" presName="comp" presStyleCnt="0"/>
      <dgm:spPr/>
    </dgm:pt>
    <dgm:pt modelId="{2B555F12-F598-9E4D-B08A-B5BB11EADE85}" type="pres">
      <dgm:prSet presAssocID="{83F9A62C-5CF6-354E-BF65-9B4D1AB6B4CD}" presName="box" presStyleLbl="node1" presStyleIdx="0" presStyleCnt="3" custLinFactNeighborX="-357"/>
      <dgm:spPr/>
      <dgm:t>
        <a:bodyPr/>
        <a:lstStyle/>
        <a:p>
          <a:endParaRPr lang="en-US"/>
        </a:p>
      </dgm:t>
    </dgm:pt>
    <dgm:pt modelId="{E80DA781-4B65-1441-94D7-637319113C67}" type="pres">
      <dgm:prSet presAssocID="{83F9A62C-5CF6-354E-BF65-9B4D1AB6B4CD}" presName="img" presStyleLbl="fgImgPlace1" presStyleIdx="0" presStyleCnt="3" custScaleX="75348" custScaleY="99982" custLinFactNeighborX="-7709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6" r="958" b="6054"/>
          </a:stretch>
        </a:blipFill>
      </dgm:spPr>
    </dgm:pt>
    <dgm:pt modelId="{A7FBE477-B80E-794D-B079-C9E1AB5756B9}" type="pres">
      <dgm:prSet presAssocID="{83F9A62C-5CF6-354E-BF65-9B4D1AB6B4C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BD788-8419-8940-9758-BE607CA7C644}" type="pres">
      <dgm:prSet presAssocID="{E11A213A-F0C4-D640-B9F8-65FEC744737E}" presName="spacer" presStyleCnt="0"/>
      <dgm:spPr/>
    </dgm:pt>
    <dgm:pt modelId="{B32DAE0C-846F-E941-B38A-270EFBE0BCA7}" type="pres">
      <dgm:prSet presAssocID="{6117E8A9-AC9B-A846-AB2F-528CF0DB27E2}" presName="comp" presStyleCnt="0"/>
      <dgm:spPr/>
    </dgm:pt>
    <dgm:pt modelId="{C32EB0AB-3CEC-B843-828F-A59F50F8B3C1}" type="pres">
      <dgm:prSet presAssocID="{6117E8A9-AC9B-A846-AB2F-528CF0DB27E2}" presName="box" presStyleLbl="node1" presStyleIdx="1" presStyleCnt="3"/>
      <dgm:spPr/>
      <dgm:t>
        <a:bodyPr/>
        <a:lstStyle/>
        <a:p>
          <a:endParaRPr lang="en-US"/>
        </a:p>
      </dgm:t>
    </dgm:pt>
    <dgm:pt modelId="{9DD7B5C8-E91A-4549-883E-7187454FCBE4}" type="pres">
      <dgm:prSet presAssocID="{6117E8A9-AC9B-A846-AB2F-528CF0DB27E2}" presName="img" presStyleLbl="fgImgPlace1" presStyleIdx="1" presStyleCnt="3" custScaleX="75334" custLinFactNeighborX="-771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324" r="-1408" b="-13795"/>
          </a:stretch>
        </a:blipFill>
      </dgm:spPr>
      <dgm:t>
        <a:bodyPr/>
        <a:lstStyle/>
        <a:p>
          <a:endParaRPr lang="en-US"/>
        </a:p>
      </dgm:t>
    </dgm:pt>
    <dgm:pt modelId="{461E8DF3-C88D-8040-A728-95A6CAD77923}" type="pres">
      <dgm:prSet presAssocID="{6117E8A9-AC9B-A846-AB2F-528CF0DB27E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31F75-37AA-2A4C-AFDA-2E76BEB027A2}" type="pres">
      <dgm:prSet presAssocID="{A656FD06-ADD3-6A48-8BA9-B10E5804B824}" presName="spacer" presStyleCnt="0"/>
      <dgm:spPr/>
    </dgm:pt>
    <dgm:pt modelId="{3FACEAEE-3B19-5046-A7D6-2F35170495EA}" type="pres">
      <dgm:prSet presAssocID="{69E5ED80-11C9-AD4E-BE9B-06A4F4D28EC2}" presName="comp" presStyleCnt="0"/>
      <dgm:spPr/>
    </dgm:pt>
    <dgm:pt modelId="{8105762D-35CD-1F42-9EA4-A180640B1861}" type="pres">
      <dgm:prSet presAssocID="{69E5ED80-11C9-AD4E-BE9B-06A4F4D28EC2}" presName="box" presStyleLbl="node1" presStyleIdx="2" presStyleCnt="3"/>
      <dgm:spPr/>
      <dgm:t>
        <a:bodyPr/>
        <a:lstStyle/>
        <a:p>
          <a:endParaRPr lang="en-US"/>
        </a:p>
      </dgm:t>
    </dgm:pt>
    <dgm:pt modelId="{FF8BE554-AFB8-5840-821B-A5D3918CA157}" type="pres">
      <dgm:prSet presAssocID="{69E5ED80-11C9-AD4E-BE9B-06A4F4D28EC2}" presName="img" presStyleLbl="fgImgPlace1" presStyleIdx="2" presStyleCnt="3" custScaleX="84562" custLinFactNeighborX="-771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en-US"/>
        </a:p>
      </dgm:t>
    </dgm:pt>
    <dgm:pt modelId="{997CB252-70C4-044C-8652-B1ECCCA9D467}" type="pres">
      <dgm:prSet presAssocID="{69E5ED80-11C9-AD4E-BE9B-06A4F4D28EC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82BEB1-3A8F-5445-8038-3497473BBEEA}" type="presOf" srcId="{69E5ED80-11C9-AD4E-BE9B-06A4F4D28EC2}" destId="{8105762D-35CD-1F42-9EA4-A180640B1861}" srcOrd="0" destOrd="0" presId="urn:microsoft.com/office/officeart/2005/8/layout/vList4#1"/>
    <dgm:cxn modelId="{29888D7F-4E7C-F846-9FFC-19B817419C07}" type="presOf" srcId="{F18B31D5-62EC-9B42-B367-1C5B61E65D8C}" destId="{EB265A20-1B6D-D044-B239-E63EB847698C}" srcOrd="0" destOrd="0" presId="urn:microsoft.com/office/officeart/2005/8/layout/vList4#1"/>
    <dgm:cxn modelId="{31DA652A-A472-B644-91D9-65298D067D39}" srcId="{F18B31D5-62EC-9B42-B367-1C5B61E65D8C}" destId="{83F9A62C-5CF6-354E-BF65-9B4D1AB6B4CD}" srcOrd="0" destOrd="0" parTransId="{3F2C0BB5-26BF-E242-8B78-62C78F9C78D0}" sibTransId="{E11A213A-F0C4-D640-B9F8-65FEC744737E}"/>
    <dgm:cxn modelId="{B5CDEB03-D169-7442-A641-6B2073090253}" type="presOf" srcId="{83F9A62C-5CF6-354E-BF65-9B4D1AB6B4CD}" destId="{A7FBE477-B80E-794D-B079-C9E1AB5756B9}" srcOrd="1" destOrd="0" presId="urn:microsoft.com/office/officeart/2005/8/layout/vList4#1"/>
    <dgm:cxn modelId="{A0810F5B-9EAF-ED49-B2E0-699ACB2FE582}" type="presOf" srcId="{83F9A62C-5CF6-354E-BF65-9B4D1AB6B4CD}" destId="{2B555F12-F598-9E4D-B08A-B5BB11EADE85}" srcOrd="0" destOrd="0" presId="urn:microsoft.com/office/officeart/2005/8/layout/vList4#1"/>
    <dgm:cxn modelId="{E78FEF19-6604-444B-9880-F7311564E545}" type="presOf" srcId="{6117E8A9-AC9B-A846-AB2F-528CF0DB27E2}" destId="{461E8DF3-C88D-8040-A728-95A6CAD77923}" srcOrd="1" destOrd="0" presId="urn:microsoft.com/office/officeart/2005/8/layout/vList4#1"/>
    <dgm:cxn modelId="{EBA01923-7896-E24F-9EE0-D3D30238A769}" srcId="{F18B31D5-62EC-9B42-B367-1C5B61E65D8C}" destId="{6117E8A9-AC9B-A846-AB2F-528CF0DB27E2}" srcOrd="1" destOrd="0" parTransId="{7C5D0199-868C-9146-BBB0-675AC2844E77}" sibTransId="{A656FD06-ADD3-6A48-8BA9-B10E5804B824}"/>
    <dgm:cxn modelId="{DB0F0846-BC5B-BC4E-BAFA-B982F95F67C6}" srcId="{F18B31D5-62EC-9B42-B367-1C5B61E65D8C}" destId="{69E5ED80-11C9-AD4E-BE9B-06A4F4D28EC2}" srcOrd="2" destOrd="0" parTransId="{07ED3633-CB3F-1244-B50A-6D9AB58B3443}" sibTransId="{6B0090EA-2A7B-0C40-83CE-F9E7F774C1C4}"/>
    <dgm:cxn modelId="{6AB1316A-72C8-2C4E-AD09-DC2C5E776D2D}" type="presOf" srcId="{6117E8A9-AC9B-A846-AB2F-528CF0DB27E2}" destId="{C32EB0AB-3CEC-B843-828F-A59F50F8B3C1}" srcOrd="0" destOrd="0" presId="urn:microsoft.com/office/officeart/2005/8/layout/vList4#1"/>
    <dgm:cxn modelId="{5B0FD2B6-B331-CD4D-BCBA-230502D1DB35}" type="presOf" srcId="{69E5ED80-11C9-AD4E-BE9B-06A4F4D28EC2}" destId="{997CB252-70C4-044C-8652-B1ECCCA9D467}" srcOrd="1" destOrd="0" presId="urn:microsoft.com/office/officeart/2005/8/layout/vList4#1"/>
    <dgm:cxn modelId="{C6BE97AB-1F73-C140-A7D2-FD4E5D85C3FA}" type="presParOf" srcId="{EB265A20-1B6D-D044-B239-E63EB847698C}" destId="{29AD7A8E-4977-B94A-8734-03E2FE51857C}" srcOrd="0" destOrd="0" presId="urn:microsoft.com/office/officeart/2005/8/layout/vList4#1"/>
    <dgm:cxn modelId="{B6AAA4F2-BE8F-624A-BCB5-68A3E12015EC}" type="presParOf" srcId="{29AD7A8E-4977-B94A-8734-03E2FE51857C}" destId="{2B555F12-F598-9E4D-B08A-B5BB11EADE85}" srcOrd="0" destOrd="0" presId="urn:microsoft.com/office/officeart/2005/8/layout/vList4#1"/>
    <dgm:cxn modelId="{413C3ED9-7625-4B42-A815-E9FB51276123}" type="presParOf" srcId="{29AD7A8E-4977-B94A-8734-03E2FE51857C}" destId="{E80DA781-4B65-1441-94D7-637319113C67}" srcOrd="1" destOrd="0" presId="urn:microsoft.com/office/officeart/2005/8/layout/vList4#1"/>
    <dgm:cxn modelId="{3FBC4EA3-1E18-3447-8757-12B4EBC29E28}" type="presParOf" srcId="{29AD7A8E-4977-B94A-8734-03E2FE51857C}" destId="{A7FBE477-B80E-794D-B079-C9E1AB5756B9}" srcOrd="2" destOrd="0" presId="urn:microsoft.com/office/officeart/2005/8/layout/vList4#1"/>
    <dgm:cxn modelId="{BAC92702-C854-C84B-9E23-300CA288751E}" type="presParOf" srcId="{EB265A20-1B6D-D044-B239-E63EB847698C}" destId="{040BD788-8419-8940-9758-BE607CA7C644}" srcOrd="1" destOrd="0" presId="urn:microsoft.com/office/officeart/2005/8/layout/vList4#1"/>
    <dgm:cxn modelId="{9117777B-61E1-D944-9F94-3F3C9C625231}" type="presParOf" srcId="{EB265A20-1B6D-D044-B239-E63EB847698C}" destId="{B32DAE0C-846F-E941-B38A-270EFBE0BCA7}" srcOrd="2" destOrd="0" presId="urn:microsoft.com/office/officeart/2005/8/layout/vList4#1"/>
    <dgm:cxn modelId="{8DF72D54-3209-5642-8B66-4599C3C96E7A}" type="presParOf" srcId="{B32DAE0C-846F-E941-B38A-270EFBE0BCA7}" destId="{C32EB0AB-3CEC-B843-828F-A59F50F8B3C1}" srcOrd="0" destOrd="0" presId="urn:microsoft.com/office/officeart/2005/8/layout/vList4#1"/>
    <dgm:cxn modelId="{328785A1-82CB-D24B-B5B4-FF6785D4DBDD}" type="presParOf" srcId="{B32DAE0C-846F-E941-B38A-270EFBE0BCA7}" destId="{9DD7B5C8-E91A-4549-883E-7187454FCBE4}" srcOrd="1" destOrd="0" presId="urn:microsoft.com/office/officeart/2005/8/layout/vList4#1"/>
    <dgm:cxn modelId="{5ED79E6E-CDFD-4E45-9688-6DD5CCEBF29E}" type="presParOf" srcId="{B32DAE0C-846F-E941-B38A-270EFBE0BCA7}" destId="{461E8DF3-C88D-8040-A728-95A6CAD77923}" srcOrd="2" destOrd="0" presId="urn:microsoft.com/office/officeart/2005/8/layout/vList4#1"/>
    <dgm:cxn modelId="{430EAA44-72C3-2C41-B778-FB64945279DF}" type="presParOf" srcId="{EB265A20-1B6D-D044-B239-E63EB847698C}" destId="{1B431F75-37AA-2A4C-AFDA-2E76BEB027A2}" srcOrd="3" destOrd="0" presId="urn:microsoft.com/office/officeart/2005/8/layout/vList4#1"/>
    <dgm:cxn modelId="{BD4B2085-4368-644E-98EC-0696C2CC4D2F}" type="presParOf" srcId="{EB265A20-1B6D-D044-B239-E63EB847698C}" destId="{3FACEAEE-3B19-5046-A7D6-2F35170495EA}" srcOrd="4" destOrd="0" presId="urn:microsoft.com/office/officeart/2005/8/layout/vList4#1"/>
    <dgm:cxn modelId="{8B779E3B-6C00-4346-BF34-CE63F22795BB}" type="presParOf" srcId="{3FACEAEE-3B19-5046-A7D6-2F35170495EA}" destId="{8105762D-35CD-1F42-9EA4-A180640B1861}" srcOrd="0" destOrd="0" presId="urn:microsoft.com/office/officeart/2005/8/layout/vList4#1"/>
    <dgm:cxn modelId="{A4FEF253-E5DF-A546-A0CC-6832D1031B59}" type="presParOf" srcId="{3FACEAEE-3B19-5046-A7D6-2F35170495EA}" destId="{FF8BE554-AFB8-5840-821B-A5D3918CA157}" srcOrd="1" destOrd="0" presId="urn:microsoft.com/office/officeart/2005/8/layout/vList4#1"/>
    <dgm:cxn modelId="{C4B7F4E2-4645-634F-B698-82B8C8D49E71}" type="presParOf" srcId="{3FACEAEE-3B19-5046-A7D6-2F35170495EA}" destId="{997CB252-70C4-044C-8652-B1ECCCA9D46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AFEADF-914B-734F-9B93-F61D550E1F8D}" type="doc">
      <dgm:prSet loTypeId="urn:microsoft.com/office/officeart/2005/8/layout/hList7#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AD13B-CF04-584E-80E6-6EBC06903CA1}">
      <dgm:prSet custT="1"/>
      <dgm:spPr/>
      <dgm:t>
        <a:bodyPr/>
        <a:lstStyle/>
        <a:p>
          <a:pPr rtl="0"/>
          <a:endParaRPr lang="en-US" sz="1500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đàn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nghi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7CF2850A-9268-524B-9805-247C444DCB2A}" type="parTrans" cxnId="{34D0CFE2-126E-024A-9993-7B0601E76684}">
      <dgm:prSet/>
      <dgm:spPr/>
      <dgm:t>
        <a:bodyPr/>
        <a:lstStyle/>
        <a:p>
          <a:endParaRPr lang="en-US"/>
        </a:p>
      </dgm:t>
    </dgm:pt>
    <dgm:pt modelId="{79B2E1EC-36DE-ED40-9A23-114F7A5AFC25}" type="sibTrans" cxnId="{34D0CFE2-126E-024A-9993-7B0601E76684}">
      <dgm:prSet/>
      <dgm:spPr/>
      <dgm:t>
        <a:bodyPr/>
        <a:lstStyle/>
        <a:p>
          <a:endParaRPr lang="en-US"/>
        </a:p>
      </dgm:t>
    </dgm:pt>
    <dgm:pt modelId="{C30BF004-7FB8-3740-94FF-91CF4222B5B0}">
      <dgm:prSet custT="1"/>
      <dgm:spPr/>
      <dgm:t>
        <a:bodyPr/>
        <a:lstStyle/>
        <a:p>
          <a:pPr rtl="0"/>
          <a:endParaRPr lang="en-US" sz="1500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kim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cam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linh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da. 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6910170D-E507-1A48-8453-B50DC7218E95}" type="parTrans" cxnId="{3CBB0BE2-B291-5F41-BC33-E33FDE67CD4E}">
      <dgm:prSet/>
      <dgm:spPr/>
      <dgm:t>
        <a:bodyPr/>
        <a:lstStyle/>
        <a:p>
          <a:endParaRPr lang="en-US"/>
        </a:p>
      </dgm:t>
    </dgm:pt>
    <dgm:pt modelId="{3D500FDF-D0FE-A844-A3B3-558250F0444A}" type="sibTrans" cxnId="{3CBB0BE2-B291-5F41-BC33-E33FDE67CD4E}">
      <dgm:prSet/>
      <dgm:spPr/>
      <dgm:t>
        <a:bodyPr/>
        <a:lstStyle/>
        <a:p>
          <a:endParaRPr lang="en-US"/>
        </a:p>
      </dgm:t>
    </dgm:pt>
    <dgm:pt modelId="{477996D3-96AA-1A43-9898-6698CE06DD6C}">
      <dgm:prSet custT="1"/>
      <dgm:spPr/>
      <dgm:t>
        <a:bodyPr/>
        <a:lstStyle/>
        <a:p>
          <a:pPr rtl="0"/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Hyaluronic acid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 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315E37B4-050F-294E-941A-E17A0BBAB427}" type="parTrans" cxnId="{42B3D339-CF32-4149-8B9E-3F02D865AAED}">
      <dgm:prSet/>
      <dgm:spPr/>
      <dgm:t>
        <a:bodyPr/>
        <a:lstStyle/>
        <a:p>
          <a:endParaRPr lang="en-US"/>
        </a:p>
      </dgm:t>
    </dgm:pt>
    <dgm:pt modelId="{09A25BF5-21F6-C74B-9C99-768052C61126}" type="sibTrans" cxnId="{42B3D339-CF32-4149-8B9E-3F02D865AAED}">
      <dgm:prSet/>
      <dgm:spPr/>
      <dgm:t>
        <a:bodyPr/>
        <a:lstStyle/>
        <a:p>
          <a:endParaRPr lang="en-US"/>
        </a:p>
      </dgm:t>
    </dgm:pt>
    <dgm:pt modelId="{2D70D419-4702-074B-BB43-8A35ABE81BFB}" type="pres">
      <dgm:prSet presAssocID="{FCAFEADF-914B-734F-9B93-F61D550E1F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9A945F-6996-E844-972C-E2889A4CF56A}" type="pres">
      <dgm:prSet presAssocID="{FCAFEADF-914B-734F-9B93-F61D550E1F8D}" presName="fgShape" presStyleLbl="fgShp" presStyleIdx="0" presStyleCnt="1" custScaleY="33333" custLinFactNeighborX="378" custLinFactNeighborY="66667"/>
      <dgm:spPr/>
    </dgm:pt>
    <dgm:pt modelId="{C17F50F2-42BE-8B45-B756-59BA22A6EA65}" type="pres">
      <dgm:prSet presAssocID="{FCAFEADF-914B-734F-9B93-F61D550E1F8D}" presName="linComp" presStyleCnt="0"/>
      <dgm:spPr/>
    </dgm:pt>
    <dgm:pt modelId="{7042ACEC-5C89-E54B-84DC-16ECE32D3613}" type="pres">
      <dgm:prSet presAssocID="{9ABAD13B-CF04-584E-80E6-6EBC06903CA1}" presName="compNode" presStyleCnt="0"/>
      <dgm:spPr/>
    </dgm:pt>
    <dgm:pt modelId="{62591B74-1478-B840-BC55-8EB643BBCF34}" type="pres">
      <dgm:prSet presAssocID="{9ABAD13B-CF04-584E-80E6-6EBC06903CA1}" presName="bkgdShape" presStyleLbl="node1" presStyleIdx="0" presStyleCnt="3"/>
      <dgm:spPr/>
      <dgm:t>
        <a:bodyPr/>
        <a:lstStyle/>
        <a:p>
          <a:endParaRPr lang="en-US"/>
        </a:p>
      </dgm:t>
    </dgm:pt>
    <dgm:pt modelId="{AF46A06C-3B85-BB4A-852B-32873D23B482}" type="pres">
      <dgm:prSet presAssocID="{9ABAD13B-CF04-584E-80E6-6EBC06903CA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BC6CA-A9CB-164B-8076-4D7E13E5B862}" type="pres">
      <dgm:prSet presAssocID="{9ABAD13B-CF04-584E-80E6-6EBC06903CA1}" presName="invisiNode" presStyleLbl="node1" presStyleIdx="0" presStyleCnt="3"/>
      <dgm:spPr/>
    </dgm:pt>
    <dgm:pt modelId="{793BB12C-9AB3-E040-B22B-1641407D63F0}" type="pres">
      <dgm:prSet presAssocID="{9ABAD13B-CF04-584E-80E6-6EBC06903CA1}" presName="imagNode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450" t="-1027" r="1450" b="1027"/>
          </a:stretch>
        </a:blipFill>
      </dgm:spPr>
      <dgm:t>
        <a:bodyPr/>
        <a:lstStyle/>
        <a:p>
          <a:endParaRPr lang="en-US"/>
        </a:p>
      </dgm:t>
    </dgm:pt>
    <dgm:pt modelId="{538347AD-FF48-CB4E-A480-2B1877969FAC}" type="pres">
      <dgm:prSet presAssocID="{79B2E1EC-36DE-ED40-9A23-114F7A5AFC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E3A7600-F495-0D49-A06D-F991BA5C6BEF}" type="pres">
      <dgm:prSet presAssocID="{477996D3-96AA-1A43-9898-6698CE06DD6C}" presName="compNode" presStyleCnt="0"/>
      <dgm:spPr/>
    </dgm:pt>
    <dgm:pt modelId="{0A98EE65-D210-374B-85FB-9C078A1D030C}" type="pres">
      <dgm:prSet presAssocID="{477996D3-96AA-1A43-9898-6698CE06DD6C}" presName="bkgdShape" presStyleLbl="node1" presStyleIdx="1" presStyleCnt="3"/>
      <dgm:spPr/>
      <dgm:t>
        <a:bodyPr/>
        <a:lstStyle/>
        <a:p>
          <a:endParaRPr lang="en-US"/>
        </a:p>
      </dgm:t>
    </dgm:pt>
    <dgm:pt modelId="{740B462C-B62C-E245-91DC-59BB60BA6E5E}" type="pres">
      <dgm:prSet presAssocID="{477996D3-96AA-1A43-9898-6698CE06DD6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0DA34-0E43-2640-A560-71D823628793}" type="pres">
      <dgm:prSet presAssocID="{477996D3-96AA-1A43-9898-6698CE06DD6C}" presName="invisiNode" presStyleLbl="node1" presStyleIdx="1" presStyleCnt="3"/>
      <dgm:spPr/>
    </dgm:pt>
    <dgm:pt modelId="{22BA99A2-8C6C-2D47-8BDC-A096835629B3}" type="pres">
      <dgm:prSet presAssocID="{477996D3-96AA-1A43-9898-6698CE06DD6C}" presName="imagNode" presStyleLbl="fgImgPlace1" presStyleIdx="1" presStyleCnt="3" custScaleX="145145" custScaleY="144245" custLinFactNeighborX="0" custLinFactNeighborY="1206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4" t="-3558" r="-72774" b="3558"/>
          </a:stretch>
        </a:blipFill>
      </dgm:spPr>
    </dgm:pt>
    <dgm:pt modelId="{E81EFD84-A9FB-A749-AAE4-CB2ADD75D938}" type="pres">
      <dgm:prSet presAssocID="{09A25BF5-21F6-C74B-9C99-768052C611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1B0CCA7-90EF-A346-BD4E-69D7ACBCE2A5}" type="pres">
      <dgm:prSet presAssocID="{C30BF004-7FB8-3740-94FF-91CF4222B5B0}" presName="compNode" presStyleCnt="0"/>
      <dgm:spPr/>
    </dgm:pt>
    <dgm:pt modelId="{8B5A1AC6-1CDA-6746-B1F9-41FDA7062F3A}" type="pres">
      <dgm:prSet presAssocID="{C30BF004-7FB8-3740-94FF-91CF4222B5B0}" presName="bkgdShape" presStyleLbl="node1" presStyleIdx="2" presStyleCnt="3" custLinFactNeighborX="1327"/>
      <dgm:spPr/>
      <dgm:t>
        <a:bodyPr/>
        <a:lstStyle/>
        <a:p>
          <a:endParaRPr lang="en-US"/>
        </a:p>
      </dgm:t>
    </dgm:pt>
    <dgm:pt modelId="{11ED374B-B499-C244-81B1-2B18501B7EA8}" type="pres">
      <dgm:prSet presAssocID="{C30BF004-7FB8-3740-94FF-91CF4222B5B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3DB67-524A-1343-B6F1-AC1753A18691}" type="pres">
      <dgm:prSet presAssocID="{C30BF004-7FB8-3740-94FF-91CF4222B5B0}" presName="invisiNode" presStyleLbl="node1" presStyleIdx="2" presStyleCnt="3"/>
      <dgm:spPr/>
    </dgm:pt>
    <dgm:pt modelId="{B0A96F9C-A6DD-A846-BE16-57CDCF5743A1}" type="pres">
      <dgm:prSet presAssocID="{C30BF004-7FB8-3740-94FF-91CF4222B5B0}" presName="imagNode" presStyleLbl="fgImgPlace1" presStyleIdx="2" presStyleCnt="3" custScaleX="128242" custScaleY="1242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t>
        <a:bodyPr/>
        <a:lstStyle/>
        <a:p>
          <a:endParaRPr lang="en-US"/>
        </a:p>
      </dgm:t>
    </dgm:pt>
  </dgm:ptLst>
  <dgm:cxnLst>
    <dgm:cxn modelId="{C3E4066C-7D78-F144-B9E5-DC621B0A10C2}" type="presOf" srcId="{477996D3-96AA-1A43-9898-6698CE06DD6C}" destId="{740B462C-B62C-E245-91DC-59BB60BA6E5E}" srcOrd="1" destOrd="0" presId="urn:microsoft.com/office/officeart/2005/8/layout/hList7#2"/>
    <dgm:cxn modelId="{B2826EE6-EA8C-ED43-B695-800570DEE63B}" type="presOf" srcId="{79B2E1EC-36DE-ED40-9A23-114F7A5AFC25}" destId="{538347AD-FF48-CB4E-A480-2B1877969FAC}" srcOrd="0" destOrd="0" presId="urn:microsoft.com/office/officeart/2005/8/layout/hList7#2"/>
    <dgm:cxn modelId="{34D0CFE2-126E-024A-9993-7B0601E76684}" srcId="{FCAFEADF-914B-734F-9B93-F61D550E1F8D}" destId="{9ABAD13B-CF04-584E-80E6-6EBC06903CA1}" srcOrd="0" destOrd="0" parTransId="{7CF2850A-9268-524B-9805-247C444DCB2A}" sibTransId="{79B2E1EC-36DE-ED40-9A23-114F7A5AFC25}"/>
    <dgm:cxn modelId="{4B687963-DF3D-814B-8CEC-931CA7D12923}" type="presOf" srcId="{C30BF004-7FB8-3740-94FF-91CF4222B5B0}" destId="{8B5A1AC6-1CDA-6746-B1F9-41FDA7062F3A}" srcOrd="0" destOrd="0" presId="urn:microsoft.com/office/officeart/2005/8/layout/hList7#2"/>
    <dgm:cxn modelId="{9D742497-8432-DE41-96DF-8033B28DBB28}" type="presOf" srcId="{477996D3-96AA-1A43-9898-6698CE06DD6C}" destId="{0A98EE65-D210-374B-85FB-9C078A1D030C}" srcOrd="0" destOrd="0" presId="urn:microsoft.com/office/officeart/2005/8/layout/hList7#2"/>
    <dgm:cxn modelId="{2CE4E100-F5C3-CB47-BB17-8DA584A9FEE8}" type="presOf" srcId="{09A25BF5-21F6-C74B-9C99-768052C61126}" destId="{E81EFD84-A9FB-A749-AAE4-CB2ADD75D938}" srcOrd="0" destOrd="0" presId="urn:microsoft.com/office/officeart/2005/8/layout/hList7#2"/>
    <dgm:cxn modelId="{373EA8FF-7934-8D4A-807E-F9788713EB50}" type="presOf" srcId="{9ABAD13B-CF04-584E-80E6-6EBC06903CA1}" destId="{62591B74-1478-B840-BC55-8EB643BBCF34}" srcOrd="0" destOrd="0" presId="urn:microsoft.com/office/officeart/2005/8/layout/hList7#2"/>
    <dgm:cxn modelId="{23EE1831-8946-7B42-A46B-4735F7707828}" type="presOf" srcId="{C30BF004-7FB8-3740-94FF-91CF4222B5B0}" destId="{11ED374B-B499-C244-81B1-2B18501B7EA8}" srcOrd="1" destOrd="0" presId="urn:microsoft.com/office/officeart/2005/8/layout/hList7#2"/>
    <dgm:cxn modelId="{65E37B88-26A4-2042-94C5-ECAC47EEE542}" type="presOf" srcId="{FCAFEADF-914B-734F-9B93-F61D550E1F8D}" destId="{2D70D419-4702-074B-BB43-8A35ABE81BFB}" srcOrd="0" destOrd="0" presId="urn:microsoft.com/office/officeart/2005/8/layout/hList7#2"/>
    <dgm:cxn modelId="{363D82B6-4388-644D-B57D-3E0C10349745}" type="presOf" srcId="{9ABAD13B-CF04-584E-80E6-6EBC06903CA1}" destId="{AF46A06C-3B85-BB4A-852B-32873D23B482}" srcOrd="1" destOrd="0" presId="urn:microsoft.com/office/officeart/2005/8/layout/hList7#2"/>
    <dgm:cxn modelId="{42B3D339-CF32-4149-8B9E-3F02D865AAED}" srcId="{FCAFEADF-914B-734F-9B93-F61D550E1F8D}" destId="{477996D3-96AA-1A43-9898-6698CE06DD6C}" srcOrd="1" destOrd="0" parTransId="{315E37B4-050F-294E-941A-E17A0BBAB427}" sibTransId="{09A25BF5-21F6-C74B-9C99-768052C61126}"/>
    <dgm:cxn modelId="{3CBB0BE2-B291-5F41-BC33-E33FDE67CD4E}" srcId="{FCAFEADF-914B-734F-9B93-F61D550E1F8D}" destId="{C30BF004-7FB8-3740-94FF-91CF4222B5B0}" srcOrd="2" destOrd="0" parTransId="{6910170D-E507-1A48-8453-B50DC7218E95}" sibTransId="{3D500FDF-D0FE-A844-A3B3-558250F0444A}"/>
    <dgm:cxn modelId="{1D9B4B16-78E5-7743-B115-613AEE3AA735}" type="presParOf" srcId="{2D70D419-4702-074B-BB43-8A35ABE81BFB}" destId="{149A945F-6996-E844-972C-E2889A4CF56A}" srcOrd="0" destOrd="0" presId="urn:microsoft.com/office/officeart/2005/8/layout/hList7#2"/>
    <dgm:cxn modelId="{924C9496-D685-C347-B396-2C4BFF8B3513}" type="presParOf" srcId="{2D70D419-4702-074B-BB43-8A35ABE81BFB}" destId="{C17F50F2-42BE-8B45-B756-59BA22A6EA65}" srcOrd="1" destOrd="0" presId="urn:microsoft.com/office/officeart/2005/8/layout/hList7#2"/>
    <dgm:cxn modelId="{6E0103FC-3F11-B74D-8D54-E3F5B8C7EF2A}" type="presParOf" srcId="{C17F50F2-42BE-8B45-B756-59BA22A6EA65}" destId="{7042ACEC-5C89-E54B-84DC-16ECE32D3613}" srcOrd="0" destOrd="0" presId="urn:microsoft.com/office/officeart/2005/8/layout/hList7#2"/>
    <dgm:cxn modelId="{E511F953-77A5-2040-8846-9A600A9BCB48}" type="presParOf" srcId="{7042ACEC-5C89-E54B-84DC-16ECE32D3613}" destId="{62591B74-1478-B840-BC55-8EB643BBCF34}" srcOrd="0" destOrd="0" presId="urn:microsoft.com/office/officeart/2005/8/layout/hList7#2"/>
    <dgm:cxn modelId="{BDE3A878-7B65-B74C-B044-1B64ADFC1B98}" type="presParOf" srcId="{7042ACEC-5C89-E54B-84DC-16ECE32D3613}" destId="{AF46A06C-3B85-BB4A-852B-32873D23B482}" srcOrd="1" destOrd="0" presId="urn:microsoft.com/office/officeart/2005/8/layout/hList7#2"/>
    <dgm:cxn modelId="{3909D227-DE96-4A45-AF83-A44873D0837B}" type="presParOf" srcId="{7042ACEC-5C89-E54B-84DC-16ECE32D3613}" destId="{74EBC6CA-A9CB-164B-8076-4D7E13E5B862}" srcOrd="2" destOrd="0" presId="urn:microsoft.com/office/officeart/2005/8/layout/hList7#2"/>
    <dgm:cxn modelId="{74520909-C79F-AF4D-B7F4-5FF1AD800156}" type="presParOf" srcId="{7042ACEC-5C89-E54B-84DC-16ECE32D3613}" destId="{793BB12C-9AB3-E040-B22B-1641407D63F0}" srcOrd="3" destOrd="0" presId="urn:microsoft.com/office/officeart/2005/8/layout/hList7#2"/>
    <dgm:cxn modelId="{F0F6C29B-595D-CA40-89B5-8A84413BE21E}" type="presParOf" srcId="{C17F50F2-42BE-8B45-B756-59BA22A6EA65}" destId="{538347AD-FF48-CB4E-A480-2B1877969FAC}" srcOrd="1" destOrd="0" presId="urn:microsoft.com/office/officeart/2005/8/layout/hList7#2"/>
    <dgm:cxn modelId="{5C80EF28-E408-BA40-8699-8C9F39A4C03A}" type="presParOf" srcId="{C17F50F2-42BE-8B45-B756-59BA22A6EA65}" destId="{1E3A7600-F495-0D49-A06D-F991BA5C6BEF}" srcOrd="2" destOrd="0" presId="urn:microsoft.com/office/officeart/2005/8/layout/hList7#2"/>
    <dgm:cxn modelId="{1C335560-AF3F-DE4A-AF9B-A2059C54D3EA}" type="presParOf" srcId="{1E3A7600-F495-0D49-A06D-F991BA5C6BEF}" destId="{0A98EE65-D210-374B-85FB-9C078A1D030C}" srcOrd="0" destOrd="0" presId="urn:microsoft.com/office/officeart/2005/8/layout/hList7#2"/>
    <dgm:cxn modelId="{B495C0E4-DA53-6D4D-8D1D-70C263CBFD70}" type="presParOf" srcId="{1E3A7600-F495-0D49-A06D-F991BA5C6BEF}" destId="{740B462C-B62C-E245-91DC-59BB60BA6E5E}" srcOrd="1" destOrd="0" presId="urn:microsoft.com/office/officeart/2005/8/layout/hList7#2"/>
    <dgm:cxn modelId="{947C0F07-2C93-EC46-8FF7-BC3285E82BE3}" type="presParOf" srcId="{1E3A7600-F495-0D49-A06D-F991BA5C6BEF}" destId="{3430DA34-0E43-2640-A560-71D823628793}" srcOrd="2" destOrd="0" presId="urn:microsoft.com/office/officeart/2005/8/layout/hList7#2"/>
    <dgm:cxn modelId="{3EFECE59-1811-F549-907B-98568B9E0028}" type="presParOf" srcId="{1E3A7600-F495-0D49-A06D-F991BA5C6BEF}" destId="{22BA99A2-8C6C-2D47-8BDC-A096835629B3}" srcOrd="3" destOrd="0" presId="urn:microsoft.com/office/officeart/2005/8/layout/hList7#2"/>
    <dgm:cxn modelId="{8506DC19-93AF-CA46-8CCB-AE647BF496DB}" type="presParOf" srcId="{C17F50F2-42BE-8B45-B756-59BA22A6EA65}" destId="{E81EFD84-A9FB-A749-AAE4-CB2ADD75D938}" srcOrd="3" destOrd="0" presId="urn:microsoft.com/office/officeart/2005/8/layout/hList7#2"/>
    <dgm:cxn modelId="{4E437C8A-1E5F-644F-816A-123D3E2650D7}" type="presParOf" srcId="{C17F50F2-42BE-8B45-B756-59BA22A6EA65}" destId="{D1B0CCA7-90EF-A346-BD4E-69D7ACBCE2A5}" srcOrd="4" destOrd="0" presId="urn:microsoft.com/office/officeart/2005/8/layout/hList7#2"/>
    <dgm:cxn modelId="{D927E2E2-8450-1746-80C4-BBF27B6B8FEF}" type="presParOf" srcId="{D1B0CCA7-90EF-A346-BD4E-69D7ACBCE2A5}" destId="{8B5A1AC6-1CDA-6746-B1F9-41FDA7062F3A}" srcOrd="0" destOrd="0" presId="urn:microsoft.com/office/officeart/2005/8/layout/hList7#2"/>
    <dgm:cxn modelId="{A76FF328-52AF-F346-B7C0-97EB9E0C2B51}" type="presParOf" srcId="{D1B0CCA7-90EF-A346-BD4E-69D7ACBCE2A5}" destId="{11ED374B-B499-C244-81B1-2B18501B7EA8}" srcOrd="1" destOrd="0" presId="urn:microsoft.com/office/officeart/2005/8/layout/hList7#2"/>
    <dgm:cxn modelId="{9F9763D4-DB48-A940-BBB6-28FD0C0EFB5D}" type="presParOf" srcId="{D1B0CCA7-90EF-A346-BD4E-69D7ACBCE2A5}" destId="{89D3DB67-524A-1343-B6F1-AC1753A18691}" srcOrd="2" destOrd="0" presId="urn:microsoft.com/office/officeart/2005/8/layout/hList7#2"/>
    <dgm:cxn modelId="{053D94E7-0FCE-9F47-AEC1-AF6A7247759F}" type="presParOf" srcId="{D1B0CCA7-90EF-A346-BD4E-69D7ACBCE2A5}" destId="{B0A96F9C-A6DD-A846-BE16-57CDCF5743A1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0076F6A-3844-BC48-969C-005D4089FB0E}" type="doc">
      <dgm:prSet loTypeId="urn:microsoft.com/office/officeart/2005/8/layout/vList4#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E79F4C-F179-5A4A-9ABE-A69023427B15}">
      <dgm:prSet custT="1"/>
      <dgm:spPr/>
      <dgm:t>
        <a:bodyPr/>
        <a:lstStyle/>
        <a:p>
          <a:pPr rtl="0"/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Allantoin,cây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kim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liền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46B43D79-0B8E-7C45-BDD1-F7194A25E7BD}" type="parTrans" cxnId="{BC4A6B2A-9722-2A45-B919-94C3572A8A74}">
      <dgm:prSet/>
      <dgm:spPr/>
      <dgm:t>
        <a:bodyPr/>
        <a:lstStyle/>
        <a:p>
          <a:endParaRPr lang="en-US" sz="1600"/>
        </a:p>
      </dgm:t>
    </dgm:pt>
    <dgm:pt modelId="{A1A6AE41-6C49-CF49-BDF9-CCA2B5DFDD06}" type="sibTrans" cxnId="{BC4A6B2A-9722-2A45-B919-94C3572A8A74}">
      <dgm:prSet/>
      <dgm:spPr/>
      <dgm:t>
        <a:bodyPr/>
        <a:lstStyle/>
        <a:p>
          <a:endParaRPr lang="en-US" sz="1600"/>
        </a:p>
      </dgm:t>
    </dgm:pt>
    <dgm:pt modelId="{FD61E649-D218-ED4F-B671-8D7FD15466D6}">
      <dgm:prSet custT="1"/>
      <dgm:spPr/>
      <dgm:t>
        <a:bodyPr/>
        <a:lstStyle/>
        <a:p>
          <a:pPr rtl="0"/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ceramides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3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4,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9AF63B8D-2FD5-EF4A-988B-837DBDE2FA16}" type="parTrans" cxnId="{372366C6-3232-A446-9771-41E19B87833E}">
      <dgm:prSet/>
      <dgm:spPr/>
      <dgm:t>
        <a:bodyPr/>
        <a:lstStyle/>
        <a:p>
          <a:endParaRPr lang="en-US" sz="1600"/>
        </a:p>
      </dgm:t>
    </dgm:pt>
    <dgm:pt modelId="{AD7F3A1F-8A02-6147-8261-4B1AA2921A10}" type="sibTrans" cxnId="{372366C6-3232-A446-9771-41E19B87833E}">
      <dgm:prSet/>
      <dgm:spPr/>
      <dgm:t>
        <a:bodyPr/>
        <a:lstStyle/>
        <a:p>
          <a:endParaRPr lang="en-US" sz="1600"/>
        </a:p>
      </dgm:t>
    </dgm:pt>
    <dgm:pt modelId="{726AD3D0-F36E-344F-B0EC-DAD930DFC1E5}">
      <dgm:prSet custT="1"/>
      <dgm:spPr/>
      <dgm:t>
        <a:bodyPr/>
        <a:lstStyle/>
        <a:p>
          <a:pPr rtl="0"/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Cung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tối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ưu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gồm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vitamin 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E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do. 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1BE3A646-F12B-D548-B306-4F48F91015CD}" type="parTrans" cxnId="{F41A6321-646D-6B4A-AC77-16E727CE9FE8}">
      <dgm:prSet/>
      <dgm:spPr/>
      <dgm:t>
        <a:bodyPr/>
        <a:lstStyle/>
        <a:p>
          <a:endParaRPr lang="en-US" sz="1600"/>
        </a:p>
      </dgm:t>
    </dgm:pt>
    <dgm:pt modelId="{0765D4A4-A16E-A041-9A2A-4BBC8EFEE093}" type="sibTrans" cxnId="{F41A6321-646D-6B4A-AC77-16E727CE9FE8}">
      <dgm:prSet/>
      <dgm:spPr/>
      <dgm:t>
        <a:bodyPr/>
        <a:lstStyle/>
        <a:p>
          <a:endParaRPr lang="en-US" sz="1600"/>
        </a:p>
      </dgm:t>
    </dgm:pt>
    <dgm:pt modelId="{2E79DFD4-0298-D748-9E32-0665071DE0D2}" type="pres">
      <dgm:prSet presAssocID="{30076F6A-3844-BC48-969C-005D4089FB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0CF8DA-018B-A345-9765-078C7EF33C1C}" type="pres">
      <dgm:prSet presAssocID="{FD61E649-D218-ED4F-B671-8D7FD15466D6}" presName="comp" presStyleCnt="0"/>
      <dgm:spPr/>
    </dgm:pt>
    <dgm:pt modelId="{B69DF023-7760-1048-BDBF-BA0356F2485B}" type="pres">
      <dgm:prSet presAssocID="{FD61E649-D218-ED4F-B671-8D7FD15466D6}" presName="box" presStyleLbl="node1" presStyleIdx="0" presStyleCnt="3"/>
      <dgm:spPr/>
      <dgm:t>
        <a:bodyPr/>
        <a:lstStyle/>
        <a:p>
          <a:endParaRPr lang="en-US"/>
        </a:p>
      </dgm:t>
    </dgm:pt>
    <dgm:pt modelId="{BF21D583-6A15-7347-9340-98CFD36440B2}" type="pres">
      <dgm:prSet presAssocID="{FD61E649-D218-ED4F-B671-8D7FD15466D6}" presName="img" presStyleLbl="fgImgPlace1" presStyleIdx="0" presStyleCnt="3" custScaleX="59126" custLinFactNeighborX="-1103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" t="-7134" r="-107595" b="568"/>
          </a:stretch>
        </a:blipFill>
      </dgm:spPr>
    </dgm:pt>
    <dgm:pt modelId="{8E2EA0CD-1215-8245-998B-529E3FF87EBF}" type="pres">
      <dgm:prSet presAssocID="{FD61E649-D218-ED4F-B671-8D7FD15466D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F15E-D792-6046-8B72-54752D42C176}" type="pres">
      <dgm:prSet presAssocID="{AD7F3A1F-8A02-6147-8261-4B1AA2921A10}" presName="spacer" presStyleCnt="0"/>
      <dgm:spPr/>
    </dgm:pt>
    <dgm:pt modelId="{211F99B3-C3C6-284E-B5B7-E5AAC88CEDF6}" type="pres">
      <dgm:prSet presAssocID="{726AD3D0-F36E-344F-B0EC-DAD930DFC1E5}" presName="comp" presStyleCnt="0"/>
      <dgm:spPr/>
    </dgm:pt>
    <dgm:pt modelId="{AB40CC11-6EF5-AA4A-B122-D68955051BBF}" type="pres">
      <dgm:prSet presAssocID="{726AD3D0-F36E-344F-B0EC-DAD930DFC1E5}" presName="box" presStyleLbl="node1" presStyleIdx="1" presStyleCnt="3"/>
      <dgm:spPr/>
      <dgm:t>
        <a:bodyPr/>
        <a:lstStyle/>
        <a:p>
          <a:endParaRPr lang="en-US"/>
        </a:p>
      </dgm:t>
    </dgm:pt>
    <dgm:pt modelId="{DCE1ADCC-A483-2D4E-BCE9-EBCC811FE0DB}" type="pres">
      <dgm:prSet presAssocID="{726AD3D0-F36E-344F-B0EC-DAD930DFC1E5}" presName="img" presStyleLbl="fgImgPlace1" presStyleIdx="1" presStyleCnt="3" custScaleX="59126" custLinFactNeighborX="-110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2296BA20-940B-6C40-9515-EE9A6E5CA834}" type="pres">
      <dgm:prSet presAssocID="{726AD3D0-F36E-344F-B0EC-DAD930DFC1E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9E208-3314-C141-9C25-C162CC4321AE}" type="pres">
      <dgm:prSet presAssocID="{0765D4A4-A16E-A041-9A2A-4BBC8EFEE093}" presName="spacer" presStyleCnt="0"/>
      <dgm:spPr/>
    </dgm:pt>
    <dgm:pt modelId="{F4021333-D95E-2849-8ABD-D62E1ED2ADBF}" type="pres">
      <dgm:prSet presAssocID="{ECE79F4C-F179-5A4A-9ABE-A69023427B15}" presName="comp" presStyleCnt="0"/>
      <dgm:spPr/>
    </dgm:pt>
    <dgm:pt modelId="{EAB4163B-20DD-7144-8859-D1A4F24CC79E}" type="pres">
      <dgm:prSet presAssocID="{ECE79F4C-F179-5A4A-9ABE-A69023427B15}" presName="box" presStyleLbl="node1" presStyleIdx="2" presStyleCnt="3"/>
      <dgm:spPr/>
      <dgm:t>
        <a:bodyPr/>
        <a:lstStyle/>
        <a:p>
          <a:endParaRPr lang="en-US"/>
        </a:p>
      </dgm:t>
    </dgm:pt>
    <dgm:pt modelId="{76238C3C-05B9-A547-B131-60FA86DA7751}" type="pres">
      <dgm:prSet presAssocID="{ECE79F4C-F179-5A4A-9ABE-A69023427B15}" presName="img" presStyleLbl="fgImgPlace1" presStyleIdx="2" presStyleCnt="3" custScaleX="59126" custLinFactNeighborX="-1103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77" t="-143341" r="-15609" b="-13361"/>
          </a:stretch>
        </a:blipFill>
      </dgm:spPr>
    </dgm:pt>
    <dgm:pt modelId="{7287FE8C-CCBE-694C-A4E5-FACBB16234B2}" type="pres">
      <dgm:prSet presAssocID="{ECE79F4C-F179-5A4A-9ABE-A69023427B1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3422CD-490C-E14A-A033-E9E37198CD3B}" type="presOf" srcId="{ECE79F4C-F179-5A4A-9ABE-A69023427B15}" destId="{7287FE8C-CCBE-694C-A4E5-FACBB16234B2}" srcOrd="1" destOrd="0" presId="urn:microsoft.com/office/officeart/2005/8/layout/vList4#2"/>
    <dgm:cxn modelId="{D34C0A4B-750E-954B-8FED-C87DF0236D19}" type="presOf" srcId="{30076F6A-3844-BC48-969C-005D4089FB0E}" destId="{2E79DFD4-0298-D748-9E32-0665071DE0D2}" srcOrd="0" destOrd="0" presId="urn:microsoft.com/office/officeart/2005/8/layout/vList4#2"/>
    <dgm:cxn modelId="{680E6754-8C4B-8B46-8C3F-0E66A1A9AF84}" type="presOf" srcId="{ECE79F4C-F179-5A4A-9ABE-A69023427B15}" destId="{EAB4163B-20DD-7144-8859-D1A4F24CC79E}" srcOrd="0" destOrd="0" presId="urn:microsoft.com/office/officeart/2005/8/layout/vList4#2"/>
    <dgm:cxn modelId="{F41A6321-646D-6B4A-AC77-16E727CE9FE8}" srcId="{30076F6A-3844-BC48-969C-005D4089FB0E}" destId="{726AD3D0-F36E-344F-B0EC-DAD930DFC1E5}" srcOrd="1" destOrd="0" parTransId="{1BE3A646-F12B-D548-B306-4F48F91015CD}" sibTransId="{0765D4A4-A16E-A041-9A2A-4BBC8EFEE093}"/>
    <dgm:cxn modelId="{2ED3135C-0CAD-454F-B7A5-7BA45A7CE58F}" type="presOf" srcId="{FD61E649-D218-ED4F-B671-8D7FD15466D6}" destId="{B69DF023-7760-1048-BDBF-BA0356F2485B}" srcOrd="0" destOrd="0" presId="urn:microsoft.com/office/officeart/2005/8/layout/vList4#2"/>
    <dgm:cxn modelId="{92DC4CD2-A8BC-9849-96E6-032872A13D75}" type="presOf" srcId="{FD61E649-D218-ED4F-B671-8D7FD15466D6}" destId="{8E2EA0CD-1215-8245-998B-529E3FF87EBF}" srcOrd="1" destOrd="0" presId="urn:microsoft.com/office/officeart/2005/8/layout/vList4#2"/>
    <dgm:cxn modelId="{372366C6-3232-A446-9771-41E19B87833E}" srcId="{30076F6A-3844-BC48-969C-005D4089FB0E}" destId="{FD61E649-D218-ED4F-B671-8D7FD15466D6}" srcOrd="0" destOrd="0" parTransId="{9AF63B8D-2FD5-EF4A-988B-837DBDE2FA16}" sibTransId="{AD7F3A1F-8A02-6147-8261-4B1AA2921A10}"/>
    <dgm:cxn modelId="{BC4A6B2A-9722-2A45-B919-94C3572A8A74}" srcId="{30076F6A-3844-BC48-969C-005D4089FB0E}" destId="{ECE79F4C-F179-5A4A-9ABE-A69023427B15}" srcOrd="2" destOrd="0" parTransId="{46B43D79-0B8E-7C45-BDD1-F7194A25E7BD}" sibTransId="{A1A6AE41-6C49-CF49-BDF9-CCA2B5DFDD06}"/>
    <dgm:cxn modelId="{604C6411-D743-A748-9237-0BA1D2D26250}" type="presOf" srcId="{726AD3D0-F36E-344F-B0EC-DAD930DFC1E5}" destId="{AB40CC11-6EF5-AA4A-B122-D68955051BBF}" srcOrd="0" destOrd="0" presId="urn:microsoft.com/office/officeart/2005/8/layout/vList4#2"/>
    <dgm:cxn modelId="{0161CDC8-A69F-6946-9FD0-85580104F66C}" type="presOf" srcId="{726AD3D0-F36E-344F-B0EC-DAD930DFC1E5}" destId="{2296BA20-940B-6C40-9515-EE9A6E5CA834}" srcOrd="1" destOrd="0" presId="urn:microsoft.com/office/officeart/2005/8/layout/vList4#2"/>
    <dgm:cxn modelId="{ECE7D590-18FB-4C44-A37A-4322F4FAC626}" type="presParOf" srcId="{2E79DFD4-0298-D748-9E32-0665071DE0D2}" destId="{8D0CF8DA-018B-A345-9765-078C7EF33C1C}" srcOrd="0" destOrd="0" presId="urn:microsoft.com/office/officeart/2005/8/layout/vList4#2"/>
    <dgm:cxn modelId="{35FF3471-CFC8-714A-8621-E3F483B04973}" type="presParOf" srcId="{8D0CF8DA-018B-A345-9765-078C7EF33C1C}" destId="{B69DF023-7760-1048-BDBF-BA0356F2485B}" srcOrd="0" destOrd="0" presId="urn:microsoft.com/office/officeart/2005/8/layout/vList4#2"/>
    <dgm:cxn modelId="{956DFFA4-B7E6-484E-A827-BEEEC9AC497B}" type="presParOf" srcId="{8D0CF8DA-018B-A345-9765-078C7EF33C1C}" destId="{BF21D583-6A15-7347-9340-98CFD36440B2}" srcOrd="1" destOrd="0" presId="urn:microsoft.com/office/officeart/2005/8/layout/vList4#2"/>
    <dgm:cxn modelId="{53DC220B-44D7-8B45-8E3B-D8F6D609B894}" type="presParOf" srcId="{8D0CF8DA-018B-A345-9765-078C7EF33C1C}" destId="{8E2EA0CD-1215-8245-998B-529E3FF87EBF}" srcOrd="2" destOrd="0" presId="urn:microsoft.com/office/officeart/2005/8/layout/vList4#2"/>
    <dgm:cxn modelId="{AF6B5AE7-DFBD-AE45-8242-52CE4EE0F26C}" type="presParOf" srcId="{2E79DFD4-0298-D748-9E32-0665071DE0D2}" destId="{DEE0F15E-D792-6046-8B72-54752D42C176}" srcOrd="1" destOrd="0" presId="urn:microsoft.com/office/officeart/2005/8/layout/vList4#2"/>
    <dgm:cxn modelId="{5BCFD299-377A-5D4F-9390-9F7E9AAEC587}" type="presParOf" srcId="{2E79DFD4-0298-D748-9E32-0665071DE0D2}" destId="{211F99B3-C3C6-284E-B5B7-E5AAC88CEDF6}" srcOrd="2" destOrd="0" presId="urn:microsoft.com/office/officeart/2005/8/layout/vList4#2"/>
    <dgm:cxn modelId="{53C03FCC-ACA0-9B4C-948D-BE3C970E0120}" type="presParOf" srcId="{211F99B3-C3C6-284E-B5B7-E5AAC88CEDF6}" destId="{AB40CC11-6EF5-AA4A-B122-D68955051BBF}" srcOrd="0" destOrd="0" presId="urn:microsoft.com/office/officeart/2005/8/layout/vList4#2"/>
    <dgm:cxn modelId="{7D3307C8-E6B4-174C-A490-69C6B3EC6F91}" type="presParOf" srcId="{211F99B3-C3C6-284E-B5B7-E5AAC88CEDF6}" destId="{DCE1ADCC-A483-2D4E-BCE9-EBCC811FE0DB}" srcOrd="1" destOrd="0" presId="urn:microsoft.com/office/officeart/2005/8/layout/vList4#2"/>
    <dgm:cxn modelId="{BC794EE3-5913-A34C-9A12-1E262A06715A}" type="presParOf" srcId="{211F99B3-C3C6-284E-B5B7-E5AAC88CEDF6}" destId="{2296BA20-940B-6C40-9515-EE9A6E5CA834}" srcOrd="2" destOrd="0" presId="urn:microsoft.com/office/officeart/2005/8/layout/vList4#2"/>
    <dgm:cxn modelId="{097DDAF6-0EBE-7742-9D1B-1DD2022A0145}" type="presParOf" srcId="{2E79DFD4-0298-D748-9E32-0665071DE0D2}" destId="{49E9E208-3314-C141-9C25-C162CC4321AE}" srcOrd="3" destOrd="0" presId="urn:microsoft.com/office/officeart/2005/8/layout/vList4#2"/>
    <dgm:cxn modelId="{07849D9F-FF99-8349-8B23-0EB575FC31D8}" type="presParOf" srcId="{2E79DFD4-0298-D748-9E32-0665071DE0D2}" destId="{F4021333-D95E-2849-8ABD-D62E1ED2ADBF}" srcOrd="4" destOrd="0" presId="urn:microsoft.com/office/officeart/2005/8/layout/vList4#2"/>
    <dgm:cxn modelId="{94DEF4B9-62F1-874A-8CF2-8CF963A72052}" type="presParOf" srcId="{F4021333-D95E-2849-8ABD-D62E1ED2ADBF}" destId="{EAB4163B-20DD-7144-8859-D1A4F24CC79E}" srcOrd="0" destOrd="0" presId="urn:microsoft.com/office/officeart/2005/8/layout/vList4#2"/>
    <dgm:cxn modelId="{1E95CE24-6074-3D40-8F4B-E87DB848131A}" type="presParOf" srcId="{F4021333-D95E-2849-8ABD-D62E1ED2ADBF}" destId="{76238C3C-05B9-A547-B131-60FA86DA7751}" srcOrd="1" destOrd="0" presId="urn:microsoft.com/office/officeart/2005/8/layout/vList4#2"/>
    <dgm:cxn modelId="{6C84DB49-CE3A-FC42-A50C-FC9420AE2B2C}" type="presParOf" srcId="{F4021333-D95E-2849-8ABD-D62E1ED2ADBF}" destId="{7287FE8C-CCBE-694C-A4E5-FACBB16234B2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D02E63-C140-7E45-8181-D6926F4B06E4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CDA00-AF1C-2D4A-897A-5A044BCD9F2C}">
      <dgm:prSet custT="1"/>
      <dgm:spPr/>
      <dgm:t>
        <a:bodyPr/>
        <a:lstStyle/>
        <a:p>
          <a:pPr rtl="0">
            <a:lnSpc>
              <a:spcPct val="120000"/>
            </a:lnSpc>
          </a:pP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khoảng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6-7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da. </a:t>
          </a:r>
          <a:endParaRPr lang="en-US" sz="1600" i="1" dirty="0">
            <a:latin typeface="Times New Roman" pitchFamily="18" charset="0"/>
            <a:cs typeface="Times New Roman" pitchFamily="18" charset="0"/>
          </a:endParaRPr>
        </a:p>
      </dgm:t>
    </dgm:pt>
    <dgm:pt modelId="{87078504-106A-4948-8347-7A6CD374B76E}" type="parTrans" cxnId="{6ECCB561-1AAC-E847-90E8-81FEC3D98353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0F03A0B2-C3D0-9843-B324-6532E6C96321}" type="sibTrans" cxnId="{6ECCB561-1AAC-E847-90E8-81FEC3D98353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1841E9DB-E367-6243-B492-47314E35F602}">
      <dgm:prSet custT="1"/>
      <dgm:spPr/>
      <dgm:t>
        <a:bodyPr/>
        <a:lstStyle/>
        <a:p>
          <a:pPr rtl="0">
            <a:lnSpc>
              <a:spcPct val="120000"/>
            </a:lnSpc>
          </a:pP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mô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sậm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600" i="1" dirty="0">
            <a:latin typeface="Times New Roman" pitchFamily="18" charset="0"/>
            <a:cs typeface="Times New Roman" pitchFamily="18" charset="0"/>
          </a:endParaRPr>
        </a:p>
      </dgm:t>
    </dgm:pt>
    <dgm:pt modelId="{46E1558E-F0E2-8145-9C48-1B0839915A5F}" type="parTrans" cxnId="{B9734585-9323-5248-8832-67295CCA81AF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29A6EC0F-49B8-6E4D-A08C-062C2FFFEBFC}" type="sibTrans" cxnId="{B9734585-9323-5248-8832-67295CCA81AF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D39C5C09-739B-874D-990D-C9CBD9463E4F}">
      <dgm:prSet custT="1"/>
      <dgm:spPr/>
      <dgm:t>
        <a:bodyPr/>
        <a:lstStyle/>
        <a:p>
          <a:pPr rtl="0">
            <a:lnSpc>
              <a:spcPct val="120000"/>
            </a:lnSpc>
          </a:pP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dòng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giàu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bơ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mỡ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phôt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pho lipid, omega 3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6, hydro carbon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hoà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squalenes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khoáng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viêm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oxy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hoá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rất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ích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i="1" dirty="0" smtClean="0">
              <a:latin typeface="Times New Roman" pitchFamily="18" charset="0"/>
              <a:cs typeface="Times New Roman" pitchFamily="18" charset="0"/>
            </a:rPr>
            <a:t> da. </a:t>
          </a:r>
          <a:endParaRPr lang="en-US" sz="1600" i="1" dirty="0">
            <a:latin typeface="Times New Roman" pitchFamily="18" charset="0"/>
            <a:cs typeface="Times New Roman" pitchFamily="18" charset="0"/>
          </a:endParaRPr>
        </a:p>
      </dgm:t>
    </dgm:pt>
    <dgm:pt modelId="{4CC1586D-30AE-7044-8501-D956DDB82B3A}" type="parTrans" cxnId="{3B6350D1-800A-E54F-B94D-EA3EFC9818F8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503D4CCE-F774-1A4D-A5DA-3AD1C8F07B5F}" type="sibTrans" cxnId="{3B6350D1-800A-E54F-B94D-EA3EFC9818F8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F5A037CC-A65C-7A48-A095-CA5A83F632EC}">
      <dgm:prSet custT="1"/>
      <dgm:spPr/>
      <dgm:t>
        <a:bodyPr/>
        <a:lstStyle/>
        <a:p>
          <a:pPr rtl="0">
            <a:lnSpc>
              <a:spcPct val="120000"/>
            </a:lnSpc>
          </a:pPr>
          <a:endParaRPr lang="en-US" sz="1600" i="1" dirty="0"/>
        </a:p>
      </dgm:t>
    </dgm:pt>
    <dgm:pt modelId="{84FCC8DC-6BC0-2846-A195-096A44821CB8}" type="parTrans" cxnId="{BED435BD-FB8C-0C42-9FDB-7B2F398D31BD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2AD181C3-A367-2E4A-846A-77D03E1220D7}" type="sibTrans" cxnId="{BED435BD-FB8C-0C42-9FDB-7B2F398D31BD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46E63F4A-AA33-2043-BB50-408F790B4C4D}">
      <dgm:prSet custT="1"/>
      <dgm:spPr/>
      <dgm:t>
        <a:bodyPr/>
        <a:lstStyle/>
        <a:p>
          <a:pPr rtl="0">
            <a:lnSpc>
              <a:spcPct val="120000"/>
            </a:lnSpc>
          </a:pPr>
          <a:endParaRPr lang="en-US" sz="1600" i="1" dirty="0"/>
        </a:p>
      </dgm:t>
    </dgm:pt>
    <dgm:pt modelId="{BFE60E92-BDD2-B347-B1A6-2BEF3E1C4673}" type="parTrans" cxnId="{C1783CD5-C2FC-9946-A3C3-DF2AA663DF16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C08CCAB1-BA4A-9641-9D75-592D51694CBC}" type="sibTrans" cxnId="{C1783CD5-C2FC-9946-A3C3-DF2AA663DF16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E6BE9D49-8309-4A40-8396-FF432B931E3B}">
      <dgm:prSet custT="1"/>
      <dgm:spPr/>
      <dgm:t>
        <a:bodyPr/>
        <a:lstStyle/>
        <a:p>
          <a:pPr rtl="0">
            <a:lnSpc>
              <a:spcPct val="120000"/>
            </a:lnSpc>
          </a:pPr>
          <a:endParaRPr lang="en-US" sz="1600" i="1" dirty="0"/>
        </a:p>
      </dgm:t>
    </dgm:pt>
    <dgm:pt modelId="{166D3047-FC3B-0040-BDF0-61DF992E5891}" type="parTrans" cxnId="{4BEA43B0-7C09-DA4E-9141-524A53E6C8F3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7E4C19D0-BAA9-FA42-99E1-148C30EDE5B4}" type="sibTrans" cxnId="{4BEA43B0-7C09-DA4E-9141-524A53E6C8F3}">
      <dgm:prSet/>
      <dgm:spPr/>
      <dgm:t>
        <a:bodyPr/>
        <a:lstStyle/>
        <a:p>
          <a:pPr>
            <a:lnSpc>
              <a:spcPct val="120000"/>
            </a:lnSpc>
          </a:pPr>
          <a:endParaRPr lang="en-US" sz="1600" i="1"/>
        </a:p>
      </dgm:t>
    </dgm:pt>
    <dgm:pt modelId="{F5B59F77-F0AD-834D-82D1-13BA6C7BE3DB}" type="pres">
      <dgm:prSet presAssocID="{D8D02E63-C140-7E45-8181-D6926F4B06E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629739-D844-0545-ADFE-218EBE64701B}" type="pres">
      <dgm:prSet presAssocID="{E6BE9D49-8309-4A40-8396-FF432B931E3B}" presName="composite" presStyleCnt="0"/>
      <dgm:spPr/>
    </dgm:pt>
    <dgm:pt modelId="{2F22553D-4EE6-6642-8CD2-2329FD33CC26}" type="pres">
      <dgm:prSet presAssocID="{E6BE9D49-8309-4A40-8396-FF432B931E3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EB7656-13F3-964C-B25D-557C68F00116}" type="pres">
      <dgm:prSet presAssocID="{E6BE9D49-8309-4A40-8396-FF432B931E3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1C8EE-78F6-3F40-8623-B1973A3CFF74}" type="pres">
      <dgm:prSet presAssocID="{7E4C19D0-BAA9-FA42-99E1-148C30EDE5B4}" presName="sp" presStyleCnt="0"/>
      <dgm:spPr/>
    </dgm:pt>
    <dgm:pt modelId="{E0BE7122-C473-BA48-B306-72A462C4CCD8}" type="pres">
      <dgm:prSet presAssocID="{46E63F4A-AA33-2043-BB50-408F790B4C4D}" presName="composite" presStyleCnt="0"/>
      <dgm:spPr/>
    </dgm:pt>
    <dgm:pt modelId="{796F50D5-D307-EB4F-8E55-FD988188D941}" type="pres">
      <dgm:prSet presAssocID="{46E63F4A-AA33-2043-BB50-408F790B4C4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7E81EC-3A22-E941-96FE-6111F967C62F}" type="pres">
      <dgm:prSet presAssocID="{46E63F4A-AA33-2043-BB50-408F790B4C4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E9388-C320-0848-9697-B433A03F9011}" type="pres">
      <dgm:prSet presAssocID="{C08CCAB1-BA4A-9641-9D75-592D51694CBC}" presName="sp" presStyleCnt="0"/>
      <dgm:spPr/>
    </dgm:pt>
    <dgm:pt modelId="{8908F6A2-3DBE-CE47-8A5B-0AB08C58A0FE}" type="pres">
      <dgm:prSet presAssocID="{F5A037CC-A65C-7A48-A095-CA5A83F632EC}" presName="composite" presStyleCnt="0"/>
      <dgm:spPr/>
    </dgm:pt>
    <dgm:pt modelId="{34CBA0F5-2560-3B4E-8EBB-9FEAC8749C63}" type="pres">
      <dgm:prSet presAssocID="{F5A037CC-A65C-7A48-A095-CA5A83F632E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6F27B-D554-D648-83CB-FC6F6A4DC98A}" type="pres">
      <dgm:prSet presAssocID="{F5A037CC-A65C-7A48-A095-CA5A83F632EC}" presName="descendantText" presStyleLbl="alignAcc1" presStyleIdx="2" presStyleCnt="3" custScaleY="125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879287-48B3-A24F-B5AB-7DFF756E91D0}" type="presOf" srcId="{46E63F4A-AA33-2043-BB50-408F790B4C4D}" destId="{796F50D5-D307-EB4F-8E55-FD988188D941}" srcOrd="0" destOrd="0" presId="urn:microsoft.com/office/officeart/2005/8/layout/chevron2"/>
    <dgm:cxn modelId="{1E524B17-EDE6-2245-8A3B-EF624B2DE11C}" type="presOf" srcId="{D8D02E63-C140-7E45-8181-D6926F4B06E4}" destId="{F5B59F77-F0AD-834D-82D1-13BA6C7BE3DB}" srcOrd="0" destOrd="0" presId="urn:microsoft.com/office/officeart/2005/8/layout/chevron2"/>
    <dgm:cxn modelId="{B9734585-9323-5248-8832-67295CCA81AF}" srcId="{46E63F4A-AA33-2043-BB50-408F790B4C4D}" destId="{1841E9DB-E367-6243-B492-47314E35F602}" srcOrd="0" destOrd="0" parTransId="{46E1558E-F0E2-8145-9C48-1B0839915A5F}" sibTransId="{29A6EC0F-49B8-6E4D-A08C-062C2FFFEBFC}"/>
    <dgm:cxn modelId="{B636366E-7779-2B4A-8719-756A75E44B21}" type="presOf" srcId="{F5A037CC-A65C-7A48-A095-CA5A83F632EC}" destId="{34CBA0F5-2560-3B4E-8EBB-9FEAC8749C63}" srcOrd="0" destOrd="0" presId="urn:microsoft.com/office/officeart/2005/8/layout/chevron2"/>
    <dgm:cxn modelId="{BED435BD-FB8C-0C42-9FDB-7B2F398D31BD}" srcId="{D8D02E63-C140-7E45-8181-D6926F4B06E4}" destId="{F5A037CC-A65C-7A48-A095-CA5A83F632EC}" srcOrd="2" destOrd="0" parTransId="{84FCC8DC-6BC0-2846-A195-096A44821CB8}" sibTransId="{2AD181C3-A367-2E4A-846A-77D03E1220D7}"/>
    <dgm:cxn modelId="{B926843B-1682-A446-AA38-17C9A4975764}" type="presOf" srcId="{D39C5C09-739B-874D-990D-C9CBD9463E4F}" destId="{5576F27B-D554-D648-83CB-FC6F6A4DC98A}" srcOrd="0" destOrd="0" presId="urn:microsoft.com/office/officeart/2005/8/layout/chevron2"/>
    <dgm:cxn modelId="{6ECCB561-1AAC-E847-90E8-81FEC3D98353}" srcId="{E6BE9D49-8309-4A40-8396-FF432B931E3B}" destId="{002CDA00-AF1C-2D4A-897A-5A044BCD9F2C}" srcOrd="0" destOrd="0" parTransId="{87078504-106A-4948-8347-7A6CD374B76E}" sibTransId="{0F03A0B2-C3D0-9843-B324-6532E6C96321}"/>
    <dgm:cxn modelId="{3B6350D1-800A-E54F-B94D-EA3EFC9818F8}" srcId="{F5A037CC-A65C-7A48-A095-CA5A83F632EC}" destId="{D39C5C09-739B-874D-990D-C9CBD9463E4F}" srcOrd="0" destOrd="0" parTransId="{4CC1586D-30AE-7044-8501-D956DDB82B3A}" sibTransId="{503D4CCE-F774-1A4D-A5DA-3AD1C8F07B5F}"/>
    <dgm:cxn modelId="{635C3CAF-50D0-C349-A045-E743559B8AAD}" type="presOf" srcId="{E6BE9D49-8309-4A40-8396-FF432B931E3B}" destId="{2F22553D-4EE6-6642-8CD2-2329FD33CC26}" srcOrd="0" destOrd="0" presId="urn:microsoft.com/office/officeart/2005/8/layout/chevron2"/>
    <dgm:cxn modelId="{C1783CD5-C2FC-9946-A3C3-DF2AA663DF16}" srcId="{D8D02E63-C140-7E45-8181-D6926F4B06E4}" destId="{46E63F4A-AA33-2043-BB50-408F790B4C4D}" srcOrd="1" destOrd="0" parTransId="{BFE60E92-BDD2-B347-B1A6-2BEF3E1C4673}" sibTransId="{C08CCAB1-BA4A-9641-9D75-592D51694CBC}"/>
    <dgm:cxn modelId="{19CF9C5C-D2ED-CE43-B9BF-6A280A6F23B1}" type="presOf" srcId="{1841E9DB-E367-6243-B492-47314E35F602}" destId="{647E81EC-3A22-E941-96FE-6111F967C62F}" srcOrd="0" destOrd="0" presId="urn:microsoft.com/office/officeart/2005/8/layout/chevron2"/>
    <dgm:cxn modelId="{4BEA43B0-7C09-DA4E-9141-524A53E6C8F3}" srcId="{D8D02E63-C140-7E45-8181-D6926F4B06E4}" destId="{E6BE9D49-8309-4A40-8396-FF432B931E3B}" srcOrd="0" destOrd="0" parTransId="{166D3047-FC3B-0040-BDF0-61DF992E5891}" sibTransId="{7E4C19D0-BAA9-FA42-99E1-148C30EDE5B4}"/>
    <dgm:cxn modelId="{FD08BCA7-4B32-F440-B771-E6BD7A0C0D9C}" type="presOf" srcId="{002CDA00-AF1C-2D4A-897A-5A044BCD9F2C}" destId="{4FEB7656-13F3-964C-B25D-557C68F00116}" srcOrd="0" destOrd="0" presId="urn:microsoft.com/office/officeart/2005/8/layout/chevron2"/>
    <dgm:cxn modelId="{3428B006-D223-1844-A879-9A6B4E52517E}" type="presParOf" srcId="{F5B59F77-F0AD-834D-82D1-13BA6C7BE3DB}" destId="{E7629739-D844-0545-ADFE-218EBE64701B}" srcOrd="0" destOrd="0" presId="urn:microsoft.com/office/officeart/2005/8/layout/chevron2"/>
    <dgm:cxn modelId="{BAC80407-77FC-4B44-B684-36373F57E790}" type="presParOf" srcId="{E7629739-D844-0545-ADFE-218EBE64701B}" destId="{2F22553D-4EE6-6642-8CD2-2329FD33CC26}" srcOrd="0" destOrd="0" presId="urn:microsoft.com/office/officeart/2005/8/layout/chevron2"/>
    <dgm:cxn modelId="{74483443-8265-2F49-87EE-E355971D1BD5}" type="presParOf" srcId="{E7629739-D844-0545-ADFE-218EBE64701B}" destId="{4FEB7656-13F3-964C-B25D-557C68F00116}" srcOrd="1" destOrd="0" presId="urn:microsoft.com/office/officeart/2005/8/layout/chevron2"/>
    <dgm:cxn modelId="{5F80E17A-274A-E742-8493-ED82B2E366F6}" type="presParOf" srcId="{F5B59F77-F0AD-834D-82D1-13BA6C7BE3DB}" destId="{DE61C8EE-78F6-3F40-8623-B1973A3CFF74}" srcOrd="1" destOrd="0" presId="urn:microsoft.com/office/officeart/2005/8/layout/chevron2"/>
    <dgm:cxn modelId="{90EED88F-22AF-564E-8C7B-0CA4BF1FF999}" type="presParOf" srcId="{F5B59F77-F0AD-834D-82D1-13BA6C7BE3DB}" destId="{E0BE7122-C473-BA48-B306-72A462C4CCD8}" srcOrd="2" destOrd="0" presId="urn:microsoft.com/office/officeart/2005/8/layout/chevron2"/>
    <dgm:cxn modelId="{071AC3FF-F4EE-2E46-82D1-04397B036542}" type="presParOf" srcId="{E0BE7122-C473-BA48-B306-72A462C4CCD8}" destId="{796F50D5-D307-EB4F-8E55-FD988188D941}" srcOrd="0" destOrd="0" presId="urn:microsoft.com/office/officeart/2005/8/layout/chevron2"/>
    <dgm:cxn modelId="{029F6194-2298-7C46-8A35-A7F5A0308DB4}" type="presParOf" srcId="{E0BE7122-C473-BA48-B306-72A462C4CCD8}" destId="{647E81EC-3A22-E941-96FE-6111F967C62F}" srcOrd="1" destOrd="0" presId="urn:microsoft.com/office/officeart/2005/8/layout/chevron2"/>
    <dgm:cxn modelId="{86A31D48-5D22-1046-BD4F-31B2737EA24C}" type="presParOf" srcId="{F5B59F77-F0AD-834D-82D1-13BA6C7BE3DB}" destId="{013E9388-C320-0848-9697-B433A03F9011}" srcOrd="3" destOrd="0" presId="urn:microsoft.com/office/officeart/2005/8/layout/chevron2"/>
    <dgm:cxn modelId="{7CE8E9CB-891D-BB45-967E-64E3CCC73D3D}" type="presParOf" srcId="{F5B59F77-F0AD-834D-82D1-13BA6C7BE3DB}" destId="{8908F6A2-3DBE-CE47-8A5B-0AB08C58A0FE}" srcOrd="4" destOrd="0" presId="urn:microsoft.com/office/officeart/2005/8/layout/chevron2"/>
    <dgm:cxn modelId="{0D876080-D629-0E48-881A-B02CF4BAED64}" type="presParOf" srcId="{8908F6A2-3DBE-CE47-8A5B-0AB08C58A0FE}" destId="{34CBA0F5-2560-3B4E-8EBB-9FEAC8749C63}" srcOrd="0" destOrd="0" presId="urn:microsoft.com/office/officeart/2005/8/layout/chevron2"/>
    <dgm:cxn modelId="{A1136322-D821-A747-BAA3-F4691FBEA82D}" type="presParOf" srcId="{8908F6A2-3DBE-CE47-8A5B-0AB08C58A0FE}" destId="{5576F27B-D554-D648-83CB-FC6F6A4DC9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E48A9F4-1192-8649-B031-29C652455899}" type="doc">
      <dgm:prSet loTypeId="urn:microsoft.com/office/officeart/2005/8/layout/vList3#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C48C25-4ED9-A446-8002-BB79FD1CEFEA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– Do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chậm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khách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hàng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mỏng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dậy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thì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E4785FA6-DD97-8F40-9768-DC9875A8FCAA}" type="parTrans" cxnId="{3E37C35F-54E4-374A-89DD-CAFF7BFAE600}">
      <dgm:prSet/>
      <dgm:spPr/>
      <dgm:t>
        <a:bodyPr/>
        <a:lstStyle/>
        <a:p>
          <a:endParaRPr lang="en-US"/>
        </a:p>
      </dgm:t>
    </dgm:pt>
    <dgm:pt modelId="{2C476DA1-2DCB-9342-8599-456F17590FE7}" type="sibTrans" cxnId="{3E37C35F-54E4-374A-89DD-CAFF7BFAE600}">
      <dgm:prSet/>
      <dgm:spPr/>
      <dgm:t>
        <a:bodyPr/>
        <a:lstStyle/>
        <a:p>
          <a:endParaRPr lang="en-US"/>
        </a:p>
      </dgm:t>
    </dgm:pt>
    <dgm:pt modelId="{71DBC918-4B7B-324E-9388-CCB5DC77C8E2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tránh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tôi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Quick Performance Cream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4BE72D75-98AA-4A4C-8D4E-C3894D6FCBF9}" type="parTrans" cxnId="{21FA1ABB-33C6-0A44-BF02-08A84CFB6EF6}">
      <dgm:prSet/>
      <dgm:spPr/>
      <dgm:t>
        <a:bodyPr/>
        <a:lstStyle/>
        <a:p>
          <a:endParaRPr lang="en-US"/>
        </a:p>
      </dgm:t>
    </dgm:pt>
    <dgm:pt modelId="{E8DDA5EB-CB35-C641-9D21-E82E70803F1E}" type="sibTrans" cxnId="{21FA1ABB-33C6-0A44-BF02-08A84CFB6EF6}">
      <dgm:prSet/>
      <dgm:spPr/>
      <dgm:t>
        <a:bodyPr/>
        <a:lstStyle/>
        <a:p>
          <a:endParaRPr lang="en-US"/>
        </a:p>
      </dgm:t>
    </dgm:pt>
    <dgm:pt modelId="{85597D1D-484C-1942-991E-9031A9934915}" type="pres">
      <dgm:prSet presAssocID="{0E48A9F4-1192-8649-B031-29C65245589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22DAD1-1A14-024F-BDF3-53B5266A2DF6}" type="pres">
      <dgm:prSet presAssocID="{8AC48C25-4ED9-A446-8002-BB79FD1CEFEA}" presName="composite" presStyleCnt="0"/>
      <dgm:spPr/>
    </dgm:pt>
    <dgm:pt modelId="{A5F90411-CD69-2144-98F0-036EB05B53E4}" type="pres">
      <dgm:prSet presAssocID="{8AC48C25-4ED9-A446-8002-BB79FD1CEFEA}" presName="imgShp" presStyleLbl="fgImgPlace1" presStyleIdx="0" presStyleCnt="2" custLinFactNeighborY="217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7D7A5AB-EA1F-D242-BE51-73A08F3EC5D2}" type="pres">
      <dgm:prSet presAssocID="{8AC48C25-4ED9-A446-8002-BB79FD1CEFEA}" presName="txShp" presStyleLbl="node1" presStyleIdx="0" presStyleCnt="2" custScaleX="86799" custScaleY="75260" custLinFactNeighborY="264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F8EF7-23EF-454B-9C5C-1BD3B0D6F61A}" type="pres">
      <dgm:prSet presAssocID="{2C476DA1-2DCB-9342-8599-456F17590FE7}" presName="spacing" presStyleCnt="0"/>
      <dgm:spPr/>
    </dgm:pt>
    <dgm:pt modelId="{4A98B983-371C-6244-BB2A-98877376CB0C}" type="pres">
      <dgm:prSet presAssocID="{71DBC918-4B7B-324E-9388-CCB5DC77C8E2}" presName="composite" presStyleCnt="0"/>
      <dgm:spPr/>
    </dgm:pt>
    <dgm:pt modelId="{289E26D4-04C4-6E47-BF97-7CFB76242F7D}" type="pres">
      <dgm:prSet presAssocID="{71DBC918-4B7B-324E-9388-CCB5DC77C8E2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DB7A6AA4-B66F-8147-9F31-C7D5CE611D1E}" type="pres">
      <dgm:prSet presAssocID="{71DBC918-4B7B-324E-9388-CCB5DC77C8E2}" presName="txShp" presStyleLbl="node1" presStyleIdx="1" presStyleCnt="2" custScaleX="90026" custScaleY="66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103F33-6016-5D4E-9D6C-686FDDC1C7E9}" type="presOf" srcId="{71DBC918-4B7B-324E-9388-CCB5DC77C8E2}" destId="{DB7A6AA4-B66F-8147-9F31-C7D5CE611D1E}" srcOrd="0" destOrd="0" presId="urn:microsoft.com/office/officeart/2005/8/layout/vList3#3"/>
    <dgm:cxn modelId="{40062DD9-1B5C-AB42-AC8A-C7F8100C2472}" type="presOf" srcId="{0E48A9F4-1192-8649-B031-29C652455899}" destId="{85597D1D-484C-1942-991E-9031A9934915}" srcOrd="0" destOrd="0" presId="urn:microsoft.com/office/officeart/2005/8/layout/vList3#3"/>
    <dgm:cxn modelId="{3E37C35F-54E4-374A-89DD-CAFF7BFAE600}" srcId="{0E48A9F4-1192-8649-B031-29C652455899}" destId="{8AC48C25-4ED9-A446-8002-BB79FD1CEFEA}" srcOrd="0" destOrd="0" parTransId="{E4785FA6-DD97-8F40-9768-DC9875A8FCAA}" sibTransId="{2C476DA1-2DCB-9342-8599-456F17590FE7}"/>
    <dgm:cxn modelId="{21FA1ABB-33C6-0A44-BF02-08A84CFB6EF6}" srcId="{0E48A9F4-1192-8649-B031-29C652455899}" destId="{71DBC918-4B7B-324E-9388-CCB5DC77C8E2}" srcOrd="1" destOrd="0" parTransId="{4BE72D75-98AA-4A4C-8D4E-C3894D6FCBF9}" sibTransId="{E8DDA5EB-CB35-C641-9D21-E82E70803F1E}"/>
    <dgm:cxn modelId="{48B531F3-42E8-0D46-A045-73713B39B721}" type="presOf" srcId="{8AC48C25-4ED9-A446-8002-BB79FD1CEFEA}" destId="{97D7A5AB-EA1F-D242-BE51-73A08F3EC5D2}" srcOrd="0" destOrd="0" presId="urn:microsoft.com/office/officeart/2005/8/layout/vList3#3"/>
    <dgm:cxn modelId="{4D82B764-2957-A545-9BD8-8ECE378D20EA}" type="presParOf" srcId="{85597D1D-484C-1942-991E-9031A9934915}" destId="{5822DAD1-1A14-024F-BDF3-53B5266A2DF6}" srcOrd="0" destOrd="0" presId="urn:microsoft.com/office/officeart/2005/8/layout/vList3#3"/>
    <dgm:cxn modelId="{E4B086FB-A54B-B54F-ABD5-02D79AEA7C8A}" type="presParOf" srcId="{5822DAD1-1A14-024F-BDF3-53B5266A2DF6}" destId="{A5F90411-CD69-2144-98F0-036EB05B53E4}" srcOrd="0" destOrd="0" presId="urn:microsoft.com/office/officeart/2005/8/layout/vList3#3"/>
    <dgm:cxn modelId="{56429B5C-D3E4-1D46-8A7D-D3518AC007B6}" type="presParOf" srcId="{5822DAD1-1A14-024F-BDF3-53B5266A2DF6}" destId="{97D7A5AB-EA1F-D242-BE51-73A08F3EC5D2}" srcOrd="1" destOrd="0" presId="urn:microsoft.com/office/officeart/2005/8/layout/vList3#3"/>
    <dgm:cxn modelId="{FDACE7A4-32A8-1B4C-9687-15CD6252DC41}" type="presParOf" srcId="{85597D1D-484C-1942-991E-9031A9934915}" destId="{198F8EF7-23EF-454B-9C5C-1BD3B0D6F61A}" srcOrd="1" destOrd="0" presId="urn:microsoft.com/office/officeart/2005/8/layout/vList3#3"/>
    <dgm:cxn modelId="{89399110-4E9B-3F41-B819-38DCFD45F998}" type="presParOf" srcId="{85597D1D-484C-1942-991E-9031A9934915}" destId="{4A98B983-371C-6244-BB2A-98877376CB0C}" srcOrd="2" destOrd="0" presId="urn:microsoft.com/office/officeart/2005/8/layout/vList3#3"/>
    <dgm:cxn modelId="{3B20B7D2-65A6-0D48-BB85-7C2605DFFF71}" type="presParOf" srcId="{4A98B983-371C-6244-BB2A-98877376CB0C}" destId="{289E26D4-04C4-6E47-BF97-7CFB76242F7D}" srcOrd="0" destOrd="0" presId="urn:microsoft.com/office/officeart/2005/8/layout/vList3#3"/>
    <dgm:cxn modelId="{41FFC22D-75F1-6C45-AB6A-FACC26428EFD}" type="presParOf" srcId="{4A98B983-371C-6244-BB2A-98877376CB0C}" destId="{DB7A6AA4-B66F-8147-9F31-C7D5CE611D1E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28D134-583F-EA47-8221-DC251006B941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1E589F-325F-AB4E-B71E-1FC11780811E}">
      <dgm:prSet custT="1"/>
      <dgm:spPr/>
      <dgm:t>
        <a:bodyPr/>
        <a:lstStyle/>
        <a:p>
          <a:pPr rtl="0"/>
          <a:endParaRPr lang="en-US" sz="1800">
            <a:latin typeface="Times New Roman" pitchFamily="18" charset="0"/>
            <a:cs typeface="Times New Roman" pitchFamily="18" charset="0"/>
          </a:endParaRPr>
        </a:p>
      </dgm:t>
    </dgm:pt>
    <dgm:pt modelId="{74C3E3D6-FCD1-3841-8AEB-3601A96F39C9}" type="parTrans" cxnId="{635470F6-EF9A-8B47-9113-DC32AE4920B0}">
      <dgm:prSet/>
      <dgm:spPr/>
      <dgm:t>
        <a:bodyPr/>
        <a:lstStyle/>
        <a:p>
          <a:endParaRPr lang="en-US"/>
        </a:p>
      </dgm:t>
    </dgm:pt>
    <dgm:pt modelId="{86039917-DAD4-5C4B-A6E8-74DCBB0561A5}" type="sibTrans" cxnId="{635470F6-EF9A-8B47-9113-DC32AE4920B0}">
      <dgm:prSet/>
      <dgm:spPr/>
      <dgm:t>
        <a:bodyPr/>
        <a:lstStyle/>
        <a:p>
          <a:endParaRPr lang="en-US"/>
        </a:p>
      </dgm:t>
    </dgm:pt>
    <dgm:pt modelId="{04E3E398-FBA6-CC46-A90F-51E41A03E45F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chữa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mô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7D8A065F-53E6-1B4F-B427-F701A457701A}" type="parTrans" cxnId="{F845B3FE-5697-0F45-8AD4-BE6ADE0B12E5}">
      <dgm:prSet/>
      <dgm:spPr/>
      <dgm:t>
        <a:bodyPr/>
        <a:lstStyle/>
        <a:p>
          <a:endParaRPr lang="en-US"/>
        </a:p>
      </dgm:t>
    </dgm:pt>
    <dgm:pt modelId="{470BD6AC-6DD4-8B42-A1BC-17EFD9C68A06}" type="sibTrans" cxnId="{F845B3FE-5697-0F45-8AD4-BE6ADE0B12E5}">
      <dgm:prSet/>
      <dgm:spPr/>
      <dgm:t>
        <a:bodyPr/>
        <a:lstStyle/>
        <a:p>
          <a:endParaRPr lang="en-US"/>
        </a:p>
      </dgm:t>
    </dgm:pt>
    <dgm:pt modelId="{8143FAC5-CF90-D34F-A06E-2FB07C5E14C0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Đóng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vai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tạm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tẩy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chết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E6E3DB4D-DE3E-F742-B9B8-2EC8EAF1E9CF}" type="parTrans" cxnId="{DFF2F136-3C3D-B54D-B95C-3CFFDB7C9669}">
      <dgm:prSet/>
      <dgm:spPr/>
      <dgm:t>
        <a:bodyPr/>
        <a:lstStyle/>
        <a:p>
          <a:endParaRPr lang="en-US"/>
        </a:p>
      </dgm:t>
    </dgm:pt>
    <dgm:pt modelId="{6D1F0DB6-3BE3-184C-AFAA-D979E67D1C6A}" type="sibTrans" cxnId="{DFF2F136-3C3D-B54D-B95C-3CFFDB7C9669}">
      <dgm:prSet/>
      <dgm:spPr/>
      <dgm:t>
        <a:bodyPr/>
        <a:lstStyle/>
        <a:p>
          <a:endParaRPr lang="en-US"/>
        </a:p>
      </dgm:t>
    </dgm:pt>
    <dgm:pt modelId="{BD821E4F-7962-0E42-870A-9E51B7707C1F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bong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, qua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đó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5982A099-28FA-8F4B-B297-4FD35A1B7B95}" type="parTrans" cxnId="{A9CEAB70-C92B-6A45-84B0-745C2C51252C}">
      <dgm:prSet/>
      <dgm:spPr/>
      <dgm:t>
        <a:bodyPr/>
        <a:lstStyle/>
        <a:p>
          <a:endParaRPr lang="en-US"/>
        </a:p>
      </dgm:t>
    </dgm:pt>
    <dgm:pt modelId="{E9325789-DEF6-874C-ABA1-689186F300DD}" type="sibTrans" cxnId="{A9CEAB70-C92B-6A45-84B0-745C2C51252C}">
      <dgm:prSet/>
      <dgm:spPr/>
      <dgm:t>
        <a:bodyPr/>
        <a:lstStyle/>
        <a:p>
          <a:endParaRPr lang="en-US"/>
        </a:p>
      </dgm:t>
    </dgm:pt>
    <dgm:pt modelId="{16CB72FD-0FEC-3A4E-BAF9-CB2296A09B44}">
      <dgm:prSet custT="1"/>
      <dgm:spPr/>
      <dgm:t>
        <a:bodyPr/>
        <a:lstStyle/>
        <a:p>
          <a:pPr rtl="0"/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A0994A0D-C91E-5643-84CD-E8E1115907DC}" type="parTrans" cxnId="{9E32C294-3212-2444-8C29-A2A1DD9AEE5A}">
      <dgm:prSet/>
      <dgm:spPr/>
      <dgm:t>
        <a:bodyPr/>
        <a:lstStyle/>
        <a:p>
          <a:endParaRPr lang="en-US"/>
        </a:p>
      </dgm:t>
    </dgm:pt>
    <dgm:pt modelId="{9508FB77-5CF4-334A-88E7-E6EE04403F7D}" type="sibTrans" cxnId="{9E32C294-3212-2444-8C29-A2A1DD9AEE5A}">
      <dgm:prSet/>
      <dgm:spPr/>
      <dgm:t>
        <a:bodyPr/>
        <a:lstStyle/>
        <a:p>
          <a:endParaRPr lang="en-US"/>
        </a:p>
      </dgm:t>
    </dgm:pt>
    <dgm:pt modelId="{98755E32-9933-554F-9A19-64F3299B6D1A}">
      <dgm:prSet custT="1"/>
      <dgm:spPr/>
      <dgm:t>
        <a:bodyPr/>
        <a:lstStyle/>
        <a:p>
          <a:pPr rtl="0"/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F290A3EC-BF1B-9C42-A1FA-AF6E5630806E}" type="parTrans" cxnId="{3C9AE0F0-0A9C-E941-BCDC-4AB141FADBEE}">
      <dgm:prSet/>
      <dgm:spPr/>
      <dgm:t>
        <a:bodyPr/>
        <a:lstStyle/>
        <a:p>
          <a:endParaRPr lang="en-US"/>
        </a:p>
      </dgm:t>
    </dgm:pt>
    <dgm:pt modelId="{E53961B3-9A9B-4948-95B9-00CECB253B03}" type="sibTrans" cxnId="{3C9AE0F0-0A9C-E941-BCDC-4AB141FADBEE}">
      <dgm:prSet/>
      <dgm:spPr/>
      <dgm:t>
        <a:bodyPr/>
        <a:lstStyle/>
        <a:p>
          <a:endParaRPr lang="en-US"/>
        </a:p>
      </dgm:t>
    </dgm:pt>
    <dgm:pt modelId="{3217CE70-C7BC-304F-8C52-758DFF692FE7}" type="pres">
      <dgm:prSet presAssocID="{B228D134-583F-EA47-8221-DC251006B9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71E2BD-57BD-204A-AC6A-BE35D429AA79}" type="pres">
      <dgm:prSet presAssocID="{AF1E589F-325F-AB4E-B71E-1FC11780811E}" presName="composite" presStyleCnt="0"/>
      <dgm:spPr/>
    </dgm:pt>
    <dgm:pt modelId="{DE1EF8DA-69AA-3744-AF0B-C280D756A3BC}" type="pres">
      <dgm:prSet presAssocID="{AF1E589F-325F-AB4E-B71E-1FC11780811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3C473-1E4D-E240-AACB-7CF5320FEDB6}" type="pres">
      <dgm:prSet presAssocID="{AF1E589F-325F-AB4E-B71E-1FC11780811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8888D-5E04-5E40-A42E-7A32979BDB62}" type="pres">
      <dgm:prSet presAssocID="{86039917-DAD4-5C4B-A6E8-74DCBB0561A5}" presName="sp" presStyleCnt="0"/>
      <dgm:spPr/>
    </dgm:pt>
    <dgm:pt modelId="{DB5D3B14-34F0-C54C-B9E3-7DA059C53D60}" type="pres">
      <dgm:prSet presAssocID="{16CB72FD-0FEC-3A4E-BAF9-CB2296A09B44}" presName="composite" presStyleCnt="0"/>
      <dgm:spPr/>
    </dgm:pt>
    <dgm:pt modelId="{6149B6C4-637A-2642-B8D3-8590002733D0}" type="pres">
      <dgm:prSet presAssocID="{16CB72FD-0FEC-3A4E-BAF9-CB2296A09B4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09664-0CC9-004D-8DA9-73A9F1F31373}" type="pres">
      <dgm:prSet presAssocID="{16CB72FD-0FEC-3A4E-BAF9-CB2296A09B4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6632B-5D60-9E47-B27C-A8F902A5C444}" type="pres">
      <dgm:prSet presAssocID="{9508FB77-5CF4-334A-88E7-E6EE04403F7D}" presName="sp" presStyleCnt="0"/>
      <dgm:spPr/>
    </dgm:pt>
    <dgm:pt modelId="{CD5BB657-05CE-F546-81FC-C6C7C57908D3}" type="pres">
      <dgm:prSet presAssocID="{98755E32-9933-554F-9A19-64F3299B6D1A}" presName="composite" presStyleCnt="0"/>
      <dgm:spPr/>
    </dgm:pt>
    <dgm:pt modelId="{343A5038-F98B-9E45-93EB-E70EDDF0FBBE}" type="pres">
      <dgm:prSet presAssocID="{98755E32-9933-554F-9A19-64F3299B6D1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A636C-7B11-8A4F-A60E-75A20C0BCDA4}" type="pres">
      <dgm:prSet presAssocID="{98755E32-9933-554F-9A19-64F3299B6D1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32C294-3212-2444-8C29-A2A1DD9AEE5A}" srcId="{B228D134-583F-EA47-8221-DC251006B941}" destId="{16CB72FD-0FEC-3A4E-BAF9-CB2296A09B44}" srcOrd="1" destOrd="0" parTransId="{A0994A0D-C91E-5643-84CD-E8E1115907DC}" sibTransId="{9508FB77-5CF4-334A-88E7-E6EE04403F7D}"/>
    <dgm:cxn modelId="{3DD726D8-F743-7949-9AB7-4365FFE11063}" type="presOf" srcId="{16CB72FD-0FEC-3A4E-BAF9-CB2296A09B44}" destId="{6149B6C4-637A-2642-B8D3-8590002733D0}" srcOrd="0" destOrd="0" presId="urn:microsoft.com/office/officeart/2005/8/layout/chevron2"/>
    <dgm:cxn modelId="{810106A2-9019-2A4E-A005-68FDE06858DD}" type="presOf" srcId="{BD821E4F-7962-0E42-870A-9E51B7707C1F}" destId="{D5B09664-0CC9-004D-8DA9-73A9F1F31373}" srcOrd="0" destOrd="0" presId="urn:microsoft.com/office/officeart/2005/8/layout/chevron2"/>
    <dgm:cxn modelId="{635470F6-EF9A-8B47-9113-DC32AE4920B0}" srcId="{B228D134-583F-EA47-8221-DC251006B941}" destId="{AF1E589F-325F-AB4E-B71E-1FC11780811E}" srcOrd="0" destOrd="0" parTransId="{74C3E3D6-FCD1-3841-8AEB-3601A96F39C9}" sibTransId="{86039917-DAD4-5C4B-A6E8-74DCBB0561A5}"/>
    <dgm:cxn modelId="{A9CEAB70-C92B-6A45-84B0-745C2C51252C}" srcId="{16CB72FD-0FEC-3A4E-BAF9-CB2296A09B44}" destId="{BD821E4F-7962-0E42-870A-9E51B7707C1F}" srcOrd="0" destOrd="0" parTransId="{5982A099-28FA-8F4B-B297-4FD35A1B7B95}" sibTransId="{E9325789-DEF6-874C-ABA1-689186F300DD}"/>
    <dgm:cxn modelId="{F643B96F-6F5D-FF4A-B844-500BC7A64C1E}" type="presOf" srcId="{98755E32-9933-554F-9A19-64F3299B6D1A}" destId="{343A5038-F98B-9E45-93EB-E70EDDF0FBBE}" srcOrd="0" destOrd="0" presId="urn:microsoft.com/office/officeart/2005/8/layout/chevron2"/>
    <dgm:cxn modelId="{883ACAFB-D0B4-BD46-8496-0C5E89FD8B57}" type="presOf" srcId="{04E3E398-FBA6-CC46-A90F-51E41A03E45F}" destId="{5043C473-1E4D-E240-AACB-7CF5320FEDB6}" srcOrd="0" destOrd="0" presId="urn:microsoft.com/office/officeart/2005/8/layout/chevron2"/>
    <dgm:cxn modelId="{A929FB6B-8574-DD47-B0B1-67BDF65C84E8}" type="presOf" srcId="{AF1E589F-325F-AB4E-B71E-1FC11780811E}" destId="{DE1EF8DA-69AA-3744-AF0B-C280D756A3BC}" srcOrd="0" destOrd="0" presId="urn:microsoft.com/office/officeart/2005/8/layout/chevron2"/>
    <dgm:cxn modelId="{3C9AE0F0-0A9C-E941-BCDC-4AB141FADBEE}" srcId="{B228D134-583F-EA47-8221-DC251006B941}" destId="{98755E32-9933-554F-9A19-64F3299B6D1A}" srcOrd="2" destOrd="0" parTransId="{F290A3EC-BF1B-9C42-A1FA-AF6E5630806E}" sibTransId="{E53961B3-9A9B-4948-95B9-00CECB253B03}"/>
    <dgm:cxn modelId="{9E9F2CE6-378A-1446-B5BC-F19D033F850B}" type="presOf" srcId="{B228D134-583F-EA47-8221-DC251006B941}" destId="{3217CE70-C7BC-304F-8C52-758DFF692FE7}" srcOrd="0" destOrd="0" presId="urn:microsoft.com/office/officeart/2005/8/layout/chevron2"/>
    <dgm:cxn modelId="{DFF2F136-3C3D-B54D-B95C-3CFFDB7C9669}" srcId="{98755E32-9933-554F-9A19-64F3299B6D1A}" destId="{8143FAC5-CF90-D34F-A06E-2FB07C5E14C0}" srcOrd="0" destOrd="0" parTransId="{E6E3DB4D-DE3E-F742-B9B8-2EC8EAF1E9CF}" sibTransId="{6D1F0DB6-3BE3-184C-AFAA-D979E67D1C6A}"/>
    <dgm:cxn modelId="{F845B3FE-5697-0F45-8AD4-BE6ADE0B12E5}" srcId="{AF1E589F-325F-AB4E-B71E-1FC11780811E}" destId="{04E3E398-FBA6-CC46-A90F-51E41A03E45F}" srcOrd="0" destOrd="0" parTransId="{7D8A065F-53E6-1B4F-B427-F701A457701A}" sibTransId="{470BD6AC-6DD4-8B42-A1BC-17EFD9C68A06}"/>
    <dgm:cxn modelId="{182CEBF8-0752-6944-A344-E15C7F14E09C}" type="presOf" srcId="{8143FAC5-CF90-D34F-A06E-2FB07C5E14C0}" destId="{1F8A636C-7B11-8A4F-A60E-75A20C0BCDA4}" srcOrd="0" destOrd="0" presId="urn:microsoft.com/office/officeart/2005/8/layout/chevron2"/>
    <dgm:cxn modelId="{2D7882FB-5E6E-1047-BB57-AF09903023FB}" type="presParOf" srcId="{3217CE70-C7BC-304F-8C52-758DFF692FE7}" destId="{1271E2BD-57BD-204A-AC6A-BE35D429AA79}" srcOrd="0" destOrd="0" presId="urn:microsoft.com/office/officeart/2005/8/layout/chevron2"/>
    <dgm:cxn modelId="{3E752216-F3A8-FC4A-933B-C190C89ED78B}" type="presParOf" srcId="{1271E2BD-57BD-204A-AC6A-BE35D429AA79}" destId="{DE1EF8DA-69AA-3744-AF0B-C280D756A3BC}" srcOrd="0" destOrd="0" presId="urn:microsoft.com/office/officeart/2005/8/layout/chevron2"/>
    <dgm:cxn modelId="{035654AE-9639-2147-8FFC-5993E9928AC9}" type="presParOf" srcId="{1271E2BD-57BD-204A-AC6A-BE35D429AA79}" destId="{5043C473-1E4D-E240-AACB-7CF5320FEDB6}" srcOrd="1" destOrd="0" presId="urn:microsoft.com/office/officeart/2005/8/layout/chevron2"/>
    <dgm:cxn modelId="{82CA8416-E9AA-7944-BE41-8A21943ECF81}" type="presParOf" srcId="{3217CE70-C7BC-304F-8C52-758DFF692FE7}" destId="{BF78888D-5E04-5E40-A42E-7A32979BDB62}" srcOrd="1" destOrd="0" presId="urn:microsoft.com/office/officeart/2005/8/layout/chevron2"/>
    <dgm:cxn modelId="{595A2C41-D55A-1C4A-9A25-E3F64A97F807}" type="presParOf" srcId="{3217CE70-C7BC-304F-8C52-758DFF692FE7}" destId="{DB5D3B14-34F0-C54C-B9E3-7DA059C53D60}" srcOrd="2" destOrd="0" presId="urn:microsoft.com/office/officeart/2005/8/layout/chevron2"/>
    <dgm:cxn modelId="{4FDBA87F-B4BF-5D47-8CF4-912C940E26E2}" type="presParOf" srcId="{DB5D3B14-34F0-C54C-B9E3-7DA059C53D60}" destId="{6149B6C4-637A-2642-B8D3-8590002733D0}" srcOrd="0" destOrd="0" presId="urn:microsoft.com/office/officeart/2005/8/layout/chevron2"/>
    <dgm:cxn modelId="{3F997850-017C-1A4A-8503-A301FDE854F0}" type="presParOf" srcId="{DB5D3B14-34F0-C54C-B9E3-7DA059C53D60}" destId="{D5B09664-0CC9-004D-8DA9-73A9F1F31373}" srcOrd="1" destOrd="0" presId="urn:microsoft.com/office/officeart/2005/8/layout/chevron2"/>
    <dgm:cxn modelId="{10DED1C1-6530-CD41-8503-FC7B61A8E672}" type="presParOf" srcId="{3217CE70-C7BC-304F-8C52-758DFF692FE7}" destId="{C146632B-5D60-9E47-B27C-A8F902A5C444}" srcOrd="3" destOrd="0" presId="urn:microsoft.com/office/officeart/2005/8/layout/chevron2"/>
    <dgm:cxn modelId="{30D8B148-B93B-944C-9724-6EFE65B60C31}" type="presParOf" srcId="{3217CE70-C7BC-304F-8C52-758DFF692FE7}" destId="{CD5BB657-05CE-F546-81FC-C6C7C57908D3}" srcOrd="4" destOrd="0" presId="urn:microsoft.com/office/officeart/2005/8/layout/chevron2"/>
    <dgm:cxn modelId="{0BC5F734-1EA0-594C-B557-33458342B0D4}" type="presParOf" srcId="{CD5BB657-05CE-F546-81FC-C6C7C57908D3}" destId="{343A5038-F98B-9E45-93EB-E70EDDF0FBBE}" srcOrd="0" destOrd="0" presId="urn:microsoft.com/office/officeart/2005/8/layout/chevron2"/>
    <dgm:cxn modelId="{3162758A-BE45-B847-BB34-C258A5DC6111}" type="presParOf" srcId="{CD5BB657-05CE-F546-81FC-C6C7C57908D3}" destId="{1F8A636C-7B11-8A4F-A60E-75A20C0BCDA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FE92B-09B8-D249-A005-0593EA5E7F2D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509C7-EBFB-874A-AF0D-754A9B295194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silicat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san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hô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lưu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máu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mao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mạch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kiện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kép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mẽ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79282684-5996-494E-92C9-551B39A4DF71}" type="parTrans" cxnId="{841A6887-AFB5-D240-8CFA-4743F3F237C1}">
      <dgm:prSet/>
      <dgm:spPr/>
      <dgm:t>
        <a:bodyPr/>
        <a:lstStyle/>
        <a:p>
          <a:endParaRPr lang="en-US"/>
        </a:p>
      </dgm:t>
    </dgm:pt>
    <dgm:pt modelId="{1CAF593F-C241-C64D-A808-EAD6B44D9921}" type="sibTrans" cxnId="{841A6887-AFB5-D240-8CFA-4743F3F237C1}">
      <dgm:prSet/>
      <dgm:spPr/>
      <dgm:t>
        <a:bodyPr/>
        <a:lstStyle/>
        <a:p>
          <a:endParaRPr lang="en-US"/>
        </a:p>
      </dgm:t>
    </dgm:pt>
    <dgm:pt modelId="{4DE4D026-D422-584A-ABF2-4C859629ED0E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dưới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chuỗi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: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sợi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collagen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elastin,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acid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hyaluronic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nâng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nhiên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B2C902C8-3176-6249-86C3-2BF3A2FBCE8A}" type="parTrans" cxnId="{FBCEDFF4-CBB4-9647-AB27-7C5F49836CE3}">
      <dgm:prSet/>
      <dgm:spPr/>
      <dgm:t>
        <a:bodyPr/>
        <a:lstStyle/>
        <a:p>
          <a:endParaRPr lang="en-US"/>
        </a:p>
      </dgm:t>
    </dgm:pt>
    <dgm:pt modelId="{27BF9733-A2BE-014D-96E8-92064A03D217}" type="sibTrans" cxnId="{FBCEDFF4-CBB4-9647-AB27-7C5F49836CE3}">
      <dgm:prSet/>
      <dgm:spPr/>
      <dgm:t>
        <a:bodyPr/>
        <a:lstStyle/>
        <a:p>
          <a:endParaRPr lang="en-US"/>
        </a:p>
      </dgm:t>
    </dgm:pt>
    <dgm:pt modelId="{F00832E1-55ED-2347-A206-153B72B16704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Cải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tối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ưu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chuyển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lột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thải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khoảng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trống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C95701BB-039F-274E-A717-FD9B2A59E306}" type="parTrans" cxnId="{A9ADD728-57FB-BC44-8D92-FC1C1F210A6F}">
      <dgm:prSet/>
      <dgm:spPr/>
      <dgm:t>
        <a:bodyPr/>
        <a:lstStyle/>
        <a:p>
          <a:endParaRPr lang="en-US"/>
        </a:p>
      </dgm:t>
    </dgm:pt>
    <dgm:pt modelId="{0C48CC9A-F394-F040-A1E7-3A4B27A99DDD}" type="sibTrans" cxnId="{A9ADD728-57FB-BC44-8D92-FC1C1F210A6F}">
      <dgm:prSet/>
      <dgm:spPr/>
      <dgm:t>
        <a:bodyPr/>
        <a:lstStyle/>
        <a:p>
          <a:endParaRPr lang="en-US"/>
        </a:p>
      </dgm:t>
    </dgm:pt>
    <dgm:pt modelId="{9AE2B4A9-6156-764C-A0CA-11D16B2C3C26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FC994D49-69A7-0E4D-975E-F87AD81ECB76}" type="parTrans" cxnId="{D0DCBF91-8DFC-D54D-9A71-9A3085E087BF}">
      <dgm:prSet/>
      <dgm:spPr/>
      <dgm:t>
        <a:bodyPr/>
        <a:lstStyle/>
        <a:p>
          <a:endParaRPr lang="en-US"/>
        </a:p>
      </dgm:t>
    </dgm:pt>
    <dgm:pt modelId="{DAF5896E-8CE6-444C-8A79-AA8133E57945}" type="sibTrans" cxnId="{D0DCBF91-8DFC-D54D-9A71-9A3085E087BF}">
      <dgm:prSet/>
      <dgm:spPr/>
      <dgm:t>
        <a:bodyPr/>
        <a:lstStyle/>
        <a:p>
          <a:endParaRPr lang="en-US"/>
        </a:p>
      </dgm:t>
    </dgm:pt>
    <dgm:pt modelId="{417DA270-5FB1-514A-920D-C0DCAE7958C0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480D6140-EBB3-284A-A3FE-A52EA5ADE8D2}" type="parTrans" cxnId="{B3DC3AB2-63C7-8D4F-B41A-4D8F1427D8DC}">
      <dgm:prSet/>
      <dgm:spPr/>
      <dgm:t>
        <a:bodyPr/>
        <a:lstStyle/>
        <a:p>
          <a:endParaRPr lang="en-US"/>
        </a:p>
      </dgm:t>
    </dgm:pt>
    <dgm:pt modelId="{717DDD8F-7F71-1849-84C5-F300B63E8C45}" type="sibTrans" cxnId="{B3DC3AB2-63C7-8D4F-B41A-4D8F1427D8DC}">
      <dgm:prSet/>
      <dgm:spPr/>
      <dgm:t>
        <a:bodyPr/>
        <a:lstStyle/>
        <a:p>
          <a:endParaRPr lang="en-US"/>
        </a:p>
      </dgm:t>
    </dgm:pt>
    <dgm:pt modelId="{328E543A-121F-0041-AAD5-1C2A96E5EFE3}">
      <dgm:prSet custT="1"/>
      <dgm:spPr/>
      <dgm:t>
        <a:bodyPr/>
        <a:lstStyle/>
        <a:p>
          <a:pPr rtl="0"/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94CBC091-5CAB-784F-A34B-0DCEE2645288}" type="parTrans" cxnId="{B95988C5-568F-C641-AB89-E665208424AA}">
      <dgm:prSet/>
      <dgm:spPr/>
      <dgm:t>
        <a:bodyPr/>
        <a:lstStyle/>
        <a:p>
          <a:endParaRPr lang="en-US"/>
        </a:p>
      </dgm:t>
    </dgm:pt>
    <dgm:pt modelId="{59D37510-4799-E241-A070-CF46B7A4C9F8}" type="sibTrans" cxnId="{B95988C5-568F-C641-AB89-E665208424AA}">
      <dgm:prSet/>
      <dgm:spPr/>
      <dgm:t>
        <a:bodyPr/>
        <a:lstStyle/>
        <a:p>
          <a:endParaRPr lang="en-US"/>
        </a:p>
      </dgm:t>
    </dgm:pt>
    <dgm:pt modelId="{2401044F-73F7-E640-9582-36EB9EF7AEC0}" type="pres">
      <dgm:prSet presAssocID="{F60FE92B-09B8-D249-A005-0593EA5E7F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5FD24C-4045-2F4A-87FB-11A972A07271}" type="pres">
      <dgm:prSet presAssocID="{328E543A-121F-0041-AAD5-1C2A96E5EFE3}" presName="composite" presStyleCnt="0"/>
      <dgm:spPr/>
    </dgm:pt>
    <dgm:pt modelId="{A5182D29-0CA2-7E40-84A0-B02C57E09C10}" type="pres">
      <dgm:prSet presAssocID="{328E543A-121F-0041-AAD5-1C2A96E5EFE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98727-0F8A-8749-8D33-97931364386D}" type="pres">
      <dgm:prSet presAssocID="{328E543A-121F-0041-AAD5-1C2A96E5EFE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E8ACB-B53A-564F-A543-2967359B8224}" type="pres">
      <dgm:prSet presAssocID="{59D37510-4799-E241-A070-CF46B7A4C9F8}" presName="sp" presStyleCnt="0"/>
      <dgm:spPr/>
    </dgm:pt>
    <dgm:pt modelId="{925B5276-0317-7741-9200-0A57A573ACCB}" type="pres">
      <dgm:prSet presAssocID="{417DA270-5FB1-514A-920D-C0DCAE7958C0}" presName="composite" presStyleCnt="0"/>
      <dgm:spPr/>
    </dgm:pt>
    <dgm:pt modelId="{F4BD9135-0F7A-3C4A-80EB-393BBBFCFE0A}" type="pres">
      <dgm:prSet presAssocID="{417DA270-5FB1-514A-920D-C0DCAE7958C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9AFAA-9F55-894B-96D0-6E560CB703F8}" type="pres">
      <dgm:prSet presAssocID="{417DA270-5FB1-514A-920D-C0DCAE7958C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010624-EF16-A248-B9AA-CFA821BBC98A}" type="pres">
      <dgm:prSet presAssocID="{717DDD8F-7F71-1849-84C5-F300B63E8C45}" presName="sp" presStyleCnt="0"/>
      <dgm:spPr/>
    </dgm:pt>
    <dgm:pt modelId="{1F09BD6F-99F5-924C-BA7C-064529C834E3}" type="pres">
      <dgm:prSet presAssocID="{9AE2B4A9-6156-764C-A0CA-11D16B2C3C26}" presName="composite" presStyleCnt="0"/>
      <dgm:spPr/>
    </dgm:pt>
    <dgm:pt modelId="{B0E77E83-FBB4-E54A-AA46-AC527B8B5714}" type="pres">
      <dgm:prSet presAssocID="{9AE2B4A9-6156-764C-A0CA-11D16B2C3C2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E11D66-78CA-9748-994A-242597BB240F}" type="pres">
      <dgm:prSet presAssocID="{9AE2B4A9-6156-764C-A0CA-11D16B2C3C2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B732ED-749B-F242-B6D4-CC6DF8160F44}" type="presOf" srcId="{417DA270-5FB1-514A-920D-C0DCAE7958C0}" destId="{F4BD9135-0F7A-3C4A-80EB-393BBBFCFE0A}" srcOrd="0" destOrd="0" presId="urn:microsoft.com/office/officeart/2005/8/layout/chevron2"/>
    <dgm:cxn modelId="{B417D1B0-DDAC-3047-924A-0C711C3BEF84}" type="presOf" srcId="{328E543A-121F-0041-AAD5-1C2A96E5EFE3}" destId="{A5182D29-0CA2-7E40-84A0-B02C57E09C10}" srcOrd="0" destOrd="0" presId="urn:microsoft.com/office/officeart/2005/8/layout/chevron2"/>
    <dgm:cxn modelId="{A9ADD728-57FB-BC44-8D92-FC1C1F210A6F}" srcId="{9AE2B4A9-6156-764C-A0CA-11D16B2C3C26}" destId="{F00832E1-55ED-2347-A206-153B72B16704}" srcOrd="0" destOrd="0" parTransId="{C95701BB-039F-274E-A717-FD9B2A59E306}" sibTransId="{0C48CC9A-F394-F040-A1E7-3A4B27A99DDD}"/>
    <dgm:cxn modelId="{841A6887-AFB5-D240-8CFA-4743F3F237C1}" srcId="{328E543A-121F-0041-AAD5-1C2A96E5EFE3}" destId="{85B509C7-EBFB-874A-AF0D-754A9B295194}" srcOrd="0" destOrd="0" parTransId="{79282684-5996-494E-92C9-551B39A4DF71}" sibTransId="{1CAF593F-C241-C64D-A808-EAD6B44D9921}"/>
    <dgm:cxn modelId="{D0DCBF91-8DFC-D54D-9A71-9A3085E087BF}" srcId="{F60FE92B-09B8-D249-A005-0593EA5E7F2D}" destId="{9AE2B4A9-6156-764C-A0CA-11D16B2C3C26}" srcOrd="2" destOrd="0" parTransId="{FC994D49-69A7-0E4D-975E-F87AD81ECB76}" sibTransId="{DAF5896E-8CE6-444C-8A79-AA8133E57945}"/>
    <dgm:cxn modelId="{B3DC3AB2-63C7-8D4F-B41A-4D8F1427D8DC}" srcId="{F60FE92B-09B8-D249-A005-0593EA5E7F2D}" destId="{417DA270-5FB1-514A-920D-C0DCAE7958C0}" srcOrd="1" destOrd="0" parTransId="{480D6140-EBB3-284A-A3FE-A52EA5ADE8D2}" sibTransId="{717DDD8F-7F71-1849-84C5-F300B63E8C45}"/>
    <dgm:cxn modelId="{CB4FF49B-B0EC-E14A-A933-873CB24C8B1E}" type="presOf" srcId="{F60FE92B-09B8-D249-A005-0593EA5E7F2D}" destId="{2401044F-73F7-E640-9582-36EB9EF7AEC0}" srcOrd="0" destOrd="0" presId="urn:microsoft.com/office/officeart/2005/8/layout/chevron2"/>
    <dgm:cxn modelId="{654518D9-BB02-9B47-92E3-2817E8D662D5}" type="presOf" srcId="{85B509C7-EBFB-874A-AF0D-754A9B295194}" destId="{68298727-0F8A-8749-8D33-97931364386D}" srcOrd="0" destOrd="0" presId="urn:microsoft.com/office/officeart/2005/8/layout/chevron2"/>
    <dgm:cxn modelId="{7672293A-3FA7-FF4A-9CF6-100A5D88EEB8}" type="presOf" srcId="{4DE4D026-D422-584A-ABF2-4C859629ED0E}" destId="{D489AFAA-9F55-894B-96D0-6E560CB703F8}" srcOrd="0" destOrd="0" presId="urn:microsoft.com/office/officeart/2005/8/layout/chevron2"/>
    <dgm:cxn modelId="{FBCEDFF4-CBB4-9647-AB27-7C5F49836CE3}" srcId="{417DA270-5FB1-514A-920D-C0DCAE7958C0}" destId="{4DE4D026-D422-584A-ABF2-4C859629ED0E}" srcOrd="0" destOrd="0" parTransId="{B2C902C8-3176-6249-86C3-2BF3A2FBCE8A}" sibTransId="{27BF9733-A2BE-014D-96E8-92064A03D217}"/>
    <dgm:cxn modelId="{579C8F8C-A495-A747-AF93-886187AA276B}" type="presOf" srcId="{F00832E1-55ED-2347-A206-153B72B16704}" destId="{2BE11D66-78CA-9748-994A-242597BB240F}" srcOrd="0" destOrd="0" presId="urn:microsoft.com/office/officeart/2005/8/layout/chevron2"/>
    <dgm:cxn modelId="{B95988C5-568F-C641-AB89-E665208424AA}" srcId="{F60FE92B-09B8-D249-A005-0593EA5E7F2D}" destId="{328E543A-121F-0041-AAD5-1C2A96E5EFE3}" srcOrd="0" destOrd="0" parTransId="{94CBC091-5CAB-784F-A34B-0DCEE2645288}" sibTransId="{59D37510-4799-E241-A070-CF46B7A4C9F8}"/>
    <dgm:cxn modelId="{5F483565-4DD4-034E-9ACB-BF631A63C76E}" type="presOf" srcId="{9AE2B4A9-6156-764C-A0CA-11D16B2C3C26}" destId="{B0E77E83-FBB4-E54A-AA46-AC527B8B5714}" srcOrd="0" destOrd="0" presId="urn:microsoft.com/office/officeart/2005/8/layout/chevron2"/>
    <dgm:cxn modelId="{76922285-59BE-E34B-B22C-A2F68D16D6B9}" type="presParOf" srcId="{2401044F-73F7-E640-9582-36EB9EF7AEC0}" destId="{AA5FD24C-4045-2F4A-87FB-11A972A07271}" srcOrd="0" destOrd="0" presId="urn:microsoft.com/office/officeart/2005/8/layout/chevron2"/>
    <dgm:cxn modelId="{717B4343-3C8F-8D45-9721-1A3B7A2820F6}" type="presParOf" srcId="{AA5FD24C-4045-2F4A-87FB-11A972A07271}" destId="{A5182D29-0CA2-7E40-84A0-B02C57E09C10}" srcOrd="0" destOrd="0" presId="urn:microsoft.com/office/officeart/2005/8/layout/chevron2"/>
    <dgm:cxn modelId="{18562520-A35C-E64D-9FD2-EF33E832F4F5}" type="presParOf" srcId="{AA5FD24C-4045-2F4A-87FB-11A972A07271}" destId="{68298727-0F8A-8749-8D33-97931364386D}" srcOrd="1" destOrd="0" presId="urn:microsoft.com/office/officeart/2005/8/layout/chevron2"/>
    <dgm:cxn modelId="{CFC83F11-4E5E-E84B-BBFB-F2A75083BC7D}" type="presParOf" srcId="{2401044F-73F7-E640-9582-36EB9EF7AEC0}" destId="{715E8ACB-B53A-564F-A543-2967359B8224}" srcOrd="1" destOrd="0" presId="urn:microsoft.com/office/officeart/2005/8/layout/chevron2"/>
    <dgm:cxn modelId="{152E338F-2CE0-3246-8B23-714E07DD8E99}" type="presParOf" srcId="{2401044F-73F7-E640-9582-36EB9EF7AEC0}" destId="{925B5276-0317-7741-9200-0A57A573ACCB}" srcOrd="2" destOrd="0" presId="urn:microsoft.com/office/officeart/2005/8/layout/chevron2"/>
    <dgm:cxn modelId="{C15D0A3A-C03C-6F4A-AA0F-9E2D60A2A4DC}" type="presParOf" srcId="{925B5276-0317-7741-9200-0A57A573ACCB}" destId="{F4BD9135-0F7A-3C4A-80EB-393BBBFCFE0A}" srcOrd="0" destOrd="0" presId="urn:microsoft.com/office/officeart/2005/8/layout/chevron2"/>
    <dgm:cxn modelId="{AFF604F8-C622-1A45-B9A3-0ED46E4FF0DE}" type="presParOf" srcId="{925B5276-0317-7741-9200-0A57A573ACCB}" destId="{D489AFAA-9F55-894B-96D0-6E560CB703F8}" srcOrd="1" destOrd="0" presId="urn:microsoft.com/office/officeart/2005/8/layout/chevron2"/>
    <dgm:cxn modelId="{C3A11403-0E09-7847-BF26-2C0424E88C58}" type="presParOf" srcId="{2401044F-73F7-E640-9582-36EB9EF7AEC0}" destId="{32010624-EF16-A248-B9AA-CFA821BBC98A}" srcOrd="3" destOrd="0" presId="urn:microsoft.com/office/officeart/2005/8/layout/chevron2"/>
    <dgm:cxn modelId="{A4C74251-4B4F-2545-A515-DF21018D87D6}" type="presParOf" srcId="{2401044F-73F7-E640-9582-36EB9EF7AEC0}" destId="{1F09BD6F-99F5-924C-BA7C-064529C834E3}" srcOrd="4" destOrd="0" presId="urn:microsoft.com/office/officeart/2005/8/layout/chevron2"/>
    <dgm:cxn modelId="{4C8B6F8A-41FE-754F-8AE0-758506971973}" type="presParOf" srcId="{1F09BD6F-99F5-924C-BA7C-064529C834E3}" destId="{B0E77E83-FBB4-E54A-AA46-AC527B8B5714}" srcOrd="0" destOrd="0" presId="urn:microsoft.com/office/officeart/2005/8/layout/chevron2"/>
    <dgm:cxn modelId="{21C4E831-3256-A143-80B3-CC3781D8779B}" type="presParOf" srcId="{1F09BD6F-99F5-924C-BA7C-064529C834E3}" destId="{2BE11D66-78CA-9748-994A-242597BB24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F3DDFD-1ED5-974E-AB6F-404D9BD2B94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69998-5750-8E40-BFDA-3E4B81AE63DB}">
      <dgm:prSet custT="1"/>
      <dgm:spPr/>
      <dgm:t>
        <a:bodyPr/>
        <a:lstStyle/>
        <a:p>
          <a:pPr rtl="0"/>
          <a:r>
            <a:rPr lang="en-US" sz="2400" dirty="0" err="1" smtClean="0"/>
            <a:t>Thúc</a:t>
          </a:r>
          <a:r>
            <a:rPr lang="en-US" sz="2400" dirty="0" smtClean="0"/>
            <a:t> </a:t>
          </a:r>
          <a:r>
            <a:rPr lang="en-US" sz="2400" dirty="0" err="1" smtClean="0"/>
            <a:t>đẩy</a:t>
          </a:r>
          <a:r>
            <a:rPr lang="en-US" sz="2400" dirty="0" smtClean="0"/>
            <a:t> </a:t>
          </a:r>
          <a:r>
            <a:rPr lang="en-US" sz="2400" dirty="0" err="1" smtClean="0"/>
            <a:t>sự</a:t>
          </a:r>
          <a:r>
            <a:rPr lang="en-US" sz="2400" dirty="0" smtClean="0"/>
            <a:t> </a:t>
          </a:r>
          <a:r>
            <a:rPr lang="en-US" sz="2400" dirty="0" err="1" smtClean="0"/>
            <a:t>phục</a:t>
          </a:r>
          <a:r>
            <a:rPr lang="en-US" sz="2400" dirty="0" smtClean="0"/>
            <a:t> </a:t>
          </a:r>
          <a:r>
            <a:rPr lang="en-US" sz="2400" dirty="0" err="1" smtClean="0"/>
            <a:t>hồi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da</a:t>
          </a:r>
          <a:endParaRPr lang="en-US" sz="2400" dirty="0"/>
        </a:p>
      </dgm:t>
    </dgm:pt>
    <dgm:pt modelId="{40FEFF34-0840-C641-BD90-701BAF1DD97C}" type="parTrans" cxnId="{0A7A25D2-68A5-F446-AE2A-27439DE32BAF}">
      <dgm:prSet/>
      <dgm:spPr/>
      <dgm:t>
        <a:bodyPr/>
        <a:lstStyle/>
        <a:p>
          <a:endParaRPr lang="en-US" sz="2400"/>
        </a:p>
      </dgm:t>
    </dgm:pt>
    <dgm:pt modelId="{32D92205-C9DA-FD44-9998-E72BF55ED476}" type="sibTrans" cxnId="{0A7A25D2-68A5-F446-AE2A-27439DE32BAF}">
      <dgm:prSet custT="1"/>
      <dgm:spPr/>
      <dgm:t>
        <a:bodyPr/>
        <a:lstStyle/>
        <a:p>
          <a:endParaRPr lang="en-US" sz="2400"/>
        </a:p>
      </dgm:t>
    </dgm:pt>
    <dgm:pt modelId="{0DBA1956-6A40-E040-A447-D253711BB986}">
      <dgm:prSet custT="1"/>
      <dgm:spPr/>
      <dgm:t>
        <a:bodyPr/>
        <a:lstStyle/>
        <a:p>
          <a:pPr rtl="0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thẩm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thấu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CB40558-8679-434F-A2B0-55CFD343D1DE}" type="parTrans" cxnId="{E8A5C4A0-1308-FE43-9E61-53E250D1032A}">
      <dgm:prSet/>
      <dgm:spPr/>
      <dgm:t>
        <a:bodyPr/>
        <a:lstStyle/>
        <a:p>
          <a:endParaRPr lang="en-US" sz="2400"/>
        </a:p>
      </dgm:t>
    </dgm:pt>
    <dgm:pt modelId="{CE3F7BC2-9F4E-1D48-A6F5-6191C51E7AE3}" type="sibTrans" cxnId="{E8A5C4A0-1308-FE43-9E61-53E250D1032A}">
      <dgm:prSet custT="1"/>
      <dgm:spPr/>
      <dgm:t>
        <a:bodyPr/>
        <a:lstStyle/>
        <a:p>
          <a:endParaRPr lang="en-US" sz="2400"/>
        </a:p>
      </dgm:t>
    </dgm:pt>
    <dgm:pt modelId="{58A36D41-61AE-0045-AA0E-F9D68811C856}">
      <dgm:prSet custT="1"/>
      <dgm:spPr/>
      <dgm:t>
        <a:bodyPr/>
        <a:lstStyle/>
        <a:p>
          <a:pPr rtl="0"/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hơn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85135DEB-138D-5048-8818-2933949CC5D2}" type="parTrans" cxnId="{EF4DF011-EBFF-A248-9227-349AC1A07B09}">
      <dgm:prSet/>
      <dgm:spPr/>
      <dgm:t>
        <a:bodyPr/>
        <a:lstStyle/>
        <a:p>
          <a:endParaRPr lang="en-US" sz="2400"/>
        </a:p>
      </dgm:t>
    </dgm:pt>
    <dgm:pt modelId="{471EA816-F6DD-7A40-8001-707EAE3A4C9E}" type="sibTrans" cxnId="{EF4DF011-EBFF-A248-9227-349AC1A07B09}">
      <dgm:prSet/>
      <dgm:spPr/>
      <dgm:t>
        <a:bodyPr/>
        <a:lstStyle/>
        <a:p>
          <a:endParaRPr lang="en-US" sz="2400"/>
        </a:p>
      </dgm:t>
    </dgm:pt>
    <dgm:pt modelId="{BA7ADF7E-62BE-0D46-A750-C01B83534474}" type="pres">
      <dgm:prSet presAssocID="{1FF3DDFD-1ED5-974E-AB6F-404D9BD2B9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B52382-D9B6-3149-ADC2-9CF90DEFB1A2}" type="pres">
      <dgm:prSet presAssocID="{C1F69998-5750-8E40-BFDA-3E4B81AE63D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3CF3E5-41C0-0E4A-9DBD-AD091FB52507}" type="pres">
      <dgm:prSet presAssocID="{32D92205-C9DA-FD44-9998-E72BF55ED47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B380082-147F-C944-960A-9B15B7D3C874}" type="pres">
      <dgm:prSet presAssocID="{32D92205-C9DA-FD44-9998-E72BF55ED47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28946ED-4C41-1648-8952-8025AA5228D6}" type="pres">
      <dgm:prSet presAssocID="{0DBA1956-6A40-E040-A447-D253711BB98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BEAAF-2528-814E-A8CB-423B9CF3C055}" type="pres">
      <dgm:prSet presAssocID="{CE3F7BC2-9F4E-1D48-A6F5-6191C51E7AE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F4B4FDD-94CD-894A-9A10-5A04E000893F}" type="pres">
      <dgm:prSet presAssocID="{CE3F7BC2-9F4E-1D48-A6F5-6191C51E7AE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2B3D5A89-36FD-7143-AA12-EBDE988B9827}" type="pres">
      <dgm:prSet presAssocID="{58A36D41-61AE-0045-AA0E-F9D68811C85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FCFDC5-4986-C24C-A533-371A2E4519EC}" type="presOf" srcId="{1FF3DDFD-1ED5-974E-AB6F-404D9BD2B942}" destId="{BA7ADF7E-62BE-0D46-A750-C01B83534474}" srcOrd="0" destOrd="0" presId="urn:microsoft.com/office/officeart/2005/8/layout/process1"/>
    <dgm:cxn modelId="{03124399-6DEE-C64B-BBD8-B555AADA2387}" type="presOf" srcId="{32D92205-C9DA-FD44-9998-E72BF55ED476}" destId="{0B380082-147F-C944-960A-9B15B7D3C874}" srcOrd="1" destOrd="0" presId="urn:microsoft.com/office/officeart/2005/8/layout/process1"/>
    <dgm:cxn modelId="{EF4DF011-EBFF-A248-9227-349AC1A07B09}" srcId="{1FF3DDFD-1ED5-974E-AB6F-404D9BD2B942}" destId="{58A36D41-61AE-0045-AA0E-F9D68811C856}" srcOrd="2" destOrd="0" parTransId="{85135DEB-138D-5048-8818-2933949CC5D2}" sibTransId="{471EA816-F6DD-7A40-8001-707EAE3A4C9E}"/>
    <dgm:cxn modelId="{127D2BFD-0191-B846-8BE6-D7EDB75C5FD4}" type="presOf" srcId="{32D92205-C9DA-FD44-9998-E72BF55ED476}" destId="{DA3CF3E5-41C0-0E4A-9DBD-AD091FB52507}" srcOrd="0" destOrd="0" presId="urn:microsoft.com/office/officeart/2005/8/layout/process1"/>
    <dgm:cxn modelId="{FB663513-D4DE-6348-B25A-16F2931DE0A9}" type="presOf" srcId="{58A36D41-61AE-0045-AA0E-F9D68811C856}" destId="{2B3D5A89-36FD-7143-AA12-EBDE988B9827}" srcOrd="0" destOrd="0" presId="urn:microsoft.com/office/officeart/2005/8/layout/process1"/>
    <dgm:cxn modelId="{39A01502-17B5-B643-AA3B-8DCD0F0F8488}" type="presOf" srcId="{0DBA1956-6A40-E040-A447-D253711BB986}" destId="{F28946ED-4C41-1648-8952-8025AA5228D6}" srcOrd="0" destOrd="0" presId="urn:microsoft.com/office/officeart/2005/8/layout/process1"/>
    <dgm:cxn modelId="{17A27836-7F7D-6341-A70C-8C6003C8AC5A}" type="presOf" srcId="{CE3F7BC2-9F4E-1D48-A6F5-6191C51E7AE3}" destId="{F5EBEAAF-2528-814E-A8CB-423B9CF3C055}" srcOrd="0" destOrd="0" presId="urn:microsoft.com/office/officeart/2005/8/layout/process1"/>
    <dgm:cxn modelId="{6D5475D6-86F1-A441-965A-86C9626CD8E8}" type="presOf" srcId="{C1F69998-5750-8E40-BFDA-3E4B81AE63DB}" destId="{F8B52382-D9B6-3149-ADC2-9CF90DEFB1A2}" srcOrd="0" destOrd="0" presId="urn:microsoft.com/office/officeart/2005/8/layout/process1"/>
    <dgm:cxn modelId="{C7FD9E6B-D5CA-2443-A8F2-2251467D6392}" type="presOf" srcId="{CE3F7BC2-9F4E-1D48-A6F5-6191C51E7AE3}" destId="{9F4B4FDD-94CD-894A-9A10-5A04E000893F}" srcOrd="1" destOrd="0" presId="urn:microsoft.com/office/officeart/2005/8/layout/process1"/>
    <dgm:cxn modelId="{0A7A25D2-68A5-F446-AE2A-27439DE32BAF}" srcId="{1FF3DDFD-1ED5-974E-AB6F-404D9BD2B942}" destId="{C1F69998-5750-8E40-BFDA-3E4B81AE63DB}" srcOrd="0" destOrd="0" parTransId="{40FEFF34-0840-C641-BD90-701BAF1DD97C}" sibTransId="{32D92205-C9DA-FD44-9998-E72BF55ED476}"/>
    <dgm:cxn modelId="{E8A5C4A0-1308-FE43-9E61-53E250D1032A}" srcId="{1FF3DDFD-1ED5-974E-AB6F-404D9BD2B942}" destId="{0DBA1956-6A40-E040-A447-D253711BB986}" srcOrd="1" destOrd="0" parTransId="{FCB40558-8679-434F-A2B0-55CFD343D1DE}" sibTransId="{CE3F7BC2-9F4E-1D48-A6F5-6191C51E7AE3}"/>
    <dgm:cxn modelId="{F42F782B-6B3D-7A4F-B689-2FB2927C0437}" type="presParOf" srcId="{BA7ADF7E-62BE-0D46-A750-C01B83534474}" destId="{F8B52382-D9B6-3149-ADC2-9CF90DEFB1A2}" srcOrd="0" destOrd="0" presId="urn:microsoft.com/office/officeart/2005/8/layout/process1"/>
    <dgm:cxn modelId="{601ED5C9-6864-054C-96D8-E456D2525065}" type="presParOf" srcId="{BA7ADF7E-62BE-0D46-A750-C01B83534474}" destId="{DA3CF3E5-41C0-0E4A-9DBD-AD091FB52507}" srcOrd="1" destOrd="0" presId="urn:microsoft.com/office/officeart/2005/8/layout/process1"/>
    <dgm:cxn modelId="{3DD5370D-E2A7-2047-98EC-ADD39F409522}" type="presParOf" srcId="{DA3CF3E5-41C0-0E4A-9DBD-AD091FB52507}" destId="{0B380082-147F-C944-960A-9B15B7D3C874}" srcOrd="0" destOrd="0" presId="urn:microsoft.com/office/officeart/2005/8/layout/process1"/>
    <dgm:cxn modelId="{1A0A9AC0-0DA3-F546-B06A-9017C130E0F1}" type="presParOf" srcId="{BA7ADF7E-62BE-0D46-A750-C01B83534474}" destId="{F28946ED-4C41-1648-8952-8025AA5228D6}" srcOrd="2" destOrd="0" presId="urn:microsoft.com/office/officeart/2005/8/layout/process1"/>
    <dgm:cxn modelId="{43038057-1DC7-FA46-8EC7-B386B6CB9966}" type="presParOf" srcId="{BA7ADF7E-62BE-0D46-A750-C01B83534474}" destId="{F5EBEAAF-2528-814E-A8CB-423B9CF3C055}" srcOrd="3" destOrd="0" presId="urn:microsoft.com/office/officeart/2005/8/layout/process1"/>
    <dgm:cxn modelId="{1D5D274A-BF7C-7544-A989-A5F6ECED8152}" type="presParOf" srcId="{F5EBEAAF-2528-814E-A8CB-423B9CF3C055}" destId="{9F4B4FDD-94CD-894A-9A10-5A04E000893F}" srcOrd="0" destOrd="0" presId="urn:microsoft.com/office/officeart/2005/8/layout/process1"/>
    <dgm:cxn modelId="{2089ADA7-9C77-0247-855B-761ECED43599}" type="presParOf" srcId="{BA7ADF7E-62BE-0D46-A750-C01B83534474}" destId="{2B3D5A89-36FD-7143-AA12-EBDE988B98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421764-A146-B843-842A-3DA7CC13F177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09CB0-2DB7-954F-AB68-4AD19C6105E9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trị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100%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biển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ràng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C55E5721-0C53-1D4B-9710-02E852F0058C}" type="parTrans" cxnId="{424DE0A8-F7BF-844B-9E6F-5DBA65D04294}">
      <dgm:prSet/>
      <dgm:spPr/>
      <dgm:t>
        <a:bodyPr/>
        <a:lstStyle/>
        <a:p>
          <a:endParaRPr lang="en-US"/>
        </a:p>
      </dgm:t>
    </dgm:pt>
    <dgm:pt modelId="{797B8E35-352F-9646-8D47-0440EECFEF1C}" type="sibTrans" cxnId="{424DE0A8-F7BF-844B-9E6F-5DBA65D04294}">
      <dgm:prSet/>
      <dgm:spPr/>
      <dgm:t>
        <a:bodyPr/>
        <a:lstStyle/>
        <a:p>
          <a:endParaRPr lang="en-US"/>
        </a:p>
      </dgm:t>
    </dgm:pt>
    <dgm:pt modelId="{1A3963F9-FBCB-4746-9111-B54E5C9DE441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hỗn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tổn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chẳng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hạn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sẹo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nếp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nhăn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9DC4AE7C-D0F8-404A-85C9-25680F4472C5}" type="parTrans" cxnId="{C402CA95-6C34-564D-A98B-6513163B0062}">
      <dgm:prSet/>
      <dgm:spPr/>
      <dgm:t>
        <a:bodyPr/>
        <a:lstStyle/>
        <a:p>
          <a:endParaRPr lang="en-US"/>
        </a:p>
      </dgm:t>
    </dgm:pt>
    <dgm:pt modelId="{A5326085-7BB5-B74E-82B2-46377031B95D}" type="sibTrans" cxnId="{C402CA95-6C34-564D-A98B-6513163B0062}">
      <dgm:prSet/>
      <dgm:spPr/>
      <dgm:t>
        <a:bodyPr/>
        <a:lstStyle/>
        <a:p>
          <a:endParaRPr lang="en-US"/>
        </a:p>
      </dgm:t>
    </dgm:pt>
    <dgm:pt modelId="{E28C7EC4-1A19-294A-BB45-6EC894221994}">
      <dgm:prSet custT="1"/>
      <dgm:spPr/>
      <dgm:t>
        <a:bodyPr/>
        <a:lstStyle/>
        <a:p>
          <a:pPr rtl="0"/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lực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1500" dirty="0">
            <a:latin typeface="Times New Roman" pitchFamily="18" charset="0"/>
            <a:cs typeface="Times New Roman" pitchFamily="18" charset="0"/>
          </a:endParaRPr>
        </a:p>
      </dgm:t>
    </dgm:pt>
    <dgm:pt modelId="{9622D314-3AB3-2B4D-9631-372E62C45568}" type="parTrans" cxnId="{A93754BB-3025-8E4F-A123-55BE32305E12}">
      <dgm:prSet/>
      <dgm:spPr/>
      <dgm:t>
        <a:bodyPr/>
        <a:lstStyle/>
        <a:p>
          <a:endParaRPr lang="en-US"/>
        </a:p>
      </dgm:t>
    </dgm:pt>
    <dgm:pt modelId="{89C521E0-82F8-2048-A7E3-832662986078}" type="sibTrans" cxnId="{A93754BB-3025-8E4F-A123-55BE32305E12}">
      <dgm:prSet/>
      <dgm:spPr/>
      <dgm:t>
        <a:bodyPr/>
        <a:lstStyle/>
        <a:p>
          <a:endParaRPr lang="en-US"/>
        </a:p>
      </dgm:t>
    </dgm:pt>
    <dgm:pt modelId="{3F88B237-4283-874C-A0A1-123B6C418C7E}" type="pres">
      <dgm:prSet presAssocID="{EC421764-A146-B843-842A-3DA7CC13F1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28A802-9A39-5048-BBC2-9CFCF08A932A}" type="pres">
      <dgm:prSet presAssocID="{00C09CB0-2DB7-954F-AB68-4AD19C6105E9}" presName="composite" presStyleCnt="0"/>
      <dgm:spPr/>
    </dgm:pt>
    <dgm:pt modelId="{98665312-3335-E040-9E39-92FD52AE4028}" type="pres">
      <dgm:prSet presAssocID="{00C09CB0-2DB7-954F-AB68-4AD19C6105E9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BCBD-3027-3C4A-9CE9-9E6E27A8092D}" type="pres">
      <dgm:prSet presAssocID="{00C09CB0-2DB7-954F-AB68-4AD19C6105E9}" presName="rect2" presStyleLbl="fgImgPlace1" presStyleIdx="0" presStyleCnt="3" custScaleX="89391" custScaleY="91356" custLinFactNeighborY="112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352D3250-96AB-7A47-BEE2-85D978EC6054}" type="pres">
      <dgm:prSet presAssocID="{797B8E35-352F-9646-8D47-0440EECFEF1C}" presName="sibTrans" presStyleCnt="0"/>
      <dgm:spPr/>
    </dgm:pt>
    <dgm:pt modelId="{0A3F6C85-7FF9-9D42-88EC-367986184CE3}" type="pres">
      <dgm:prSet presAssocID="{E28C7EC4-1A19-294A-BB45-6EC894221994}" presName="composite" presStyleCnt="0"/>
      <dgm:spPr/>
    </dgm:pt>
    <dgm:pt modelId="{D519E04E-6A13-E043-BE6B-DABB254043B2}" type="pres">
      <dgm:prSet presAssocID="{E28C7EC4-1A19-294A-BB45-6EC894221994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B7E4C-3953-C240-BD51-7D2BAF6D4E07}" type="pres">
      <dgm:prSet presAssocID="{E28C7EC4-1A19-294A-BB45-6EC894221994}" presName="rect2" presStyleLbl="fgImgPlace1" presStyleIdx="1" presStyleCnt="3" custLinFactNeighborY="804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C249911B-48D1-824D-96A9-559FAF1160BD}" type="pres">
      <dgm:prSet presAssocID="{89C521E0-82F8-2048-A7E3-832662986078}" presName="sibTrans" presStyleCnt="0"/>
      <dgm:spPr/>
    </dgm:pt>
    <dgm:pt modelId="{408847A4-2ACC-4248-B15F-493096298E36}" type="pres">
      <dgm:prSet presAssocID="{1A3963F9-FBCB-4746-9111-B54E5C9DE441}" presName="composite" presStyleCnt="0"/>
      <dgm:spPr/>
    </dgm:pt>
    <dgm:pt modelId="{1A255BB5-4623-0D49-A41A-B2FF99AE4E52}" type="pres">
      <dgm:prSet presAssocID="{1A3963F9-FBCB-4746-9111-B54E5C9DE441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493F8-0534-EB47-876F-C33BF27EC192}" type="pres">
      <dgm:prSet presAssocID="{1A3963F9-FBCB-4746-9111-B54E5C9DE441}" presName="rect2" presStyleLbl="fgImgPlace1" presStyleIdx="2" presStyleCnt="3" custLinFactNeighborY="1141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308" r="-9692"/>
          </a:stretch>
        </a:blipFill>
      </dgm:spPr>
    </dgm:pt>
  </dgm:ptLst>
  <dgm:cxnLst>
    <dgm:cxn modelId="{424DE0A8-F7BF-844B-9E6F-5DBA65D04294}" srcId="{EC421764-A146-B843-842A-3DA7CC13F177}" destId="{00C09CB0-2DB7-954F-AB68-4AD19C6105E9}" srcOrd="0" destOrd="0" parTransId="{C55E5721-0C53-1D4B-9710-02E852F0058C}" sibTransId="{797B8E35-352F-9646-8D47-0440EECFEF1C}"/>
    <dgm:cxn modelId="{C402CA95-6C34-564D-A98B-6513163B0062}" srcId="{EC421764-A146-B843-842A-3DA7CC13F177}" destId="{1A3963F9-FBCB-4746-9111-B54E5C9DE441}" srcOrd="2" destOrd="0" parTransId="{9DC4AE7C-D0F8-404A-85C9-25680F4472C5}" sibTransId="{A5326085-7BB5-B74E-82B2-46377031B95D}"/>
    <dgm:cxn modelId="{66E65F3C-08C4-8E41-8766-C8B09869D893}" type="presOf" srcId="{EC421764-A146-B843-842A-3DA7CC13F177}" destId="{3F88B237-4283-874C-A0A1-123B6C418C7E}" srcOrd="0" destOrd="0" presId="urn:microsoft.com/office/officeart/2008/layout/PictureStrips"/>
    <dgm:cxn modelId="{7DD0BE2F-1E10-9A44-83FA-657DAFE97B70}" type="presOf" srcId="{1A3963F9-FBCB-4746-9111-B54E5C9DE441}" destId="{1A255BB5-4623-0D49-A41A-B2FF99AE4E52}" srcOrd="0" destOrd="0" presId="urn:microsoft.com/office/officeart/2008/layout/PictureStrips"/>
    <dgm:cxn modelId="{3E5A3939-6FD4-A44C-A8EF-CA382B28E7FF}" type="presOf" srcId="{E28C7EC4-1A19-294A-BB45-6EC894221994}" destId="{D519E04E-6A13-E043-BE6B-DABB254043B2}" srcOrd="0" destOrd="0" presId="urn:microsoft.com/office/officeart/2008/layout/PictureStrips"/>
    <dgm:cxn modelId="{49D22F2A-C4DD-2D45-AD83-7B976F924716}" type="presOf" srcId="{00C09CB0-2DB7-954F-AB68-4AD19C6105E9}" destId="{98665312-3335-E040-9E39-92FD52AE4028}" srcOrd="0" destOrd="0" presId="urn:microsoft.com/office/officeart/2008/layout/PictureStrips"/>
    <dgm:cxn modelId="{A93754BB-3025-8E4F-A123-55BE32305E12}" srcId="{EC421764-A146-B843-842A-3DA7CC13F177}" destId="{E28C7EC4-1A19-294A-BB45-6EC894221994}" srcOrd="1" destOrd="0" parTransId="{9622D314-3AB3-2B4D-9631-372E62C45568}" sibTransId="{89C521E0-82F8-2048-A7E3-832662986078}"/>
    <dgm:cxn modelId="{BE214923-FF6F-B94C-9961-233A520E2FAA}" type="presParOf" srcId="{3F88B237-4283-874C-A0A1-123B6C418C7E}" destId="{1528A802-9A39-5048-BBC2-9CFCF08A932A}" srcOrd="0" destOrd="0" presId="urn:microsoft.com/office/officeart/2008/layout/PictureStrips"/>
    <dgm:cxn modelId="{8567BA20-7148-A64B-84A8-F415AFA116BB}" type="presParOf" srcId="{1528A802-9A39-5048-BBC2-9CFCF08A932A}" destId="{98665312-3335-E040-9E39-92FD52AE4028}" srcOrd="0" destOrd="0" presId="urn:microsoft.com/office/officeart/2008/layout/PictureStrips"/>
    <dgm:cxn modelId="{9E06356C-B1A9-264A-898F-B2D501BBBF25}" type="presParOf" srcId="{1528A802-9A39-5048-BBC2-9CFCF08A932A}" destId="{1885BCBD-3027-3C4A-9CE9-9E6E27A8092D}" srcOrd="1" destOrd="0" presId="urn:microsoft.com/office/officeart/2008/layout/PictureStrips"/>
    <dgm:cxn modelId="{E27EB459-203D-084A-A04D-A91950DC8E74}" type="presParOf" srcId="{3F88B237-4283-874C-A0A1-123B6C418C7E}" destId="{352D3250-96AB-7A47-BEE2-85D978EC6054}" srcOrd="1" destOrd="0" presId="urn:microsoft.com/office/officeart/2008/layout/PictureStrips"/>
    <dgm:cxn modelId="{E61FE5F8-1DCD-1846-AA76-137A9358CE1A}" type="presParOf" srcId="{3F88B237-4283-874C-A0A1-123B6C418C7E}" destId="{0A3F6C85-7FF9-9D42-88EC-367986184CE3}" srcOrd="2" destOrd="0" presId="urn:microsoft.com/office/officeart/2008/layout/PictureStrips"/>
    <dgm:cxn modelId="{676A522D-B8E6-7B4B-89C1-AB7AB66664DE}" type="presParOf" srcId="{0A3F6C85-7FF9-9D42-88EC-367986184CE3}" destId="{D519E04E-6A13-E043-BE6B-DABB254043B2}" srcOrd="0" destOrd="0" presId="urn:microsoft.com/office/officeart/2008/layout/PictureStrips"/>
    <dgm:cxn modelId="{5DFDCB12-4BE4-484A-A8E9-AFB0541EDEC7}" type="presParOf" srcId="{0A3F6C85-7FF9-9D42-88EC-367986184CE3}" destId="{14CB7E4C-3953-C240-BD51-7D2BAF6D4E07}" srcOrd="1" destOrd="0" presId="urn:microsoft.com/office/officeart/2008/layout/PictureStrips"/>
    <dgm:cxn modelId="{BE275374-4209-7A44-9971-8ECBF34BDEE7}" type="presParOf" srcId="{3F88B237-4283-874C-A0A1-123B6C418C7E}" destId="{C249911B-48D1-824D-96A9-559FAF1160BD}" srcOrd="3" destOrd="0" presId="urn:microsoft.com/office/officeart/2008/layout/PictureStrips"/>
    <dgm:cxn modelId="{CFBDF872-8431-BC41-8848-59CDC2A7B1F4}" type="presParOf" srcId="{3F88B237-4283-874C-A0A1-123B6C418C7E}" destId="{408847A4-2ACC-4248-B15F-493096298E36}" srcOrd="4" destOrd="0" presId="urn:microsoft.com/office/officeart/2008/layout/PictureStrips"/>
    <dgm:cxn modelId="{AE444E96-4C6D-0443-8DA2-96FEF6D8E072}" type="presParOf" srcId="{408847A4-2ACC-4248-B15F-493096298E36}" destId="{1A255BB5-4623-0D49-A41A-B2FF99AE4E52}" srcOrd="0" destOrd="0" presId="urn:microsoft.com/office/officeart/2008/layout/PictureStrips"/>
    <dgm:cxn modelId="{A5C005CB-C6E0-9A4A-9EC7-9B5C88C8D60E}" type="presParOf" srcId="{408847A4-2ACC-4248-B15F-493096298E36}" destId="{1F2493F8-0534-EB47-876F-C33BF27EC19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0C4EB3-3B47-C148-8DDF-F8ECC8E292E2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6966E3-6122-1542-A24F-01662D343D95}">
      <dgm:prSet custT="1"/>
      <dgm:spPr/>
      <dgm:t>
        <a:bodyPr/>
        <a:lstStyle/>
        <a:p>
          <a:pPr rtl="0"/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Rosacea –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cồi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kháng</a:t>
          </a:r>
          <a:r>
            <a:rPr lang="en-US" sz="15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dirty="0" err="1" smtClean="0">
              <a:latin typeface="Times New Roman" pitchFamily="18" charset="0"/>
              <a:cs typeface="Times New Roman" pitchFamily="18" charset="0"/>
            </a:rPr>
            <a:t>khuẩn</a:t>
          </a:r>
          <a:endParaRPr lang="en-US" sz="1500" b="1" i="1" dirty="0">
            <a:latin typeface="Times New Roman" pitchFamily="18" charset="0"/>
            <a:cs typeface="Times New Roman" pitchFamily="18" charset="0"/>
          </a:endParaRPr>
        </a:p>
      </dgm:t>
    </dgm:pt>
    <dgm:pt modelId="{C96AF822-9DD9-1143-BC06-12CA99AF2162}" type="parTrans" cxnId="{A2D41036-D116-8F49-88C5-1249DF481BF2}">
      <dgm:prSet/>
      <dgm:spPr/>
      <dgm:t>
        <a:bodyPr/>
        <a:lstStyle/>
        <a:p>
          <a:endParaRPr lang="en-US"/>
        </a:p>
      </dgm:t>
    </dgm:pt>
    <dgm:pt modelId="{BE2C738C-407D-3549-B952-EBDAA42B7FB8}" type="sibTrans" cxnId="{A2D41036-D116-8F49-88C5-1249DF481BF2}">
      <dgm:prSet/>
      <dgm:spPr/>
      <dgm:t>
        <a:bodyPr/>
        <a:lstStyle/>
        <a:p>
          <a:endParaRPr lang="en-US"/>
        </a:p>
      </dgm:t>
    </dgm:pt>
    <dgm:pt modelId="{61FE4347-BD8F-E541-AF5B-8A8E4F76EC47}">
      <dgm:prSet custT="1"/>
      <dgm:spPr/>
      <dgm:t>
        <a:bodyPr/>
        <a:lstStyle/>
        <a:p>
          <a:pPr rtl="0"/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hòa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melanin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9BC7E039-B88A-B94E-971E-930E70AE4F68}" type="parTrans" cxnId="{A2B98CA6-D3E1-4549-A67D-399DB66DED64}">
      <dgm:prSet/>
      <dgm:spPr/>
      <dgm:t>
        <a:bodyPr/>
        <a:lstStyle/>
        <a:p>
          <a:endParaRPr lang="en-US"/>
        </a:p>
      </dgm:t>
    </dgm:pt>
    <dgm:pt modelId="{15E3D707-FB8F-D346-BD1A-5EE58CCE1EBA}" type="sibTrans" cxnId="{A2B98CA6-D3E1-4549-A67D-399DB66DED64}">
      <dgm:prSet/>
      <dgm:spPr/>
      <dgm:t>
        <a:bodyPr/>
        <a:lstStyle/>
        <a:p>
          <a:endParaRPr lang="en-US"/>
        </a:p>
      </dgm:t>
    </dgm:pt>
    <dgm:pt modelId="{CC76663F-4601-BC4E-AB57-5895BEF83530}">
      <dgm:prSet custT="1"/>
      <dgm:spPr/>
      <dgm:t>
        <a:bodyPr/>
        <a:lstStyle/>
        <a:p>
          <a:pPr rtl="0"/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bã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nhờn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, Kerasotes -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còn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da bong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tróc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118AEE63-6C56-384D-8DCB-77779AB3137C}" type="parTrans" cxnId="{FA4D36EF-673D-A84C-A5F8-4602E96048CC}">
      <dgm:prSet/>
      <dgm:spPr/>
      <dgm:t>
        <a:bodyPr/>
        <a:lstStyle/>
        <a:p>
          <a:endParaRPr lang="en-US"/>
        </a:p>
      </dgm:t>
    </dgm:pt>
    <dgm:pt modelId="{7F4D57D5-2DC1-AC4E-9A63-8077F725BEFD}" type="sibTrans" cxnId="{FA4D36EF-673D-A84C-A5F8-4602E96048CC}">
      <dgm:prSet/>
      <dgm:spPr/>
      <dgm:t>
        <a:bodyPr/>
        <a:lstStyle/>
        <a:p>
          <a:endParaRPr lang="en-US"/>
        </a:p>
      </dgm:t>
    </dgm:pt>
    <dgm:pt modelId="{3BB6AF54-A5FA-744F-A6D9-AC9FCB7DE240}">
      <dgm:prSet custT="1"/>
      <dgm:spPr/>
      <dgm:t>
        <a:bodyPr/>
        <a:lstStyle/>
        <a:p>
          <a:pPr rtl="0"/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da -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học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EE761471-F136-1048-A1DE-02F12787252C}" type="parTrans" cxnId="{637B6A0C-2D91-294B-BD5D-B4DC1846110E}">
      <dgm:prSet/>
      <dgm:spPr/>
      <dgm:t>
        <a:bodyPr/>
        <a:lstStyle/>
        <a:p>
          <a:endParaRPr lang="en-US"/>
        </a:p>
      </dgm:t>
    </dgm:pt>
    <dgm:pt modelId="{DEBBFBF0-FC5F-B94F-9265-E447074F1E25}" type="sibTrans" cxnId="{637B6A0C-2D91-294B-BD5D-B4DC1846110E}">
      <dgm:prSet/>
      <dgm:spPr/>
      <dgm:t>
        <a:bodyPr/>
        <a:lstStyle/>
        <a:p>
          <a:endParaRPr lang="en-US"/>
        </a:p>
      </dgm:t>
    </dgm:pt>
    <dgm:pt modelId="{5B70C474-FE23-8746-9527-EA63E9F1E8F2}">
      <dgm:prSet custT="1"/>
      <dgm:spPr/>
      <dgm:t>
        <a:bodyPr/>
        <a:lstStyle/>
        <a:p>
          <a:pPr rtl="0"/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Da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hút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thuốc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hòa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 nicotine</a:t>
          </a:r>
          <a:endParaRPr lang="en-US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583F725F-EF12-9746-81D8-391F75FA14BD}" type="parTrans" cxnId="{A1E0B542-8454-1549-8602-27676E5B3546}">
      <dgm:prSet/>
      <dgm:spPr/>
      <dgm:t>
        <a:bodyPr/>
        <a:lstStyle/>
        <a:p>
          <a:endParaRPr lang="en-US"/>
        </a:p>
      </dgm:t>
    </dgm:pt>
    <dgm:pt modelId="{ADE604EA-5E8A-5742-A36F-66424330ABD6}" type="sibTrans" cxnId="{A1E0B542-8454-1549-8602-27676E5B3546}">
      <dgm:prSet/>
      <dgm:spPr/>
      <dgm:t>
        <a:bodyPr/>
        <a:lstStyle/>
        <a:p>
          <a:endParaRPr lang="en-US"/>
        </a:p>
      </dgm:t>
    </dgm:pt>
    <dgm:pt modelId="{1E6F35FE-03B1-704D-A258-A4A4089F91E2}" type="pres">
      <dgm:prSet presAssocID="{890C4EB3-3B47-C148-8DDF-F8ECC8E292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1585E7-ABFD-8E47-ACC1-57AD071A00A0}" type="pres">
      <dgm:prSet presAssocID="{046966E3-6122-1542-A24F-01662D343D95}" presName="composite" presStyleCnt="0"/>
      <dgm:spPr/>
    </dgm:pt>
    <dgm:pt modelId="{09F77AD3-6D63-CC43-9D31-A51F321A5F83}" type="pres">
      <dgm:prSet presAssocID="{046966E3-6122-1542-A24F-01662D343D95}" presName="rect1" presStyleLbl="trAlignAcc1" presStyleIdx="0" presStyleCnt="5" custScaleX="110183" custLinFactNeighborX="-7624" custLinFactNeighborY="-20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A0708-D433-C34D-AE28-6192030B1714}" type="pres">
      <dgm:prSet presAssocID="{046966E3-6122-1542-A24F-01662D343D95}" presName="rect2" presStyleLbl="fgImgPlace1" presStyleIdx="0" presStyleCnt="5" custScaleX="102217" custScaleY="94560" custLinFactNeighborX="-32381" custLinFactNeighborY="-2482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776" t="-10655" r="-43224" b="10655"/>
          </a:stretch>
        </a:blipFill>
      </dgm:spPr>
      <dgm:t>
        <a:bodyPr/>
        <a:lstStyle/>
        <a:p>
          <a:endParaRPr lang="en-US"/>
        </a:p>
      </dgm:t>
    </dgm:pt>
    <dgm:pt modelId="{3299DA24-4B9F-5A45-AA6A-5E0E90A55A23}" type="pres">
      <dgm:prSet presAssocID="{BE2C738C-407D-3549-B952-EBDAA42B7FB8}" presName="sibTrans" presStyleCnt="0"/>
      <dgm:spPr/>
    </dgm:pt>
    <dgm:pt modelId="{409685BA-85C4-FA46-B729-AD05031D28BE}" type="pres">
      <dgm:prSet presAssocID="{61FE4347-BD8F-E541-AF5B-8A8E4F76EC47}" presName="composite" presStyleCnt="0"/>
      <dgm:spPr/>
    </dgm:pt>
    <dgm:pt modelId="{8FB0C2BE-EB5F-9640-A2BF-6424A6C638D6}" type="pres">
      <dgm:prSet presAssocID="{61FE4347-BD8F-E541-AF5B-8A8E4F76EC47}" presName="rect1" presStyleLbl="trAlignAcc1" presStyleIdx="1" presStyleCnt="5" custLinFactNeighborX="5102" custLinFactNeighborY="-17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7ED40-F3AC-A848-A994-9C98F7D3C0F6}" type="pres">
      <dgm:prSet presAssocID="{61FE4347-BD8F-E541-AF5B-8A8E4F76EC47}" presName="rect2" presStyleLbl="fgImgPlace1" presStyleIdx="1" presStyleCnt="5" custLinFactNeighborY="-859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BF0BC3A-8F2B-7242-B81E-1D7BBA090D6F}" type="pres">
      <dgm:prSet presAssocID="{15E3D707-FB8F-D346-BD1A-5EE58CCE1EBA}" presName="sibTrans" presStyleCnt="0"/>
      <dgm:spPr/>
    </dgm:pt>
    <dgm:pt modelId="{81D32884-DB3F-CC45-B235-2C79AB209204}" type="pres">
      <dgm:prSet presAssocID="{CC76663F-4601-BC4E-AB57-5895BEF83530}" presName="composite" presStyleCnt="0"/>
      <dgm:spPr/>
    </dgm:pt>
    <dgm:pt modelId="{D78D6332-7C46-0442-BEAC-FE98822D6BB2}" type="pres">
      <dgm:prSet presAssocID="{CC76663F-4601-BC4E-AB57-5895BEF83530}" presName="rect1" presStyleLbl="trAlignAcc1" presStyleIdx="2" presStyleCnt="5" custLinFactNeighborX="-3372" custLinFactNeighborY="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43DB2-F344-7241-9A64-F65AD541444E}" type="pres">
      <dgm:prSet presAssocID="{CC76663F-4601-BC4E-AB57-5895BEF83530}" presName="rect2" presStyleLbl="fgImgPlace1" presStyleIdx="2" presStyleCnt="5" custLinFactNeighborX="4420" custLinFactNeighborY="9737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616" t="3552" r="-20384" b="-3552"/>
          </a:stretch>
        </a:blipFill>
      </dgm:spPr>
      <dgm:t>
        <a:bodyPr/>
        <a:lstStyle/>
        <a:p>
          <a:endParaRPr lang="en-US"/>
        </a:p>
      </dgm:t>
    </dgm:pt>
    <dgm:pt modelId="{B1E2EE69-A868-754C-976A-7D0CD7F1DB95}" type="pres">
      <dgm:prSet presAssocID="{7F4D57D5-2DC1-AC4E-9A63-8077F725BEFD}" presName="sibTrans" presStyleCnt="0"/>
      <dgm:spPr/>
    </dgm:pt>
    <dgm:pt modelId="{77902F55-874D-4F4A-8169-97D0575C309E}" type="pres">
      <dgm:prSet presAssocID="{3BB6AF54-A5FA-744F-A6D9-AC9FCB7DE240}" presName="composite" presStyleCnt="0"/>
      <dgm:spPr/>
    </dgm:pt>
    <dgm:pt modelId="{E7179DCA-DC06-DC46-907C-5B736E0E393E}" type="pres">
      <dgm:prSet presAssocID="{3BB6AF54-A5FA-744F-A6D9-AC9FCB7DE240}" presName="rect1" presStyleLbl="trAlignAcc1" presStyleIdx="3" presStyleCnt="5" custLinFactNeighborX="-6893" custLinFactNeighborY="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E687F-1E8D-404B-A66F-0A82B6C2E8C6}" type="pres">
      <dgm:prSet presAssocID="{3BB6AF54-A5FA-744F-A6D9-AC9FCB7DE240}" presName="rect2" presStyleLbl="fgImgPlace1" presStyleIdx="3" presStyleCnt="5" custLinFactNeighborX="-30788" custLinFactNeighborY="1380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281" t="3552" r="-112719" b="-3552"/>
          </a:stretch>
        </a:blipFill>
      </dgm:spPr>
      <dgm:t>
        <a:bodyPr/>
        <a:lstStyle/>
        <a:p>
          <a:endParaRPr lang="en-US"/>
        </a:p>
      </dgm:t>
    </dgm:pt>
    <dgm:pt modelId="{A544E911-E1DB-F948-9295-D50C04C06AC9}" type="pres">
      <dgm:prSet presAssocID="{DEBBFBF0-FC5F-B94F-9265-E447074F1E25}" presName="sibTrans" presStyleCnt="0"/>
      <dgm:spPr/>
    </dgm:pt>
    <dgm:pt modelId="{AF19C601-29CF-D643-BA51-4F2300129C9A}" type="pres">
      <dgm:prSet presAssocID="{5B70C474-FE23-8746-9527-EA63E9F1E8F2}" presName="composite" presStyleCnt="0"/>
      <dgm:spPr/>
    </dgm:pt>
    <dgm:pt modelId="{8BD85A99-B05F-8E49-A88D-F4166E3693F5}" type="pres">
      <dgm:prSet presAssocID="{5B70C474-FE23-8746-9527-EA63E9F1E8F2}" presName="rect1" presStyleLbl="trAlignAcc1" presStyleIdx="4" presStyleCnt="5" custLinFactNeighborX="-6473" custLinFactNeighborY="-12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CF787-1B28-6A40-B416-BC3C2302DE1B}" type="pres">
      <dgm:prSet presAssocID="{5B70C474-FE23-8746-9527-EA63E9F1E8F2}" presName="rect2" presStyleLbl="fgImgPlace1" presStyleIdx="4" presStyleCnt="5" custLinFactNeighborX="-29418" custLinFactNeighborY="12584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289" t="-2439" r="-31711" b="2439"/>
          </a:stretch>
        </a:blipFill>
      </dgm:spPr>
      <dgm:t>
        <a:bodyPr/>
        <a:lstStyle/>
        <a:p>
          <a:endParaRPr lang="en-US"/>
        </a:p>
      </dgm:t>
    </dgm:pt>
  </dgm:ptLst>
  <dgm:cxnLst>
    <dgm:cxn modelId="{A1E0B542-8454-1549-8602-27676E5B3546}" srcId="{890C4EB3-3B47-C148-8DDF-F8ECC8E292E2}" destId="{5B70C474-FE23-8746-9527-EA63E9F1E8F2}" srcOrd="4" destOrd="0" parTransId="{583F725F-EF12-9746-81D8-391F75FA14BD}" sibTransId="{ADE604EA-5E8A-5742-A36F-66424330ABD6}"/>
    <dgm:cxn modelId="{A2D41036-D116-8F49-88C5-1249DF481BF2}" srcId="{890C4EB3-3B47-C148-8DDF-F8ECC8E292E2}" destId="{046966E3-6122-1542-A24F-01662D343D95}" srcOrd="0" destOrd="0" parTransId="{C96AF822-9DD9-1143-BC06-12CA99AF2162}" sibTransId="{BE2C738C-407D-3549-B952-EBDAA42B7FB8}"/>
    <dgm:cxn modelId="{19905841-DF67-EF4A-975A-1A2C7E2D1DE8}" type="presOf" srcId="{890C4EB3-3B47-C148-8DDF-F8ECC8E292E2}" destId="{1E6F35FE-03B1-704D-A258-A4A4089F91E2}" srcOrd="0" destOrd="0" presId="urn:microsoft.com/office/officeart/2008/layout/PictureStrips"/>
    <dgm:cxn modelId="{2588054A-64B2-4244-B57F-EE0A02E9176B}" type="presOf" srcId="{046966E3-6122-1542-A24F-01662D343D95}" destId="{09F77AD3-6D63-CC43-9D31-A51F321A5F83}" srcOrd="0" destOrd="0" presId="urn:microsoft.com/office/officeart/2008/layout/PictureStrips"/>
    <dgm:cxn modelId="{8FA13819-CBEE-F441-9ADD-6D066FEA2744}" type="presOf" srcId="{5B70C474-FE23-8746-9527-EA63E9F1E8F2}" destId="{8BD85A99-B05F-8E49-A88D-F4166E3693F5}" srcOrd="0" destOrd="0" presId="urn:microsoft.com/office/officeart/2008/layout/PictureStrips"/>
    <dgm:cxn modelId="{637B6A0C-2D91-294B-BD5D-B4DC1846110E}" srcId="{890C4EB3-3B47-C148-8DDF-F8ECC8E292E2}" destId="{3BB6AF54-A5FA-744F-A6D9-AC9FCB7DE240}" srcOrd="3" destOrd="0" parTransId="{EE761471-F136-1048-A1DE-02F12787252C}" sibTransId="{DEBBFBF0-FC5F-B94F-9265-E447074F1E25}"/>
    <dgm:cxn modelId="{A2B98CA6-D3E1-4549-A67D-399DB66DED64}" srcId="{890C4EB3-3B47-C148-8DDF-F8ECC8E292E2}" destId="{61FE4347-BD8F-E541-AF5B-8A8E4F76EC47}" srcOrd="1" destOrd="0" parTransId="{9BC7E039-B88A-B94E-971E-930E70AE4F68}" sibTransId="{15E3D707-FB8F-D346-BD1A-5EE58CCE1EBA}"/>
    <dgm:cxn modelId="{06847E0A-2D61-7B4F-B4D1-57D805E7B7AA}" type="presOf" srcId="{61FE4347-BD8F-E541-AF5B-8A8E4F76EC47}" destId="{8FB0C2BE-EB5F-9640-A2BF-6424A6C638D6}" srcOrd="0" destOrd="0" presId="urn:microsoft.com/office/officeart/2008/layout/PictureStrips"/>
    <dgm:cxn modelId="{FA4D36EF-673D-A84C-A5F8-4602E96048CC}" srcId="{890C4EB3-3B47-C148-8DDF-F8ECC8E292E2}" destId="{CC76663F-4601-BC4E-AB57-5895BEF83530}" srcOrd="2" destOrd="0" parTransId="{118AEE63-6C56-384D-8DCB-77779AB3137C}" sibTransId="{7F4D57D5-2DC1-AC4E-9A63-8077F725BEFD}"/>
    <dgm:cxn modelId="{36A6CF80-2F01-064B-B65A-90EF80BE17FC}" type="presOf" srcId="{CC76663F-4601-BC4E-AB57-5895BEF83530}" destId="{D78D6332-7C46-0442-BEAC-FE98822D6BB2}" srcOrd="0" destOrd="0" presId="urn:microsoft.com/office/officeart/2008/layout/PictureStrips"/>
    <dgm:cxn modelId="{58D1FB41-B603-4B49-BC8C-6DB61102B424}" type="presOf" srcId="{3BB6AF54-A5FA-744F-A6D9-AC9FCB7DE240}" destId="{E7179DCA-DC06-DC46-907C-5B736E0E393E}" srcOrd="0" destOrd="0" presId="urn:microsoft.com/office/officeart/2008/layout/PictureStrips"/>
    <dgm:cxn modelId="{EA80FDA8-4542-334A-B615-A73D22B8C8FB}" type="presParOf" srcId="{1E6F35FE-03B1-704D-A258-A4A4089F91E2}" destId="{1B1585E7-ABFD-8E47-ACC1-57AD071A00A0}" srcOrd="0" destOrd="0" presId="urn:microsoft.com/office/officeart/2008/layout/PictureStrips"/>
    <dgm:cxn modelId="{B023F20C-22A3-DB43-8743-B82CCAEF9CDB}" type="presParOf" srcId="{1B1585E7-ABFD-8E47-ACC1-57AD071A00A0}" destId="{09F77AD3-6D63-CC43-9D31-A51F321A5F83}" srcOrd="0" destOrd="0" presId="urn:microsoft.com/office/officeart/2008/layout/PictureStrips"/>
    <dgm:cxn modelId="{70BCFD93-435D-BA48-BBF6-CB93F948AB58}" type="presParOf" srcId="{1B1585E7-ABFD-8E47-ACC1-57AD071A00A0}" destId="{036A0708-D433-C34D-AE28-6192030B1714}" srcOrd="1" destOrd="0" presId="urn:microsoft.com/office/officeart/2008/layout/PictureStrips"/>
    <dgm:cxn modelId="{AE7A74E3-C9D9-2144-9797-B1D435FAEC50}" type="presParOf" srcId="{1E6F35FE-03B1-704D-A258-A4A4089F91E2}" destId="{3299DA24-4B9F-5A45-AA6A-5E0E90A55A23}" srcOrd="1" destOrd="0" presId="urn:microsoft.com/office/officeart/2008/layout/PictureStrips"/>
    <dgm:cxn modelId="{37BFE34B-7C6B-BC40-A52E-77E06D8EAA7C}" type="presParOf" srcId="{1E6F35FE-03B1-704D-A258-A4A4089F91E2}" destId="{409685BA-85C4-FA46-B729-AD05031D28BE}" srcOrd="2" destOrd="0" presId="urn:microsoft.com/office/officeart/2008/layout/PictureStrips"/>
    <dgm:cxn modelId="{BC57F325-677D-4B4D-9156-C90F636BC2F8}" type="presParOf" srcId="{409685BA-85C4-FA46-B729-AD05031D28BE}" destId="{8FB0C2BE-EB5F-9640-A2BF-6424A6C638D6}" srcOrd="0" destOrd="0" presId="urn:microsoft.com/office/officeart/2008/layout/PictureStrips"/>
    <dgm:cxn modelId="{102C4A45-EA7E-124B-8468-4EC7F6B2EC51}" type="presParOf" srcId="{409685BA-85C4-FA46-B729-AD05031D28BE}" destId="{F487ED40-F3AC-A848-A994-9C98F7D3C0F6}" srcOrd="1" destOrd="0" presId="urn:microsoft.com/office/officeart/2008/layout/PictureStrips"/>
    <dgm:cxn modelId="{B99236DF-EFF3-7346-A52D-1EE69C9A10BF}" type="presParOf" srcId="{1E6F35FE-03B1-704D-A258-A4A4089F91E2}" destId="{5BF0BC3A-8F2B-7242-B81E-1D7BBA090D6F}" srcOrd="3" destOrd="0" presId="urn:microsoft.com/office/officeart/2008/layout/PictureStrips"/>
    <dgm:cxn modelId="{EE1CA9CF-B71B-924B-9D49-0E198C78AA4C}" type="presParOf" srcId="{1E6F35FE-03B1-704D-A258-A4A4089F91E2}" destId="{81D32884-DB3F-CC45-B235-2C79AB209204}" srcOrd="4" destOrd="0" presId="urn:microsoft.com/office/officeart/2008/layout/PictureStrips"/>
    <dgm:cxn modelId="{4D48214D-DF2C-374B-89AE-19B04B76BE55}" type="presParOf" srcId="{81D32884-DB3F-CC45-B235-2C79AB209204}" destId="{D78D6332-7C46-0442-BEAC-FE98822D6BB2}" srcOrd="0" destOrd="0" presId="urn:microsoft.com/office/officeart/2008/layout/PictureStrips"/>
    <dgm:cxn modelId="{1CA6E7D9-EC06-C54C-ADB2-C75FE55600A7}" type="presParOf" srcId="{81D32884-DB3F-CC45-B235-2C79AB209204}" destId="{8C143DB2-F344-7241-9A64-F65AD541444E}" srcOrd="1" destOrd="0" presId="urn:microsoft.com/office/officeart/2008/layout/PictureStrips"/>
    <dgm:cxn modelId="{91FE1FBE-A5C5-D24E-9CB4-A378BCCCD2BD}" type="presParOf" srcId="{1E6F35FE-03B1-704D-A258-A4A4089F91E2}" destId="{B1E2EE69-A868-754C-976A-7D0CD7F1DB95}" srcOrd="5" destOrd="0" presId="urn:microsoft.com/office/officeart/2008/layout/PictureStrips"/>
    <dgm:cxn modelId="{35A300AD-0B87-1A4F-B60D-A9BE7081D441}" type="presParOf" srcId="{1E6F35FE-03B1-704D-A258-A4A4089F91E2}" destId="{77902F55-874D-4F4A-8169-97D0575C309E}" srcOrd="6" destOrd="0" presId="urn:microsoft.com/office/officeart/2008/layout/PictureStrips"/>
    <dgm:cxn modelId="{48B7E30C-DEA2-CA4D-80EF-9103E7F24A7A}" type="presParOf" srcId="{77902F55-874D-4F4A-8169-97D0575C309E}" destId="{E7179DCA-DC06-DC46-907C-5B736E0E393E}" srcOrd="0" destOrd="0" presId="urn:microsoft.com/office/officeart/2008/layout/PictureStrips"/>
    <dgm:cxn modelId="{49AF8E2E-B681-2C4F-BCE2-97ED2BF4257A}" type="presParOf" srcId="{77902F55-874D-4F4A-8169-97D0575C309E}" destId="{3A0E687F-1E8D-404B-A66F-0A82B6C2E8C6}" srcOrd="1" destOrd="0" presId="urn:microsoft.com/office/officeart/2008/layout/PictureStrips"/>
    <dgm:cxn modelId="{1008B130-A0C8-B845-A8E7-516C8123A497}" type="presParOf" srcId="{1E6F35FE-03B1-704D-A258-A4A4089F91E2}" destId="{A544E911-E1DB-F948-9295-D50C04C06AC9}" srcOrd="7" destOrd="0" presId="urn:microsoft.com/office/officeart/2008/layout/PictureStrips"/>
    <dgm:cxn modelId="{3B1690BC-A4FE-C548-A7B2-BEDC7584C438}" type="presParOf" srcId="{1E6F35FE-03B1-704D-A258-A4A4089F91E2}" destId="{AF19C601-29CF-D643-BA51-4F2300129C9A}" srcOrd="8" destOrd="0" presId="urn:microsoft.com/office/officeart/2008/layout/PictureStrips"/>
    <dgm:cxn modelId="{038F3999-5C05-FE4A-9EE8-1BDEC4B4C004}" type="presParOf" srcId="{AF19C601-29CF-D643-BA51-4F2300129C9A}" destId="{8BD85A99-B05F-8E49-A88D-F4166E3693F5}" srcOrd="0" destOrd="0" presId="urn:microsoft.com/office/officeart/2008/layout/PictureStrips"/>
    <dgm:cxn modelId="{4177532D-A7C0-7F45-BB27-1436AC159EA9}" type="presParOf" srcId="{AF19C601-29CF-D643-BA51-4F2300129C9A}" destId="{7BECF787-1B28-6A40-B416-BC3C2302DE1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15C211-D1BA-B84F-9360-C4930C6162F3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CD10D7-9D5C-4844-990B-A47EF13F2D6C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sẹo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hơn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1A37459D-CD9E-1149-8305-24832C9BD004}" type="parTrans" cxnId="{2264560E-1EEC-3249-A13F-F26CA291743E}">
      <dgm:prSet/>
      <dgm:spPr/>
      <dgm:t>
        <a:bodyPr/>
        <a:lstStyle/>
        <a:p>
          <a:endParaRPr lang="en-US"/>
        </a:p>
      </dgm:t>
    </dgm:pt>
    <dgm:pt modelId="{57AFBFEF-6914-CC4B-8F1C-6D2C9425831A}" type="sibTrans" cxnId="{2264560E-1EEC-3249-A13F-F26CA291743E}">
      <dgm:prSet/>
      <dgm:spPr/>
      <dgm:t>
        <a:bodyPr/>
        <a:lstStyle/>
        <a:p>
          <a:endParaRPr lang="en-US"/>
        </a:p>
      </dgm:t>
    </dgm:pt>
    <dgm:pt modelId="{CC282D9D-B6D3-0241-BD5D-443325174C0D}">
      <dgm:prSet custT="1"/>
      <dgm:spPr/>
      <dgm:t>
        <a:bodyPr/>
        <a:lstStyle/>
        <a:p>
          <a:pPr rtl="0"/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Nếp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nhăn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rệt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C32425F0-061F-8F4B-B8E7-25372450C3FB}" type="parTrans" cxnId="{95C7B360-CD3A-094A-821D-61559999BD0F}">
      <dgm:prSet/>
      <dgm:spPr/>
      <dgm:t>
        <a:bodyPr/>
        <a:lstStyle/>
        <a:p>
          <a:endParaRPr lang="en-US"/>
        </a:p>
      </dgm:t>
    </dgm:pt>
    <dgm:pt modelId="{A2D96CD1-6613-9F4D-877A-DBFD07495DC0}" type="sibTrans" cxnId="{95C7B360-CD3A-094A-821D-61559999BD0F}">
      <dgm:prSet/>
      <dgm:spPr/>
      <dgm:t>
        <a:bodyPr/>
        <a:lstStyle/>
        <a:p>
          <a:endParaRPr lang="en-US"/>
        </a:p>
      </dgm:t>
    </dgm:pt>
    <dgm:pt modelId="{C83E8621-7DEC-C746-B07B-EADB47E02711}">
      <dgm:prSet custT="1"/>
      <dgm:spPr/>
      <dgm:t>
        <a:bodyPr/>
        <a:lstStyle/>
        <a:p>
          <a:pPr rtl="0"/>
          <a:r>
            <a:rPr lang="en-US" sz="1800" smtClean="0">
              <a:latin typeface="Times New Roman" pitchFamily="18" charset="0"/>
              <a:cs typeface="Times New Roman" pitchFamily="18" charset="0"/>
            </a:rPr>
            <a:t>Da yếu hoặc nhão</a:t>
          </a:r>
          <a:endParaRPr lang="en-US" sz="1800">
            <a:latin typeface="Times New Roman" pitchFamily="18" charset="0"/>
            <a:cs typeface="Times New Roman" pitchFamily="18" charset="0"/>
          </a:endParaRPr>
        </a:p>
      </dgm:t>
    </dgm:pt>
    <dgm:pt modelId="{75E13DBB-55C1-2541-8B89-B3FE103A4DEF}" type="parTrans" cxnId="{38B4F8B7-31E4-F54F-80FE-9F7B62922092}">
      <dgm:prSet/>
      <dgm:spPr/>
      <dgm:t>
        <a:bodyPr/>
        <a:lstStyle/>
        <a:p>
          <a:endParaRPr lang="en-US"/>
        </a:p>
      </dgm:t>
    </dgm:pt>
    <dgm:pt modelId="{5CE32488-32A6-394E-A379-7AC4DBB33301}" type="sibTrans" cxnId="{38B4F8B7-31E4-F54F-80FE-9F7B62922092}">
      <dgm:prSet/>
      <dgm:spPr/>
      <dgm:t>
        <a:bodyPr/>
        <a:lstStyle/>
        <a:p>
          <a:endParaRPr lang="en-US"/>
        </a:p>
      </dgm:t>
    </dgm:pt>
    <dgm:pt modelId="{2A9F3895-6991-7949-9B33-8DB2E079C04A}" type="pres">
      <dgm:prSet presAssocID="{F715C211-D1BA-B84F-9360-C4930C6162F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B4C992-E8B8-5849-A23B-DC51C5E1EC54}" type="pres">
      <dgm:prSet presAssocID="{F715C211-D1BA-B84F-9360-C4930C6162F3}" presName="wedge1" presStyleLbl="node1" presStyleIdx="0" presStyleCnt="3"/>
      <dgm:spPr/>
      <dgm:t>
        <a:bodyPr/>
        <a:lstStyle/>
        <a:p>
          <a:endParaRPr lang="en-US"/>
        </a:p>
      </dgm:t>
    </dgm:pt>
    <dgm:pt modelId="{6AD8F075-2064-A841-9EE5-DAA061DD3AC9}" type="pres">
      <dgm:prSet presAssocID="{F715C211-D1BA-B84F-9360-C4930C6162F3}" presName="dummy1a" presStyleCnt="0"/>
      <dgm:spPr/>
    </dgm:pt>
    <dgm:pt modelId="{4E66EF07-7448-9340-BAB7-5DDEAC085064}" type="pres">
      <dgm:prSet presAssocID="{F715C211-D1BA-B84F-9360-C4930C6162F3}" presName="dummy1b" presStyleCnt="0"/>
      <dgm:spPr/>
    </dgm:pt>
    <dgm:pt modelId="{EE603CEB-DC3A-4A49-92CF-1839C277633D}" type="pres">
      <dgm:prSet presAssocID="{F715C211-D1BA-B84F-9360-C4930C6162F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9A95C-C9B9-3545-A52D-DE0ED45F3865}" type="pres">
      <dgm:prSet presAssocID="{F715C211-D1BA-B84F-9360-C4930C6162F3}" presName="wedge2" presStyleLbl="node1" presStyleIdx="1" presStyleCnt="3"/>
      <dgm:spPr/>
      <dgm:t>
        <a:bodyPr/>
        <a:lstStyle/>
        <a:p>
          <a:endParaRPr lang="en-US"/>
        </a:p>
      </dgm:t>
    </dgm:pt>
    <dgm:pt modelId="{EB5AA0DD-8D1A-1A4B-B0A4-2251DDCDCDFA}" type="pres">
      <dgm:prSet presAssocID="{F715C211-D1BA-B84F-9360-C4930C6162F3}" presName="dummy2a" presStyleCnt="0"/>
      <dgm:spPr/>
    </dgm:pt>
    <dgm:pt modelId="{8CABD4FF-5BD8-464E-A7F3-2D14FFA735D9}" type="pres">
      <dgm:prSet presAssocID="{F715C211-D1BA-B84F-9360-C4930C6162F3}" presName="dummy2b" presStyleCnt="0"/>
      <dgm:spPr/>
    </dgm:pt>
    <dgm:pt modelId="{F84FAA2E-72EC-C14D-8617-4ED980D3F079}" type="pres">
      <dgm:prSet presAssocID="{F715C211-D1BA-B84F-9360-C4930C6162F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EB874-2217-7A47-9AC6-0C3782B27A69}" type="pres">
      <dgm:prSet presAssocID="{F715C211-D1BA-B84F-9360-C4930C6162F3}" presName="wedge3" presStyleLbl="node1" presStyleIdx="2" presStyleCnt="3"/>
      <dgm:spPr/>
      <dgm:t>
        <a:bodyPr/>
        <a:lstStyle/>
        <a:p>
          <a:endParaRPr lang="en-US"/>
        </a:p>
      </dgm:t>
    </dgm:pt>
    <dgm:pt modelId="{7022E421-88CA-1341-BE62-D2A3B7E42851}" type="pres">
      <dgm:prSet presAssocID="{F715C211-D1BA-B84F-9360-C4930C6162F3}" presName="dummy3a" presStyleCnt="0"/>
      <dgm:spPr/>
    </dgm:pt>
    <dgm:pt modelId="{B9A110EA-2433-874E-A622-E0FC7A545FC0}" type="pres">
      <dgm:prSet presAssocID="{F715C211-D1BA-B84F-9360-C4930C6162F3}" presName="dummy3b" presStyleCnt="0"/>
      <dgm:spPr/>
    </dgm:pt>
    <dgm:pt modelId="{33B84DC1-4979-BC47-B91E-9117BC94A464}" type="pres">
      <dgm:prSet presAssocID="{F715C211-D1BA-B84F-9360-C4930C6162F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F784E-E811-D54F-BA7F-1C67DFC8E4B4}" type="pres">
      <dgm:prSet presAssocID="{57AFBFEF-6914-CC4B-8F1C-6D2C9425831A}" presName="arrowWedge1" presStyleLbl="fgSibTrans2D1" presStyleIdx="0" presStyleCnt="3"/>
      <dgm:spPr/>
    </dgm:pt>
    <dgm:pt modelId="{E24F0ED3-1ECF-F64D-AF17-DCCC8250AD97}" type="pres">
      <dgm:prSet presAssocID="{A2D96CD1-6613-9F4D-877A-DBFD07495DC0}" presName="arrowWedge2" presStyleLbl="fgSibTrans2D1" presStyleIdx="1" presStyleCnt="3"/>
      <dgm:spPr/>
    </dgm:pt>
    <dgm:pt modelId="{DBD23153-A82E-6F47-BC85-CADE06504CF7}" type="pres">
      <dgm:prSet presAssocID="{5CE32488-32A6-394E-A379-7AC4DBB33301}" presName="arrowWedge3" presStyleLbl="fgSibTrans2D1" presStyleIdx="2" presStyleCnt="3"/>
      <dgm:spPr/>
    </dgm:pt>
  </dgm:ptLst>
  <dgm:cxnLst>
    <dgm:cxn modelId="{38B4F8B7-31E4-F54F-80FE-9F7B62922092}" srcId="{F715C211-D1BA-B84F-9360-C4930C6162F3}" destId="{C83E8621-7DEC-C746-B07B-EADB47E02711}" srcOrd="2" destOrd="0" parTransId="{75E13DBB-55C1-2541-8B89-B3FE103A4DEF}" sibTransId="{5CE32488-32A6-394E-A379-7AC4DBB33301}"/>
    <dgm:cxn modelId="{12A659B6-232C-8B4A-AD2B-08C348D07814}" type="presOf" srcId="{C83E8621-7DEC-C746-B07B-EADB47E02711}" destId="{33B84DC1-4979-BC47-B91E-9117BC94A464}" srcOrd="1" destOrd="0" presId="urn:microsoft.com/office/officeart/2005/8/layout/cycle8"/>
    <dgm:cxn modelId="{2264560E-1EEC-3249-A13F-F26CA291743E}" srcId="{F715C211-D1BA-B84F-9360-C4930C6162F3}" destId="{5BCD10D7-9D5C-4844-990B-A47EF13F2D6C}" srcOrd="0" destOrd="0" parTransId="{1A37459D-CD9E-1149-8305-24832C9BD004}" sibTransId="{57AFBFEF-6914-CC4B-8F1C-6D2C9425831A}"/>
    <dgm:cxn modelId="{92E45E4C-0D4E-654C-9CD2-3C1F40FEDCA4}" type="presOf" srcId="{F715C211-D1BA-B84F-9360-C4930C6162F3}" destId="{2A9F3895-6991-7949-9B33-8DB2E079C04A}" srcOrd="0" destOrd="0" presId="urn:microsoft.com/office/officeart/2005/8/layout/cycle8"/>
    <dgm:cxn modelId="{3216131E-193B-1C46-8F17-FD5A644A6470}" type="presOf" srcId="{5BCD10D7-9D5C-4844-990B-A47EF13F2D6C}" destId="{3FB4C992-E8B8-5849-A23B-DC51C5E1EC54}" srcOrd="0" destOrd="0" presId="urn:microsoft.com/office/officeart/2005/8/layout/cycle8"/>
    <dgm:cxn modelId="{EB45C0CE-95D4-4A45-AE8F-B23AD6FC329E}" type="presOf" srcId="{CC282D9D-B6D3-0241-BD5D-443325174C0D}" destId="{F84FAA2E-72EC-C14D-8617-4ED980D3F079}" srcOrd="1" destOrd="0" presId="urn:microsoft.com/office/officeart/2005/8/layout/cycle8"/>
    <dgm:cxn modelId="{95C7B360-CD3A-094A-821D-61559999BD0F}" srcId="{F715C211-D1BA-B84F-9360-C4930C6162F3}" destId="{CC282D9D-B6D3-0241-BD5D-443325174C0D}" srcOrd="1" destOrd="0" parTransId="{C32425F0-061F-8F4B-B8E7-25372450C3FB}" sibTransId="{A2D96CD1-6613-9F4D-877A-DBFD07495DC0}"/>
    <dgm:cxn modelId="{8368245E-C574-BD4B-89BF-EBBDB7F00470}" type="presOf" srcId="{CC282D9D-B6D3-0241-BD5D-443325174C0D}" destId="{CEC9A95C-C9B9-3545-A52D-DE0ED45F3865}" srcOrd="0" destOrd="0" presId="urn:microsoft.com/office/officeart/2005/8/layout/cycle8"/>
    <dgm:cxn modelId="{A8583511-53C5-A24D-B441-A13BD0F3DC33}" type="presOf" srcId="{C83E8621-7DEC-C746-B07B-EADB47E02711}" destId="{791EB874-2217-7A47-9AC6-0C3782B27A69}" srcOrd="0" destOrd="0" presId="urn:microsoft.com/office/officeart/2005/8/layout/cycle8"/>
    <dgm:cxn modelId="{F616EF4D-944C-784D-9505-E42972D643C3}" type="presOf" srcId="{5BCD10D7-9D5C-4844-990B-A47EF13F2D6C}" destId="{EE603CEB-DC3A-4A49-92CF-1839C277633D}" srcOrd="1" destOrd="0" presId="urn:microsoft.com/office/officeart/2005/8/layout/cycle8"/>
    <dgm:cxn modelId="{71C71A2D-1306-974A-93C7-6985D7202BE7}" type="presParOf" srcId="{2A9F3895-6991-7949-9B33-8DB2E079C04A}" destId="{3FB4C992-E8B8-5849-A23B-DC51C5E1EC54}" srcOrd="0" destOrd="0" presId="urn:microsoft.com/office/officeart/2005/8/layout/cycle8"/>
    <dgm:cxn modelId="{77818AFE-1CAA-6345-9E36-963C21F6E64D}" type="presParOf" srcId="{2A9F3895-6991-7949-9B33-8DB2E079C04A}" destId="{6AD8F075-2064-A841-9EE5-DAA061DD3AC9}" srcOrd="1" destOrd="0" presId="urn:microsoft.com/office/officeart/2005/8/layout/cycle8"/>
    <dgm:cxn modelId="{A5082326-612A-5F46-8EE2-073AA1E86B8C}" type="presParOf" srcId="{2A9F3895-6991-7949-9B33-8DB2E079C04A}" destId="{4E66EF07-7448-9340-BAB7-5DDEAC085064}" srcOrd="2" destOrd="0" presId="urn:microsoft.com/office/officeart/2005/8/layout/cycle8"/>
    <dgm:cxn modelId="{C3EEB8D2-07BC-5E41-B605-70DE56582DE3}" type="presParOf" srcId="{2A9F3895-6991-7949-9B33-8DB2E079C04A}" destId="{EE603CEB-DC3A-4A49-92CF-1839C277633D}" srcOrd="3" destOrd="0" presId="urn:microsoft.com/office/officeart/2005/8/layout/cycle8"/>
    <dgm:cxn modelId="{ADB13DB5-18FB-A84C-A0CD-DE4506472A0A}" type="presParOf" srcId="{2A9F3895-6991-7949-9B33-8DB2E079C04A}" destId="{CEC9A95C-C9B9-3545-A52D-DE0ED45F3865}" srcOrd="4" destOrd="0" presId="urn:microsoft.com/office/officeart/2005/8/layout/cycle8"/>
    <dgm:cxn modelId="{B5C049B4-5E74-0545-922F-CAE9E8617C53}" type="presParOf" srcId="{2A9F3895-6991-7949-9B33-8DB2E079C04A}" destId="{EB5AA0DD-8D1A-1A4B-B0A4-2251DDCDCDFA}" srcOrd="5" destOrd="0" presId="urn:microsoft.com/office/officeart/2005/8/layout/cycle8"/>
    <dgm:cxn modelId="{C6ED2F17-B80A-624A-8074-526DF6D4E5CD}" type="presParOf" srcId="{2A9F3895-6991-7949-9B33-8DB2E079C04A}" destId="{8CABD4FF-5BD8-464E-A7F3-2D14FFA735D9}" srcOrd="6" destOrd="0" presId="urn:microsoft.com/office/officeart/2005/8/layout/cycle8"/>
    <dgm:cxn modelId="{09C8CD74-1C0F-D645-93CF-00CCCD49F0FC}" type="presParOf" srcId="{2A9F3895-6991-7949-9B33-8DB2E079C04A}" destId="{F84FAA2E-72EC-C14D-8617-4ED980D3F079}" srcOrd="7" destOrd="0" presId="urn:microsoft.com/office/officeart/2005/8/layout/cycle8"/>
    <dgm:cxn modelId="{540F7935-F40C-5840-A01C-87F6539F1551}" type="presParOf" srcId="{2A9F3895-6991-7949-9B33-8DB2E079C04A}" destId="{791EB874-2217-7A47-9AC6-0C3782B27A69}" srcOrd="8" destOrd="0" presId="urn:microsoft.com/office/officeart/2005/8/layout/cycle8"/>
    <dgm:cxn modelId="{7C87E15D-CF0A-E444-8598-725D9F2B4BDC}" type="presParOf" srcId="{2A9F3895-6991-7949-9B33-8DB2E079C04A}" destId="{7022E421-88CA-1341-BE62-D2A3B7E42851}" srcOrd="9" destOrd="0" presId="urn:microsoft.com/office/officeart/2005/8/layout/cycle8"/>
    <dgm:cxn modelId="{AEE613E2-9937-DA4C-9C06-1711A3BAB351}" type="presParOf" srcId="{2A9F3895-6991-7949-9B33-8DB2E079C04A}" destId="{B9A110EA-2433-874E-A622-E0FC7A545FC0}" srcOrd="10" destOrd="0" presId="urn:microsoft.com/office/officeart/2005/8/layout/cycle8"/>
    <dgm:cxn modelId="{51F3BBE8-D98F-6146-9E14-71917745F375}" type="presParOf" srcId="{2A9F3895-6991-7949-9B33-8DB2E079C04A}" destId="{33B84DC1-4979-BC47-B91E-9117BC94A464}" srcOrd="11" destOrd="0" presId="urn:microsoft.com/office/officeart/2005/8/layout/cycle8"/>
    <dgm:cxn modelId="{603DA30F-BF9A-874F-9730-9A3E64EE8EA1}" type="presParOf" srcId="{2A9F3895-6991-7949-9B33-8DB2E079C04A}" destId="{77DF784E-E811-D54F-BA7F-1C67DFC8E4B4}" srcOrd="12" destOrd="0" presId="urn:microsoft.com/office/officeart/2005/8/layout/cycle8"/>
    <dgm:cxn modelId="{60E1C963-5FD1-C443-B813-EEC8DF271C5B}" type="presParOf" srcId="{2A9F3895-6991-7949-9B33-8DB2E079C04A}" destId="{E24F0ED3-1ECF-F64D-AF17-DCCC8250AD97}" srcOrd="13" destOrd="0" presId="urn:microsoft.com/office/officeart/2005/8/layout/cycle8"/>
    <dgm:cxn modelId="{C5A47926-9215-6040-A310-9F73E3F25132}" type="presParOf" srcId="{2A9F3895-6991-7949-9B33-8DB2E079C04A}" destId="{DBD23153-A82E-6F47-BC85-CADE06504C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014A8D0-625E-3046-8C12-46688651432D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3B8A57-99D0-5C44-A368-FD78FBC853FF}">
      <dgm:prSet custT="1"/>
      <dgm:spPr/>
      <dgm:t>
        <a:bodyPr/>
        <a:lstStyle/>
        <a:p>
          <a:pPr algn="just" rtl="0">
            <a:lnSpc>
              <a:spcPct val="110000"/>
            </a:lnSpc>
          </a:pP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Quillaja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Saponaria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nhẹ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nhàng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0D067AFA-7AE7-7E48-A2AC-459355E3E2A4}" type="parTrans" cxnId="{1CF248BA-C82E-1D43-A02A-016670DA1A77}">
      <dgm:prSet/>
      <dgm:spPr/>
      <dgm:t>
        <a:bodyPr/>
        <a:lstStyle/>
        <a:p>
          <a:endParaRPr lang="en-US" sz="2000"/>
        </a:p>
      </dgm:t>
    </dgm:pt>
    <dgm:pt modelId="{CA5BCE88-87AE-4B4A-9857-821B9F9B851C}" type="sibTrans" cxnId="{1CF248BA-C82E-1D43-A02A-016670DA1A77}">
      <dgm:prSet/>
      <dgm:spPr/>
      <dgm:t>
        <a:bodyPr/>
        <a:lstStyle/>
        <a:p>
          <a:endParaRPr lang="en-US" sz="2000"/>
        </a:p>
      </dgm:t>
    </dgm:pt>
    <dgm:pt modelId="{5A4240C3-0928-C349-AD7B-776CAE065C3E}">
      <dgm:prSet custT="1"/>
      <dgm:spPr/>
      <dgm:t>
        <a:bodyPr/>
        <a:lstStyle/>
        <a:p>
          <a:pPr rtl="0">
            <a:lnSpc>
              <a:spcPct val="110000"/>
            </a:lnSpc>
          </a:pP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Axit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glycolic,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hydrolipid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phủ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bề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nồng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pH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0EC72F2C-7A27-AD4A-B459-35DA11366161}" type="parTrans" cxnId="{C84406C1-D6CE-1E4D-A789-E96F0E6B1DCC}">
      <dgm:prSet/>
      <dgm:spPr/>
      <dgm:t>
        <a:bodyPr/>
        <a:lstStyle/>
        <a:p>
          <a:endParaRPr lang="en-US" sz="2000"/>
        </a:p>
      </dgm:t>
    </dgm:pt>
    <dgm:pt modelId="{23AC9ED2-254F-BD4B-B344-AAE5F87E712D}" type="sibTrans" cxnId="{C84406C1-D6CE-1E4D-A789-E96F0E6B1DCC}">
      <dgm:prSet/>
      <dgm:spPr/>
      <dgm:t>
        <a:bodyPr/>
        <a:lstStyle/>
        <a:p>
          <a:endParaRPr lang="en-US" sz="2000"/>
        </a:p>
      </dgm:t>
    </dgm:pt>
    <dgm:pt modelId="{CC053896-1756-9B45-814B-5475BCDE0960}" type="pres">
      <dgm:prSet presAssocID="{0014A8D0-625E-3046-8C12-4668865143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C7634E-A096-2042-8CD5-0491A4BC6595}" type="pres">
      <dgm:prSet presAssocID="{173B8A57-99D0-5C44-A368-FD78FBC853FF}" presName="composite" presStyleCnt="0"/>
      <dgm:spPr/>
    </dgm:pt>
    <dgm:pt modelId="{67B36CA3-51BE-EE48-8DA7-0CB67F73C6BE}" type="pres">
      <dgm:prSet presAssocID="{173B8A57-99D0-5C44-A368-FD78FBC853FF}" presName="rect1" presStyleLbl="trAlignAcc1" presStyleIdx="0" presStyleCnt="2" custScaleX="74607" custScaleY="39190" custLinFactNeighborX="-18580" custLinFactNeighborY="-371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28D10-8D8C-FF4A-8461-E8A9C65D13C8}" type="pres">
      <dgm:prSet presAssocID="{173B8A57-99D0-5C44-A368-FD78FBC853FF}" presName="rect2" presStyleLbl="fgImgPlace1" presStyleIdx="0" presStyleCnt="2" custScaleX="52657" custScaleY="47634" custLinFactNeighborX="-31519" custLinFactNeighborY="-2169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en-US"/>
        </a:p>
      </dgm:t>
    </dgm:pt>
    <dgm:pt modelId="{4A9ABA9B-97DD-3E47-B2A0-F6DB7B3B90D0}" type="pres">
      <dgm:prSet presAssocID="{CA5BCE88-87AE-4B4A-9857-821B9F9B851C}" presName="sibTrans" presStyleCnt="0"/>
      <dgm:spPr/>
    </dgm:pt>
    <dgm:pt modelId="{B830BCBB-7E65-1043-8ABC-E6E00D548D3F}" type="pres">
      <dgm:prSet presAssocID="{5A4240C3-0928-C349-AD7B-776CAE065C3E}" presName="composite" presStyleCnt="0"/>
      <dgm:spPr/>
    </dgm:pt>
    <dgm:pt modelId="{DAF805DA-9779-EE42-B20B-BAD62D0F71FD}" type="pres">
      <dgm:prSet presAssocID="{5A4240C3-0928-C349-AD7B-776CAE065C3E}" presName="rect1" presStyleLbl="trAlignAcc1" presStyleIdx="1" presStyleCnt="2" custScaleX="77490" custScaleY="34857" custLinFactNeighborX="-17096" custLinFactNeighborY="-36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81D15-A078-8348-8AB7-DEFEAC78CE0B}" type="pres">
      <dgm:prSet presAssocID="{5A4240C3-0928-C349-AD7B-776CAE065C3E}" presName="rect2" presStyleLbl="fgImgPlace1" presStyleIdx="1" presStyleCnt="2" custScaleX="45474" custScaleY="37861" custLinFactNeighborX="-25571" custLinFactNeighborY="-2450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677" t="4449" r="-154520" b="-5921"/>
          </a:stretch>
        </a:blipFill>
      </dgm:spPr>
      <dgm:t>
        <a:bodyPr/>
        <a:lstStyle/>
        <a:p>
          <a:endParaRPr lang="en-US"/>
        </a:p>
      </dgm:t>
    </dgm:pt>
  </dgm:ptLst>
  <dgm:cxnLst>
    <dgm:cxn modelId="{C84406C1-D6CE-1E4D-A789-E96F0E6B1DCC}" srcId="{0014A8D0-625E-3046-8C12-46688651432D}" destId="{5A4240C3-0928-C349-AD7B-776CAE065C3E}" srcOrd="1" destOrd="0" parTransId="{0EC72F2C-7A27-AD4A-B459-35DA11366161}" sibTransId="{23AC9ED2-254F-BD4B-B344-AAE5F87E712D}"/>
    <dgm:cxn modelId="{6A67289F-DA56-F948-920F-E93E9B789F8C}" type="presOf" srcId="{5A4240C3-0928-C349-AD7B-776CAE065C3E}" destId="{DAF805DA-9779-EE42-B20B-BAD62D0F71FD}" srcOrd="0" destOrd="0" presId="urn:microsoft.com/office/officeart/2008/layout/PictureStrips"/>
    <dgm:cxn modelId="{3E2718F2-E4C1-064E-AF16-8438B35E0C06}" type="presOf" srcId="{173B8A57-99D0-5C44-A368-FD78FBC853FF}" destId="{67B36CA3-51BE-EE48-8DA7-0CB67F73C6BE}" srcOrd="0" destOrd="0" presId="urn:microsoft.com/office/officeart/2008/layout/PictureStrips"/>
    <dgm:cxn modelId="{5FF86D30-1FC0-4E41-BC73-63C71982FB24}" type="presOf" srcId="{0014A8D0-625E-3046-8C12-46688651432D}" destId="{CC053896-1756-9B45-814B-5475BCDE0960}" srcOrd="0" destOrd="0" presId="urn:microsoft.com/office/officeart/2008/layout/PictureStrips"/>
    <dgm:cxn modelId="{1CF248BA-C82E-1D43-A02A-016670DA1A77}" srcId="{0014A8D0-625E-3046-8C12-46688651432D}" destId="{173B8A57-99D0-5C44-A368-FD78FBC853FF}" srcOrd="0" destOrd="0" parTransId="{0D067AFA-7AE7-7E48-A2AC-459355E3E2A4}" sibTransId="{CA5BCE88-87AE-4B4A-9857-821B9F9B851C}"/>
    <dgm:cxn modelId="{6E90853B-96C2-824F-82D4-6F2E6234B0BE}" type="presParOf" srcId="{CC053896-1756-9B45-814B-5475BCDE0960}" destId="{BEC7634E-A096-2042-8CD5-0491A4BC6595}" srcOrd="0" destOrd="0" presId="urn:microsoft.com/office/officeart/2008/layout/PictureStrips"/>
    <dgm:cxn modelId="{06EE785E-6E67-0748-8F07-B38CB37D7DF9}" type="presParOf" srcId="{BEC7634E-A096-2042-8CD5-0491A4BC6595}" destId="{67B36CA3-51BE-EE48-8DA7-0CB67F73C6BE}" srcOrd="0" destOrd="0" presId="urn:microsoft.com/office/officeart/2008/layout/PictureStrips"/>
    <dgm:cxn modelId="{A92DCE5B-4E29-B548-8B6F-E7414C8FF562}" type="presParOf" srcId="{BEC7634E-A096-2042-8CD5-0491A4BC6595}" destId="{FC828D10-8D8C-FF4A-8461-E8A9C65D13C8}" srcOrd="1" destOrd="0" presId="urn:microsoft.com/office/officeart/2008/layout/PictureStrips"/>
    <dgm:cxn modelId="{D08BB8A5-8039-4948-B195-CD9D7A4F5650}" type="presParOf" srcId="{CC053896-1756-9B45-814B-5475BCDE0960}" destId="{4A9ABA9B-97DD-3E47-B2A0-F6DB7B3B90D0}" srcOrd="1" destOrd="0" presId="urn:microsoft.com/office/officeart/2008/layout/PictureStrips"/>
    <dgm:cxn modelId="{D6A3D97A-DBD3-F044-8CB1-C1D5BA2BCA3A}" type="presParOf" srcId="{CC053896-1756-9B45-814B-5475BCDE0960}" destId="{B830BCBB-7E65-1043-8ABC-E6E00D548D3F}" srcOrd="2" destOrd="0" presId="urn:microsoft.com/office/officeart/2008/layout/PictureStrips"/>
    <dgm:cxn modelId="{782DD265-B559-204B-8C17-155018B21AD7}" type="presParOf" srcId="{B830BCBB-7E65-1043-8ABC-E6E00D548D3F}" destId="{DAF805DA-9779-EE42-B20B-BAD62D0F71FD}" srcOrd="0" destOrd="0" presId="urn:microsoft.com/office/officeart/2008/layout/PictureStrips"/>
    <dgm:cxn modelId="{13D3671D-08E9-C949-9032-6BF5285D0AD4}" type="presParOf" srcId="{B830BCBB-7E65-1043-8ABC-E6E00D548D3F}" destId="{A6F81D15-A078-8348-8AB7-DEFEAC78CE0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9366B9-804F-2447-8FD1-A354DB714909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63CCFA-3441-1F46-ABB6-F5078422BEF7}">
      <dgm:prSet custT="1"/>
      <dgm:spPr/>
      <dgm:t>
        <a:bodyPr/>
        <a:lstStyle/>
        <a:p>
          <a:pPr rtl="0">
            <a:lnSpc>
              <a:spcPct val="120000"/>
            </a:lnSpc>
          </a:pP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nhiệt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thoáng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khí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giữa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môi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trường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AF4C74F3-B7C3-684E-8B38-B2C4D3F6B072}" type="parTrans" cxnId="{CCC7A51E-2D7B-7445-819C-DBDF08EB8C29}">
      <dgm:prSet/>
      <dgm:spPr/>
      <dgm:t>
        <a:bodyPr/>
        <a:lstStyle/>
        <a:p>
          <a:endParaRPr lang="en-US"/>
        </a:p>
      </dgm:t>
    </dgm:pt>
    <dgm:pt modelId="{384F2546-D1F5-644F-AE31-00814CC2ACC1}" type="sibTrans" cxnId="{CCC7A51E-2D7B-7445-819C-DBDF08EB8C29}">
      <dgm:prSet/>
      <dgm:spPr/>
      <dgm:t>
        <a:bodyPr/>
        <a:lstStyle/>
        <a:p>
          <a:endParaRPr lang="en-US"/>
        </a:p>
      </dgm:t>
    </dgm:pt>
    <dgm:pt modelId="{41268BDF-86FE-D84B-AEB6-899EACB44F37}">
      <dgm:prSet/>
      <dgm:spPr/>
      <dgm:t>
        <a:bodyPr/>
        <a:lstStyle/>
        <a:p>
          <a:pPr algn="just" rtl="0">
            <a:lnSpc>
              <a:spcPct val="120000"/>
            </a:lnSpc>
          </a:pP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Phỉ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Hoa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Lô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Hội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làn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nhạy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cảm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khỏi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ảnh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hưởng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môi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vừa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DC148831-4D9C-764C-99D4-D44ABC9A478C}" type="parTrans" cxnId="{2FB3F992-87E8-E54A-BD7E-5F2EBA691093}">
      <dgm:prSet/>
      <dgm:spPr/>
      <dgm:t>
        <a:bodyPr/>
        <a:lstStyle/>
        <a:p>
          <a:endParaRPr lang="en-US"/>
        </a:p>
      </dgm:t>
    </dgm:pt>
    <dgm:pt modelId="{CA988E3C-757D-3340-8B9D-E44DEE5C5702}" type="sibTrans" cxnId="{2FB3F992-87E8-E54A-BD7E-5F2EBA691093}">
      <dgm:prSet/>
      <dgm:spPr/>
      <dgm:t>
        <a:bodyPr/>
        <a:lstStyle/>
        <a:p>
          <a:endParaRPr lang="en-US"/>
        </a:p>
      </dgm:t>
    </dgm:pt>
    <dgm:pt modelId="{720B2E4E-DFFB-E545-BB04-456D801DAACE}">
      <dgm:prSet custT="1"/>
      <dgm:spPr/>
      <dgm:t>
        <a:bodyPr/>
        <a:lstStyle/>
        <a:p>
          <a:pPr algn="just" rtl="0">
            <a:lnSpc>
              <a:spcPct val="120000"/>
            </a:lnSpc>
          </a:pP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Củng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cố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lỗ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chân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lông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55955085-D3B8-394C-97EC-7FEEF7AB6BF5}" type="parTrans" cxnId="{B84ABA35-1C47-3246-BC8E-1126089FC9FA}">
      <dgm:prSet/>
      <dgm:spPr/>
      <dgm:t>
        <a:bodyPr/>
        <a:lstStyle/>
        <a:p>
          <a:endParaRPr lang="en-US"/>
        </a:p>
      </dgm:t>
    </dgm:pt>
    <dgm:pt modelId="{9B4B4613-B4A2-C74C-A2AD-4FE1D57B8B7A}" type="sibTrans" cxnId="{B84ABA35-1C47-3246-BC8E-1126089FC9FA}">
      <dgm:prSet/>
      <dgm:spPr/>
      <dgm:t>
        <a:bodyPr/>
        <a:lstStyle/>
        <a:p>
          <a:endParaRPr lang="en-US"/>
        </a:p>
      </dgm:t>
    </dgm:pt>
    <dgm:pt modelId="{66A9B210-EE11-2348-BFB2-70ECD4D3088A}" type="pres">
      <dgm:prSet presAssocID="{BF9366B9-804F-2447-8FD1-A354DB7149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7CCE92-8CC0-9C42-88FE-A0C2C9C2E3FE}" type="pres">
      <dgm:prSet presAssocID="{B763CCFA-3441-1F46-ABB6-F5078422BEF7}" presName="composite" presStyleCnt="0"/>
      <dgm:spPr/>
    </dgm:pt>
    <dgm:pt modelId="{96B0E907-4564-9047-8968-CF0791F5F62B}" type="pres">
      <dgm:prSet presAssocID="{B763CCFA-3441-1F46-ABB6-F5078422BEF7}" presName="rect1" presStyleLbl="trAlignAcc1" presStyleIdx="0" presStyleCnt="3" custLinFactNeighborX="1066" custLinFactNeighborY="-399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EA5D6-B211-B343-B960-5B320E54F3E4}" type="pres">
      <dgm:prSet presAssocID="{B763CCFA-3441-1F46-ABB6-F5078422BEF7}" presName="rect2" presStyleLbl="fgImgPlace1" presStyleIdx="0" presStyleCnt="3" custLinFactNeighborX="7899" custLinFactNeighborY="-2249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4491" t="-6571" r="-53509" b="6571"/>
          </a:stretch>
        </a:blipFill>
      </dgm:spPr>
      <dgm:t>
        <a:bodyPr/>
        <a:lstStyle/>
        <a:p>
          <a:endParaRPr lang="en-US"/>
        </a:p>
      </dgm:t>
    </dgm:pt>
    <dgm:pt modelId="{7574CFC2-6AFF-5E4A-B9B3-8D0280A98BC4}" type="pres">
      <dgm:prSet presAssocID="{384F2546-D1F5-644F-AE31-00814CC2ACC1}" presName="sibTrans" presStyleCnt="0"/>
      <dgm:spPr/>
    </dgm:pt>
    <dgm:pt modelId="{D499EED7-14F3-9D48-8D12-5DA038B523B0}" type="pres">
      <dgm:prSet presAssocID="{720B2E4E-DFFB-E545-BB04-456D801DAACE}" presName="composite" presStyleCnt="0"/>
      <dgm:spPr/>
    </dgm:pt>
    <dgm:pt modelId="{59EA5179-20D5-7945-BCC3-C276F09B7662}" type="pres">
      <dgm:prSet presAssocID="{720B2E4E-DFFB-E545-BB04-456D801DAACE}" presName="rect1" presStyleLbl="trAlignAcc1" presStyleIdx="1" presStyleCnt="3" custLinFactNeighborX="152" custLinFactNeighborY="-37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FBCE3-4723-4844-A1E8-8369CD3090DB}" type="pres">
      <dgm:prSet presAssocID="{720B2E4E-DFFB-E545-BB04-456D801DAACE}" presName="rect2" presStyleLbl="fgImgPlace1" presStyleIdx="1" presStyleCnt="3" custScaleX="105038" custScaleY="94801" custLinFactNeighborX="3725" custLinFactNeighborY="-2513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  <dgm:pt modelId="{AB7399DF-7A14-3A48-96C3-C4A403FCC8BE}" type="pres">
      <dgm:prSet presAssocID="{9B4B4613-B4A2-C74C-A2AD-4FE1D57B8B7A}" presName="sibTrans" presStyleCnt="0"/>
      <dgm:spPr/>
    </dgm:pt>
    <dgm:pt modelId="{4317E3A5-4C77-E24A-B84C-A593A6103CE8}" type="pres">
      <dgm:prSet presAssocID="{41268BDF-86FE-D84B-AEB6-899EACB44F37}" presName="composite" presStyleCnt="0"/>
      <dgm:spPr/>
    </dgm:pt>
    <dgm:pt modelId="{55DCF73E-0658-914B-9B0E-AA6CCE03AFC4}" type="pres">
      <dgm:prSet presAssocID="{41268BDF-86FE-D84B-AEB6-899EACB44F37}" presName="rect1" presStyleLbl="trAlignAcc1" presStyleIdx="2" presStyleCnt="3" custScaleX="107657" custScaleY="125839" custLinFactNeighborX="466" custLinFactNeighborY="-34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82AA1-59C0-7044-BAD7-994EC5E9E87C}" type="pres">
      <dgm:prSet presAssocID="{41268BDF-86FE-D84B-AEB6-899EACB44F37}" presName="rect2" presStyleLbl="fgImgPlace1" presStyleIdx="2" presStyleCnt="3" custLinFactNeighborX="-2922" custLinFactNeighborY="-227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  <dgm:t>
        <a:bodyPr/>
        <a:lstStyle/>
        <a:p>
          <a:endParaRPr lang="en-US"/>
        </a:p>
      </dgm:t>
    </dgm:pt>
  </dgm:ptLst>
  <dgm:cxnLst>
    <dgm:cxn modelId="{B84ABA35-1C47-3246-BC8E-1126089FC9FA}" srcId="{BF9366B9-804F-2447-8FD1-A354DB714909}" destId="{720B2E4E-DFFB-E545-BB04-456D801DAACE}" srcOrd="1" destOrd="0" parTransId="{55955085-D3B8-394C-97EC-7FEEF7AB6BF5}" sibTransId="{9B4B4613-B4A2-C74C-A2AD-4FE1D57B8B7A}"/>
    <dgm:cxn modelId="{CCC7A51E-2D7B-7445-819C-DBDF08EB8C29}" srcId="{BF9366B9-804F-2447-8FD1-A354DB714909}" destId="{B763CCFA-3441-1F46-ABB6-F5078422BEF7}" srcOrd="0" destOrd="0" parTransId="{AF4C74F3-B7C3-684E-8B38-B2C4D3F6B072}" sibTransId="{384F2546-D1F5-644F-AE31-00814CC2ACC1}"/>
    <dgm:cxn modelId="{4B538808-DFDE-C349-A91B-1A86FCA5D062}" type="presOf" srcId="{720B2E4E-DFFB-E545-BB04-456D801DAACE}" destId="{59EA5179-20D5-7945-BCC3-C276F09B7662}" srcOrd="0" destOrd="0" presId="urn:microsoft.com/office/officeart/2008/layout/PictureStrips"/>
    <dgm:cxn modelId="{C8B3A551-0681-F74E-9FF0-4F1063067F3E}" type="presOf" srcId="{BF9366B9-804F-2447-8FD1-A354DB714909}" destId="{66A9B210-EE11-2348-BFB2-70ECD4D3088A}" srcOrd="0" destOrd="0" presId="urn:microsoft.com/office/officeart/2008/layout/PictureStrips"/>
    <dgm:cxn modelId="{2FB3F992-87E8-E54A-BD7E-5F2EBA691093}" srcId="{BF9366B9-804F-2447-8FD1-A354DB714909}" destId="{41268BDF-86FE-D84B-AEB6-899EACB44F37}" srcOrd="2" destOrd="0" parTransId="{DC148831-4D9C-764C-99D4-D44ABC9A478C}" sibTransId="{CA988E3C-757D-3340-8B9D-E44DEE5C5702}"/>
    <dgm:cxn modelId="{EEAC2EB4-9DC2-7340-A700-51A992565710}" type="presOf" srcId="{41268BDF-86FE-D84B-AEB6-899EACB44F37}" destId="{55DCF73E-0658-914B-9B0E-AA6CCE03AFC4}" srcOrd="0" destOrd="0" presId="urn:microsoft.com/office/officeart/2008/layout/PictureStrips"/>
    <dgm:cxn modelId="{C2BD32F4-B950-A94E-863C-77DC3E7525B9}" type="presOf" srcId="{B763CCFA-3441-1F46-ABB6-F5078422BEF7}" destId="{96B0E907-4564-9047-8968-CF0791F5F62B}" srcOrd="0" destOrd="0" presId="urn:microsoft.com/office/officeart/2008/layout/PictureStrips"/>
    <dgm:cxn modelId="{F6E7FFF6-3195-3640-8D65-98D69106B5C9}" type="presParOf" srcId="{66A9B210-EE11-2348-BFB2-70ECD4D3088A}" destId="{057CCE92-8CC0-9C42-88FE-A0C2C9C2E3FE}" srcOrd="0" destOrd="0" presId="urn:microsoft.com/office/officeart/2008/layout/PictureStrips"/>
    <dgm:cxn modelId="{B067453D-135D-A54F-ADEC-78F29DA2B302}" type="presParOf" srcId="{057CCE92-8CC0-9C42-88FE-A0C2C9C2E3FE}" destId="{96B0E907-4564-9047-8968-CF0791F5F62B}" srcOrd="0" destOrd="0" presId="urn:microsoft.com/office/officeart/2008/layout/PictureStrips"/>
    <dgm:cxn modelId="{24D9C221-FE43-AF49-8ECF-F2061F536587}" type="presParOf" srcId="{057CCE92-8CC0-9C42-88FE-A0C2C9C2E3FE}" destId="{42DEA5D6-B211-B343-B960-5B320E54F3E4}" srcOrd="1" destOrd="0" presId="urn:microsoft.com/office/officeart/2008/layout/PictureStrips"/>
    <dgm:cxn modelId="{B660F91E-0881-104E-B765-644672ACA99E}" type="presParOf" srcId="{66A9B210-EE11-2348-BFB2-70ECD4D3088A}" destId="{7574CFC2-6AFF-5E4A-B9B3-8D0280A98BC4}" srcOrd="1" destOrd="0" presId="urn:microsoft.com/office/officeart/2008/layout/PictureStrips"/>
    <dgm:cxn modelId="{C7A87243-40AA-BB4F-BE37-9A8EE3C58F22}" type="presParOf" srcId="{66A9B210-EE11-2348-BFB2-70ECD4D3088A}" destId="{D499EED7-14F3-9D48-8D12-5DA038B523B0}" srcOrd="2" destOrd="0" presId="urn:microsoft.com/office/officeart/2008/layout/PictureStrips"/>
    <dgm:cxn modelId="{B8BF4383-EA21-4A4F-B5AA-A67C89CD9922}" type="presParOf" srcId="{D499EED7-14F3-9D48-8D12-5DA038B523B0}" destId="{59EA5179-20D5-7945-BCC3-C276F09B7662}" srcOrd="0" destOrd="0" presId="urn:microsoft.com/office/officeart/2008/layout/PictureStrips"/>
    <dgm:cxn modelId="{03BAC0E0-6D06-9D42-A4BC-4A195B47692D}" type="presParOf" srcId="{D499EED7-14F3-9D48-8D12-5DA038B523B0}" destId="{43DFBCE3-4723-4844-A1E8-8369CD3090DB}" srcOrd="1" destOrd="0" presId="urn:microsoft.com/office/officeart/2008/layout/PictureStrips"/>
    <dgm:cxn modelId="{D9E1881A-5542-1B4A-BFA4-A70E7CEBF077}" type="presParOf" srcId="{66A9B210-EE11-2348-BFB2-70ECD4D3088A}" destId="{AB7399DF-7A14-3A48-96C3-C4A403FCC8BE}" srcOrd="3" destOrd="0" presId="urn:microsoft.com/office/officeart/2008/layout/PictureStrips"/>
    <dgm:cxn modelId="{3A3539A7-2F8B-F44F-BEEE-FC01CC686360}" type="presParOf" srcId="{66A9B210-EE11-2348-BFB2-70ECD4D3088A}" destId="{4317E3A5-4C77-E24A-B84C-A593A6103CE8}" srcOrd="4" destOrd="0" presId="urn:microsoft.com/office/officeart/2008/layout/PictureStrips"/>
    <dgm:cxn modelId="{3B5DB3B9-D99F-5B43-B1F4-8DFA6CD48A3D}" type="presParOf" srcId="{4317E3A5-4C77-E24A-B84C-A593A6103CE8}" destId="{55DCF73E-0658-914B-9B0E-AA6CCE03AFC4}" srcOrd="0" destOrd="0" presId="urn:microsoft.com/office/officeart/2008/layout/PictureStrips"/>
    <dgm:cxn modelId="{094319CA-99E5-EF4E-BCB2-4DAD66B10DD0}" type="presParOf" srcId="{4317E3A5-4C77-E24A-B84C-A593A6103CE8}" destId="{41982AA1-59C0-7044-BAD7-994EC5E9E87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F52D2-80FB-3B4A-9110-D17EB7624E5A}">
      <dsp:nvSpPr>
        <dsp:cNvPr id="0" name=""/>
        <dsp:cNvSpPr/>
      </dsp:nvSpPr>
      <dsp:spPr>
        <a:xfrm>
          <a:off x="0" y="64477"/>
          <a:ext cx="10656165" cy="17951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F0F9D-0BE7-9B41-B3F3-C5052614DED9}">
      <dsp:nvSpPr>
        <dsp:cNvPr id="0" name=""/>
        <dsp:cNvSpPr/>
      </dsp:nvSpPr>
      <dsp:spPr>
        <a:xfrm>
          <a:off x="925529" y="291365"/>
          <a:ext cx="2126684" cy="13164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289B0-D9D4-5146-B54A-A6A1E776BD7D}">
      <dsp:nvSpPr>
        <dsp:cNvPr id="0" name=""/>
        <dsp:cNvSpPr/>
      </dsp:nvSpPr>
      <dsp:spPr>
        <a:xfrm rot="10800000">
          <a:off x="384606" y="2172229"/>
          <a:ext cx="3090934" cy="1049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San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hô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nguồn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dương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16894" y="2172229"/>
        <a:ext cx="3026358" cy="1017604"/>
      </dsp:txXfrm>
    </dsp:sp>
    <dsp:sp modelId="{DC232153-CAD0-0841-861A-6CA0EF70BE62}">
      <dsp:nvSpPr>
        <dsp:cNvPr id="0" name=""/>
        <dsp:cNvSpPr/>
      </dsp:nvSpPr>
      <dsp:spPr>
        <a:xfrm>
          <a:off x="4250073" y="451580"/>
          <a:ext cx="2499350" cy="131642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724" t="-37804" r="-16666" b="-5127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70933-7BF7-9848-AAF0-BC8161AACC81}">
      <dsp:nvSpPr>
        <dsp:cNvPr id="0" name=""/>
        <dsp:cNvSpPr/>
      </dsp:nvSpPr>
      <dsp:spPr>
        <a:xfrm rot="10800000">
          <a:off x="4067223" y="1969050"/>
          <a:ext cx="2865050" cy="167822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Trước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trở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bột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trải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đông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sấy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tồn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dài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quản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4118834" y="1969050"/>
        <a:ext cx="2761828" cy="1626610"/>
      </dsp:txXfrm>
    </dsp:sp>
    <dsp:sp modelId="{17A449BC-E74F-694B-82F5-AA4F56919A9D}">
      <dsp:nvSpPr>
        <dsp:cNvPr id="0" name=""/>
        <dsp:cNvSpPr/>
      </dsp:nvSpPr>
      <dsp:spPr>
        <a:xfrm>
          <a:off x="7802515" y="473480"/>
          <a:ext cx="2253657" cy="131642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2D9C3-72DA-5347-B908-E3C9ABC276AF}">
      <dsp:nvSpPr>
        <dsp:cNvPr id="0" name=""/>
        <dsp:cNvSpPr/>
      </dsp:nvSpPr>
      <dsp:spPr>
        <a:xfrm rot="10800000">
          <a:off x="7598717" y="2162592"/>
          <a:ext cx="2840652" cy="10587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Hỗn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Chiristina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lựa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chọn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cẩn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thận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hóa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7631277" y="2162592"/>
        <a:ext cx="2775532" cy="10261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86C8A-D6BA-A042-8A0A-A4FF34445B7C}">
      <dsp:nvSpPr>
        <dsp:cNvPr id="0" name=""/>
        <dsp:cNvSpPr/>
      </dsp:nvSpPr>
      <dsp:spPr>
        <a:xfrm rot="10800000">
          <a:off x="1683428" y="0"/>
          <a:ext cx="6015478" cy="11255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5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Kem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độc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đáo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nắng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nhiên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964827" y="0"/>
        <a:ext cx="5734079" cy="1125597"/>
      </dsp:txXfrm>
    </dsp:sp>
    <dsp:sp modelId="{139B6EEE-BED6-8540-85EC-7166AA0158B5}">
      <dsp:nvSpPr>
        <dsp:cNvPr id="0" name=""/>
        <dsp:cNvSpPr/>
      </dsp:nvSpPr>
      <dsp:spPr>
        <a:xfrm>
          <a:off x="1157862" y="126377"/>
          <a:ext cx="874997" cy="874997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098" r="-6809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F05FD-43C0-9F45-87C6-672D05DB4A25}">
      <dsp:nvSpPr>
        <dsp:cNvPr id="0" name=""/>
        <dsp:cNvSpPr/>
      </dsp:nvSpPr>
      <dsp:spPr>
        <a:xfrm rot="10800000">
          <a:off x="1664145" y="1333134"/>
          <a:ext cx="6051940" cy="6252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50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Che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phủ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nốt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mẩn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đỏ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20459" y="1333134"/>
        <a:ext cx="5895626" cy="625255"/>
      </dsp:txXfrm>
    </dsp:sp>
    <dsp:sp modelId="{238A1C0F-7EB3-6840-AEE9-A71C99A34AA7}">
      <dsp:nvSpPr>
        <dsp:cNvPr id="0" name=""/>
        <dsp:cNvSpPr/>
      </dsp:nvSpPr>
      <dsp:spPr>
        <a:xfrm>
          <a:off x="1254612" y="1219875"/>
          <a:ext cx="874997" cy="87499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197C8-462A-1647-8BFB-461226EA9769}">
      <dsp:nvSpPr>
        <dsp:cNvPr id="0" name=""/>
        <dsp:cNvSpPr/>
      </dsp:nvSpPr>
      <dsp:spPr>
        <a:xfrm rot="10800000">
          <a:off x="1756544" y="2108912"/>
          <a:ext cx="5928741" cy="9869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850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thảo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dược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Nụ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Xuân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Đậu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Nành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..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cung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oxy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7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7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003284" y="2108912"/>
        <a:ext cx="5682001" cy="986962"/>
      </dsp:txXfrm>
    </dsp:sp>
    <dsp:sp modelId="{4DFED3FB-8904-3D49-B2FE-7117BD77DA38}">
      <dsp:nvSpPr>
        <dsp:cNvPr id="0" name=""/>
        <dsp:cNvSpPr/>
      </dsp:nvSpPr>
      <dsp:spPr>
        <a:xfrm>
          <a:off x="1285412" y="2162960"/>
          <a:ext cx="874997" cy="8749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281CD-5007-2E4A-8EC6-9AE9A9356A82}">
      <dsp:nvSpPr>
        <dsp:cNvPr id="0" name=""/>
        <dsp:cNvSpPr/>
      </dsp:nvSpPr>
      <dsp:spPr>
        <a:xfrm rot="5400000">
          <a:off x="-154360" y="157258"/>
          <a:ext cx="1029069" cy="7203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63071"/>
        <a:ext cx="720348" cy="308721"/>
      </dsp:txXfrm>
    </dsp:sp>
    <dsp:sp modelId="{31C2BAA6-77A6-6440-92B7-B80A8DD1C30B}">
      <dsp:nvSpPr>
        <dsp:cNvPr id="0" name=""/>
        <dsp:cNvSpPr/>
      </dsp:nvSpPr>
      <dsp:spPr>
        <a:xfrm rot="5400000">
          <a:off x="3677165" y="-2953918"/>
          <a:ext cx="668895" cy="6582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hoàn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đẩy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trị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salon.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349" y="35551"/>
        <a:ext cx="6549875" cy="603589"/>
      </dsp:txXfrm>
    </dsp:sp>
    <dsp:sp modelId="{9BFCD624-7731-D749-93C7-C93B2D47F318}">
      <dsp:nvSpPr>
        <dsp:cNvPr id="0" name=""/>
        <dsp:cNvSpPr/>
      </dsp:nvSpPr>
      <dsp:spPr>
        <a:xfrm rot="5400000">
          <a:off x="-154360" y="1036191"/>
          <a:ext cx="1029069" cy="7203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242004"/>
        <a:ext cx="720348" cy="308721"/>
      </dsp:txXfrm>
    </dsp:sp>
    <dsp:sp modelId="{23DFA3CC-2B5A-7E45-BF3E-FF743FF8A0A5}">
      <dsp:nvSpPr>
        <dsp:cNvPr id="0" name=""/>
        <dsp:cNvSpPr/>
      </dsp:nvSpPr>
      <dsp:spPr>
        <a:xfrm rot="5400000">
          <a:off x="3677165" y="-2074985"/>
          <a:ext cx="668895" cy="6582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ứng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349" y="914484"/>
        <a:ext cx="6549875" cy="603589"/>
      </dsp:txXfrm>
    </dsp:sp>
    <dsp:sp modelId="{0C271A5A-7497-7A4E-9C63-16FA01E11C17}">
      <dsp:nvSpPr>
        <dsp:cNvPr id="0" name=""/>
        <dsp:cNvSpPr/>
      </dsp:nvSpPr>
      <dsp:spPr>
        <a:xfrm rot="5400000">
          <a:off x="-154360" y="1915124"/>
          <a:ext cx="1029069" cy="7203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2120937"/>
        <a:ext cx="720348" cy="308721"/>
      </dsp:txXfrm>
    </dsp:sp>
    <dsp:sp modelId="{E4E182F9-F52E-E045-AE45-467099C2966B}">
      <dsp:nvSpPr>
        <dsp:cNvPr id="0" name=""/>
        <dsp:cNvSpPr/>
      </dsp:nvSpPr>
      <dsp:spPr>
        <a:xfrm rot="5400000">
          <a:off x="3677165" y="-1196052"/>
          <a:ext cx="668895" cy="6582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vì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dễ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bởi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bên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đồng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349" y="1793417"/>
        <a:ext cx="6549875" cy="603589"/>
      </dsp:txXfrm>
    </dsp:sp>
    <dsp:sp modelId="{52C44CA6-9458-354E-AC80-3C17FDDD67A8}">
      <dsp:nvSpPr>
        <dsp:cNvPr id="0" name=""/>
        <dsp:cNvSpPr/>
      </dsp:nvSpPr>
      <dsp:spPr>
        <a:xfrm rot="5400000">
          <a:off x="-154360" y="2794057"/>
          <a:ext cx="1029069" cy="72034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2999870"/>
        <a:ext cx="720348" cy="308721"/>
      </dsp:txXfrm>
    </dsp:sp>
    <dsp:sp modelId="{8C1171AB-628B-D241-9220-697C7CEF8199}">
      <dsp:nvSpPr>
        <dsp:cNvPr id="0" name=""/>
        <dsp:cNvSpPr/>
      </dsp:nvSpPr>
      <dsp:spPr>
        <a:xfrm rot="5400000">
          <a:off x="3677165" y="-317119"/>
          <a:ext cx="668895" cy="65825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gồm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5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bước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–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vùng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bong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tróc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349" y="2672350"/>
        <a:ext cx="6549875" cy="6035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CF597-9121-F446-8E08-480581FD59AB}">
      <dsp:nvSpPr>
        <dsp:cNvPr id="0" name=""/>
        <dsp:cNvSpPr/>
      </dsp:nvSpPr>
      <dsp:spPr>
        <a:xfrm>
          <a:off x="1541" y="0"/>
          <a:ext cx="2398529" cy="2431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sẽ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cân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PH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mức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41" y="972690"/>
        <a:ext cx="2398529" cy="972690"/>
      </dsp:txXfrm>
    </dsp:sp>
    <dsp:sp modelId="{9C352405-F50E-754D-AB56-0E00D1335A40}">
      <dsp:nvSpPr>
        <dsp:cNvPr id="0" name=""/>
        <dsp:cNvSpPr/>
      </dsp:nvSpPr>
      <dsp:spPr>
        <a:xfrm>
          <a:off x="709174" y="145903"/>
          <a:ext cx="809764" cy="80976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250" t="756" r="-98764" b="-2409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2FC6B-21F2-924D-A13E-19755EEB4565}">
      <dsp:nvSpPr>
        <dsp:cNvPr id="0" name=""/>
        <dsp:cNvSpPr/>
      </dsp:nvSpPr>
      <dsp:spPr>
        <a:xfrm>
          <a:off x="2438399" y="0"/>
          <a:ext cx="2398529" cy="2431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acid lactic. 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38399" y="972690"/>
        <a:ext cx="2398529" cy="972690"/>
      </dsp:txXfrm>
    </dsp:sp>
    <dsp:sp modelId="{26C29AE7-5A65-4C43-8137-EC1271D0F240}">
      <dsp:nvSpPr>
        <dsp:cNvPr id="0" name=""/>
        <dsp:cNvSpPr/>
      </dsp:nvSpPr>
      <dsp:spPr>
        <a:xfrm>
          <a:off x="3266409" y="145903"/>
          <a:ext cx="809764" cy="809764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1" t="756" r="-134633" b="-3803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DD562-E194-AB4F-921E-0CDCB9784BCA}">
      <dsp:nvSpPr>
        <dsp:cNvPr id="0" name=""/>
        <dsp:cNvSpPr/>
      </dsp:nvSpPr>
      <dsp:spPr>
        <a:xfrm>
          <a:off x="4942512" y="0"/>
          <a:ext cx="2398529" cy="2431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dưa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chuột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42512" y="972690"/>
        <a:ext cx="2398529" cy="972690"/>
      </dsp:txXfrm>
    </dsp:sp>
    <dsp:sp modelId="{470C2866-AE20-B345-98D4-AE7A755CFA1B}">
      <dsp:nvSpPr>
        <dsp:cNvPr id="0" name=""/>
        <dsp:cNvSpPr/>
      </dsp:nvSpPr>
      <dsp:spPr>
        <a:xfrm>
          <a:off x="5736895" y="145903"/>
          <a:ext cx="809764" cy="80976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00541-3A50-8748-B461-5C5D028DAB9A}">
      <dsp:nvSpPr>
        <dsp:cNvPr id="0" name=""/>
        <dsp:cNvSpPr/>
      </dsp:nvSpPr>
      <dsp:spPr>
        <a:xfrm>
          <a:off x="293703" y="1945380"/>
          <a:ext cx="6755177" cy="36475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55F12-F598-9E4D-B08A-B5BB11EADE85}">
      <dsp:nvSpPr>
        <dsp:cNvPr id="0" name=""/>
        <dsp:cNvSpPr/>
      </dsp:nvSpPr>
      <dsp:spPr>
        <a:xfrm>
          <a:off x="0" y="0"/>
          <a:ext cx="8257697" cy="761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salicylic acid,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7684" y="0"/>
        <a:ext cx="6530012" cy="761449"/>
      </dsp:txXfrm>
    </dsp:sp>
    <dsp:sp modelId="{E80DA781-4B65-1441-94D7-637319113C67}">
      <dsp:nvSpPr>
        <dsp:cNvPr id="0" name=""/>
        <dsp:cNvSpPr/>
      </dsp:nvSpPr>
      <dsp:spPr>
        <a:xfrm>
          <a:off x="152396" y="76199"/>
          <a:ext cx="1244401" cy="60905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6" r="958" b="605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EB0AB-3CEC-B843-828F-A59F50F8B3C1}">
      <dsp:nvSpPr>
        <dsp:cNvPr id="0" name=""/>
        <dsp:cNvSpPr/>
      </dsp:nvSpPr>
      <dsp:spPr>
        <a:xfrm>
          <a:off x="0" y="837594"/>
          <a:ext cx="8257697" cy="761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Arbutin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Vitamin 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nám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phát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triển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Melanin. 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7684" y="837594"/>
        <a:ext cx="6530012" cy="761449"/>
      </dsp:txXfrm>
    </dsp:sp>
    <dsp:sp modelId="{9DD7B5C8-E91A-4549-883E-7187454FCBE4}">
      <dsp:nvSpPr>
        <dsp:cNvPr id="0" name=""/>
        <dsp:cNvSpPr/>
      </dsp:nvSpPr>
      <dsp:spPr>
        <a:xfrm>
          <a:off x="152396" y="913739"/>
          <a:ext cx="1244170" cy="60915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324" r="-1408" b="-1379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5762D-35CD-1F42-9EA4-A180640B1861}">
      <dsp:nvSpPr>
        <dsp:cNvPr id="0" name=""/>
        <dsp:cNvSpPr/>
      </dsp:nvSpPr>
      <dsp:spPr>
        <a:xfrm>
          <a:off x="0" y="1675189"/>
          <a:ext cx="8257697" cy="761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liền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7684" y="1675189"/>
        <a:ext cx="6530012" cy="761449"/>
      </dsp:txXfrm>
    </dsp:sp>
    <dsp:sp modelId="{FF8BE554-AFB8-5840-821B-A5D3918CA157}">
      <dsp:nvSpPr>
        <dsp:cNvPr id="0" name=""/>
        <dsp:cNvSpPr/>
      </dsp:nvSpPr>
      <dsp:spPr>
        <a:xfrm>
          <a:off x="76194" y="1751334"/>
          <a:ext cx="1396574" cy="6091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91B74-1478-B840-BC55-8EB643BBCF34}">
      <dsp:nvSpPr>
        <dsp:cNvPr id="0" name=""/>
        <dsp:cNvSpPr/>
      </dsp:nvSpPr>
      <dsp:spPr>
        <a:xfrm>
          <a:off x="4999" y="0"/>
          <a:ext cx="2337516" cy="2514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đàn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nghi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99" y="1005840"/>
        <a:ext cx="2337516" cy="1005840"/>
      </dsp:txXfrm>
    </dsp:sp>
    <dsp:sp modelId="{793BB12C-9AB3-E040-B22B-1641407D63F0}">
      <dsp:nvSpPr>
        <dsp:cNvPr id="0" name=""/>
        <dsp:cNvSpPr/>
      </dsp:nvSpPr>
      <dsp:spPr>
        <a:xfrm>
          <a:off x="755077" y="150876"/>
          <a:ext cx="837361" cy="83736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450" t="-1027" r="1450" b="1027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98EE65-D210-374B-85FB-9C078A1D030C}">
      <dsp:nvSpPr>
        <dsp:cNvPr id="0" name=""/>
        <dsp:cNvSpPr/>
      </dsp:nvSpPr>
      <dsp:spPr>
        <a:xfrm>
          <a:off x="2412641" y="17184"/>
          <a:ext cx="2337516" cy="2514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Hyaluronic acid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2641" y="1023024"/>
        <a:ext cx="2337516" cy="1005840"/>
      </dsp:txXfrm>
    </dsp:sp>
    <dsp:sp modelId="{22BA99A2-8C6C-2D47-8BDC-A096835629B3}">
      <dsp:nvSpPr>
        <dsp:cNvPr id="0" name=""/>
        <dsp:cNvSpPr/>
      </dsp:nvSpPr>
      <dsp:spPr>
        <a:xfrm>
          <a:off x="2973705" y="83817"/>
          <a:ext cx="1215388" cy="120785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74" t="-3558" r="-72774" b="3558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5A1AC6-1CDA-6746-B1F9-41FDA7062F3A}">
      <dsp:nvSpPr>
        <dsp:cNvPr id="0" name=""/>
        <dsp:cNvSpPr/>
      </dsp:nvSpPr>
      <dsp:spPr>
        <a:xfrm>
          <a:off x="4825283" y="0"/>
          <a:ext cx="2337516" cy="25145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kim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cam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allantoin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linh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da.  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25283" y="1005840"/>
        <a:ext cx="2337516" cy="1005840"/>
      </dsp:txXfrm>
    </dsp:sp>
    <dsp:sp modelId="{B0A96F9C-A6DD-A846-BE16-57CDCF5743A1}">
      <dsp:nvSpPr>
        <dsp:cNvPr id="0" name=""/>
        <dsp:cNvSpPr/>
      </dsp:nvSpPr>
      <dsp:spPr>
        <a:xfrm>
          <a:off x="5452117" y="49450"/>
          <a:ext cx="1073849" cy="10402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9A945F-6996-E844-972C-E2889A4CF56A}">
      <dsp:nvSpPr>
        <dsp:cNvPr id="0" name=""/>
        <dsp:cNvSpPr/>
      </dsp:nvSpPr>
      <dsp:spPr>
        <a:xfrm>
          <a:off x="311421" y="2388871"/>
          <a:ext cx="6589776" cy="12572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DF023-7760-1048-BDBF-BA0356F2485B}">
      <dsp:nvSpPr>
        <dsp:cNvPr id="0" name=""/>
        <dsp:cNvSpPr/>
      </dsp:nvSpPr>
      <dsp:spPr>
        <a:xfrm>
          <a:off x="0" y="0"/>
          <a:ext cx="8917632" cy="699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ceramides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3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4,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3434" y="0"/>
        <a:ext cx="7064197" cy="699084"/>
      </dsp:txXfrm>
    </dsp:sp>
    <dsp:sp modelId="{BF21D583-6A15-7347-9340-98CFD36440B2}">
      <dsp:nvSpPr>
        <dsp:cNvPr id="0" name=""/>
        <dsp:cNvSpPr/>
      </dsp:nvSpPr>
      <dsp:spPr>
        <a:xfrm>
          <a:off x="237666" y="69908"/>
          <a:ext cx="1054527" cy="5592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" t="-7134" r="-107595" b="56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0CC11-6EF5-AA4A-B122-D68955051BBF}">
      <dsp:nvSpPr>
        <dsp:cNvPr id="0" name=""/>
        <dsp:cNvSpPr/>
      </dsp:nvSpPr>
      <dsp:spPr>
        <a:xfrm>
          <a:off x="0" y="768992"/>
          <a:ext cx="8917632" cy="699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Cung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dưỡng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tối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ưu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gồm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vitamin 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E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gốc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do. 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3434" y="768992"/>
        <a:ext cx="7064197" cy="699084"/>
      </dsp:txXfrm>
    </dsp:sp>
    <dsp:sp modelId="{DCE1ADCC-A483-2D4E-BCE9-EBCC811FE0DB}">
      <dsp:nvSpPr>
        <dsp:cNvPr id="0" name=""/>
        <dsp:cNvSpPr/>
      </dsp:nvSpPr>
      <dsp:spPr>
        <a:xfrm>
          <a:off x="237666" y="838901"/>
          <a:ext cx="1054527" cy="5592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4163B-20DD-7144-8859-D1A4F24CC79E}">
      <dsp:nvSpPr>
        <dsp:cNvPr id="0" name=""/>
        <dsp:cNvSpPr/>
      </dsp:nvSpPr>
      <dsp:spPr>
        <a:xfrm>
          <a:off x="0" y="1537985"/>
          <a:ext cx="8917632" cy="699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Allantoin,cây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kim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dầu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dịu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liền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3434" y="1537985"/>
        <a:ext cx="7064197" cy="699084"/>
      </dsp:txXfrm>
    </dsp:sp>
    <dsp:sp modelId="{76238C3C-05B9-A547-B131-60FA86DA7751}">
      <dsp:nvSpPr>
        <dsp:cNvPr id="0" name=""/>
        <dsp:cNvSpPr/>
      </dsp:nvSpPr>
      <dsp:spPr>
        <a:xfrm>
          <a:off x="237666" y="1607894"/>
          <a:ext cx="1054527" cy="5592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77" t="-143341" r="-15609" b="-1336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2553D-4EE6-6642-8CD2-2329FD33CC26}">
      <dsp:nvSpPr>
        <dsp:cNvPr id="0" name=""/>
        <dsp:cNvSpPr/>
      </dsp:nvSpPr>
      <dsp:spPr>
        <a:xfrm rot="5400000">
          <a:off x="-196439" y="199437"/>
          <a:ext cx="1309597" cy="9167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endParaRPr lang="en-US" sz="1600" i="1" kern="1200" dirty="0"/>
        </a:p>
      </dsp:txBody>
      <dsp:txXfrm rot="-5400000">
        <a:off x="1" y="461356"/>
        <a:ext cx="916718" cy="392879"/>
      </dsp:txXfrm>
    </dsp:sp>
    <dsp:sp modelId="{4FEB7656-13F3-964C-B25D-557C68F00116}">
      <dsp:nvSpPr>
        <dsp:cNvPr id="0" name=""/>
        <dsp:cNvSpPr/>
      </dsp:nvSpPr>
      <dsp:spPr>
        <a:xfrm rot="5400000">
          <a:off x="5442939" y="-4523223"/>
          <a:ext cx="851238" cy="99036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khoảng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6-7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da. </a:t>
          </a:r>
          <a:endParaRPr lang="en-US" sz="1600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16718" y="44552"/>
        <a:ext cx="9862127" cy="768130"/>
      </dsp:txXfrm>
    </dsp:sp>
    <dsp:sp modelId="{796F50D5-D307-EB4F-8E55-FD988188D941}">
      <dsp:nvSpPr>
        <dsp:cNvPr id="0" name=""/>
        <dsp:cNvSpPr/>
      </dsp:nvSpPr>
      <dsp:spPr>
        <a:xfrm rot="5400000">
          <a:off x="-196439" y="1317236"/>
          <a:ext cx="1309597" cy="9167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endParaRPr lang="en-US" sz="1600" i="1" kern="1200" dirty="0"/>
        </a:p>
      </dsp:txBody>
      <dsp:txXfrm rot="-5400000">
        <a:off x="1" y="1579155"/>
        <a:ext cx="916718" cy="392879"/>
      </dsp:txXfrm>
    </dsp:sp>
    <dsp:sp modelId="{647E81EC-3A22-E941-96FE-6111F967C62F}">
      <dsp:nvSpPr>
        <dsp:cNvPr id="0" name=""/>
        <dsp:cNvSpPr/>
      </dsp:nvSpPr>
      <dsp:spPr>
        <a:xfrm rot="5400000">
          <a:off x="5442939" y="-3405424"/>
          <a:ext cx="851238" cy="99036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mô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sậm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màu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n-US" sz="1600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16718" y="1162351"/>
        <a:ext cx="9862127" cy="768130"/>
      </dsp:txXfrm>
    </dsp:sp>
    <dsp:sp modelId="{34CBA0F5-2560-3B4E-8EBB-9FEAC8749C63}">
      <dsp:nvSpPr>
        <dsp:cNvPr id="0" name=""/>
        <dsp:cNvSpPr/>
      </dsp:nvSpPr>
      <dsp:spPr>
        <a:xfrm rot="5400000">
          <a:off x="-196439" y="2541443"/>
          <a:ext cx="1309597" cy="9167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endParaRPr lang="en-US" sz="1600" i="1" kern="1200" dirty="0"/>
        </a:p>
      </dsp:txBody>
      <dsp:txXfrm rot="-5400000">
        <a:off x="1" y="2803362"/>
        <a:ext cx="916718" cy="392879"/>
      </dsp:txXfrm>
    </dsp:sp>
    <dsp:sp modelId="{5576F27B-D554-D648-83CB-FC6F6A4DC98A}">
      <dsp:nvSpPr>
        <dsp:cNvPr id="0" name=""/>
        <dsp:cNvSpPr/>
      </dsp:nvSpPr>
      <dsp:spPr>
        <a:xfrm rot="5400000">
          <a:off x="5336530" y="-2181217"/>
          <a:ext cx="1064056" cy="99036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dòng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giàu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bơ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mỡ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phôt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pho lipid, omega 3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6, hydro carbon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hoà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squalenes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khoáng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viêm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chống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oxy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hoá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rất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ích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i="1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i="1" kern="1200" dirty="0" smtClean="0">
              <a:latin typeface="Times New Roman" pitchFamily="18" charset="0"/>
              <a:cs typeface="Times New Roman" pitchFamily="18" charset="0"/>
            </a:rPr>
            <a:t> da. </a:t>
          </a:r>
          <a:endParaRPr lang="en-US" sz="1600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16718" y="2290538"/>
        <a:ext cx="9851738" cy="9601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7A5AB-EA1F-D242-BE51-73A08F3EC5D2}">
      <dsp:nvSpPr>
        <dsp:cNvPr id="0" name=""/>
        <dsp:cNvSpPr/>
      </dsp:nvSpPr>
      <dsp:spPr>
        <a:xfrm rot="10800000">
          <a:off x="2333655" y="534916"/>
          <a:ext cx="4923681" cy="1033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445" tIns="57150" rIns="10668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– Do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chậm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khách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hàng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mỏng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dậy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thì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591981" y="534916"/>
        <a:ext cx="4665355" cy="1033303"/>
      </dsp:txXfrm>
    </dsp:sp>
    <dsp:sp modelId="{A5F90411-CD69-2144-98F0-036EB05B53E4}">
      <dsp:nvSpPr>
        <dsp:cNvPr id="0" name=""/>
        <dsp:cNvSpPr/>
      </dsp:nvSpPr>
      <dsp:spPr>
        <a:xfrm>
          <a:off x="1272752" y="300219"/>
          <a:ext cx="1372977" cy="13729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A6AA4-B66F-8147-9F31-C7D5CE611D1E}">
      <dsp:nvSpPr>
        <dsp:cNvPr id="0" name=""/>
        <dsp:cNvSpPr/>
      </dsp:nvSpPr>
      <dsp:spPr>
        <a:xfrm rot="10800000">
          <a:off x="2196366" y="1979406"/>
          <a:ext cx="5106733" cy="913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445" tIns="57150" rIns="10668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Phòng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tránh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Unstress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tôi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yêu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nhất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phải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sử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sản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Quick Performance Cream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424774" y="1979406"/>
        <a:ext cx="4878325" cy="913634"/>
      </dsp:txXfrm>
    </dsp:sp>
    <dsp:sp modelId="{289E26D4-04C4-6E47-BF97-7CFB76242F7D}">
      <dsp:nvSpPr>
        <dsp:cNvPr id="0" name=""/>
        <dsp:cNvSpPr/>
      </dsp:nvSpPr>
      <dsp:spPr>
        <a:xfrm>
          <a:off x="1226989" y="1749735"/>
          <a:ext cx="1372977" cy="13729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F8DA-69AA-3744-AF0B-C280D756A3BC}">
      <dsp:nvSpPr>
        <dsp:cNvPr id="0" name=""/>
        <dsp:cNvSpPr/>
      </dsp:nvSpPr>
      <dsp:spPr>
        <a:xfrm rot="5400000">
          <a:off x="-153925" y="154281"/>
          <a:ext cx="1026169" cy="7183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1" y="359514"/>
        <a:ext cx="718318" cy="307851"/>
      </dsp:txXfrm>
    </dsp:sp>
    <dsp:sp modelId="{5043C473-1E4D-E240-AACB-7CF5320FEDB6}">
      <dsp:nvSpPr>
        <dsp:cNvPr id="0" name=""/>
        <dsp:cNvSpPr/>
      </dsp:nvSpPr>
      <dsp:spPr>
        <a:xfrm rot="5400000">
          <a:off x="4826254" y="-4107578"/>
          <a:ext cx="667010" cy="8882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Ngoài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chữa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mô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8319" y="32918"/>
        <a:ext cx="8850320" cy="601888"/>
      </dsp:txXfrm>
    </dsp:sp>
    <dsp:sp modelId="{6149B6C4-637A-2642-B8D3-8590002733D0}">
      <dsp:nvSpPr>
        <dsp:cNvPr id="0" name=""/>
        <dsp:cNvSpPr/>
      </dsp:nvSpPr>
      <dsp:spPr>
        <a:xfrm rot="5400000">
          <a:off x="-153925" y="974340"/>
          <a:ext cx="1026169" cy="7183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179573"/>
        <a:ext cx="718318" cy="307851"/>
      </dsp:txXfrm>
    </dsp:sp>
    <dsp:sp modelId="{D5B09664-0CC9-004D-8DA9-73A9F1F31373}">
      <dsp:nvSpPr>
        <dsp:cNvPr id="0" name=""/>
        <dsp:cNvSpPr/>
      </dsp:nvSpPr>
      <dsp:spPr>
        <a:xfrm rot="5400000">
          <a:off x="4826254" y="-3287520"/>
          <a:ext cx="667010" cy="8882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Chúng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bong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trên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 qua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đó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8319" y="852976"/>
        <a:ext cx="8850320" cy="601888"/>
      </dsp:txXfrm>
    </dsp:sp>
    <dsp:sp modelId="{343A5038-F98B-9E45-93EB-E70EDDF0FBBE}">
      <dsp:nvSpPr>
        <dsp:cNvPr id="0" name=""/>
        <dsp:cNvSpPr/>
      </dsp:nvSpPr>
      <dsp:spPr>
        <a:xfrm rot="5400000">
          <a:off x="-153925" y="1794399"/>
          <a:ext cx="1026169" cy="71831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999632"/>
        <a:ext cx="718318" cy="307851"/>
      </dsp:txXfrm>
    </dsp:sp>
    <dsp:sp modelId="{1F8A636C-7B11-8A4F-A60E-75A20C0BCDA4}">
      <dsp:nvSpPr>
        <dsp:cNvPr id="0" name=""/>
        <dsp:cNvSpPr/>
      </dsp:nvSpPr>
      <dsp:spPr>
        <a:xfrm rot="5400000">
          <a:off x="4826254" y="-2467461"/>
          <a:ext cx="667010" cy="8882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Đóng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vai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tạm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da,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tẩy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chết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8319" y="1673035"/>
        <a:ext cx="8850320" cy="601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82D29-0CA2-7E40-84A0-B02C57E09C10}">
      <dsp:nvSpPr>
        <dsp:cNvPr id="0" name=""/>
        <dsp:cNvSpPr/>
      </dsp:nvSpPr>
      <dsp:spPr>
        <a:xfrm rot="5400000">
          <a:off x="-228384" y="229618"/>
          <a:ext cx="1522565" cy="10657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" y="534131"/>
        <a:ext cx="1065795" cy="456770"/>
      </dsp:txXfrm>
    </dsp:sp>
    <dsp:sp modelId="{68298727-0F8A-8749-8D33-97931364386D}">
      <dsp:nvSpPr>
        <dsp:cNvPr id="0" name=""/>
        <dsp:cNvSpPr/>
      </dsp:nvSpPr>
      <dsp:spPr>
        <a:xfrm rot="5400000">
          <a:off x="5310300" y="-4243271"/>
          <a:ext cx="989667" cy="9478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silicat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san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hô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lưu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máu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mao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mạch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kiện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kép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mẽ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5795" y="49546"/>
        <a:ext cx="9430365" cy="893043"/>
      </dsp:txXfrm>
    </dsp:sp>
    <dsp:sp modelId="{F4BD9135-0F7A-3C4A-80EB-393BBBFCFE0A}">
      <dsp:nvSpPr>
        <dsp:cNvPr id="0" name=""/>
        <dsp:cNvSpPr/>
      </dsp:nvSpPr>
      <dsp:spPr>
        <a:xfrm rot="5400000">
          <a:off x="-228384" y="1557058"/>
          <a:ext cx="1522565" cy="10657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" y="1861571"/>
        <a:ext cx="1065795" cy="456770"/>
      </dsp:txXfrm>
    </dsp:sp>
    <dsp:sp modelId="{D489AFAA-9F55-894B-96D0-6E560CB703F8}">
      <dsp:nvSpPr>
        <dsp:cNvPr id="0" name=""/>
        <dsp:cNvSpPr/>
      </dsp:nvSpPr>
      <dsp:spPr>
        <a:xfrm rot="5400000">
          <a:off x="5310300" y="-2915831"/>
          <a:ext cx="989667" cy="9478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dưới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chuỗi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: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nguyên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sợi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collagen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elastin,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acid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hyaluronic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ứng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nâng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nhiên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5795" y="1376986"/>
        <a:ext cx="9430365" cy="893043"/>
      </dsp:txXfrm>
    </dsp:sp>
    <dsp:sp modelId="{B0E77E83-FBB4-E54A-AA46-AC527B8B5714}">
      <dsp:nvSpPr>
        <dsp:cNvPr id="0" name=""/>
        <dsp:cNvSpPr/>
      </dsp:nvSpPr>
      <dsp:spPr>
        <a:xfrm rot="5400000">
          <a:off x="-228384" y="2884498"/>
          <a:ext cx="1522565" cy="10657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" y="3189011"/>
        <a:ext cx="1065795" cy="456770"/>
      </dsp:txXfrm>
    </dsp:sp>
    <dsp:sp modelId="{2BE11D66-78CA-9748-994A-242597BB240F}">
      <dsp:nvSpPr>
        <dsp:cNvPr id="0" name=""/>
        <dsp:cNvSpPr/>
      </dsp:nvSpPr>
      <dsp:spPr>
        <a:xfrm rot="5400000">
          <a:off x="5310300" y="-1588391"/>
          <a:ext cx="989667" cy="94786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Cải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thiện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tối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ưu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biểu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bì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chuyển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hóa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cũng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quá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lột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nhiên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thải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khoảng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trống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5795" y="2704426"/>
        <a:ext cx="9430365" cy="893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52382-D9B6-3149-ADC2-9CF90DEFB1A2}">
      <dsp:nvSpPr>
        <dsp:cNvPr id="0" name=""/>
        <dsp:cNvSpPr/>
      </dsp:nvSpPr>
      <dsp:spPr>
        <a:xfrm>
          <a:off x="9774" y="0"/>
          <a:ext cx="2921405" cy="1354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Thúc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đẩy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sự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phục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hồi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da</a:t>
          </a:r>
          <a:endParaRPr lang="en-US" sz="2400" kern="1200" dirty="0"/>
        </a:p>
      </dsp:txBody>
      <dsp:txXfrm>
        <a:off x="49456" y="39682"/>
        <a:ext cx="2842041" cy="1275467"/>
      </dsp:txXfrm>
    </dsp:sp>
    <dsp:sp modelId="{DA3CF3E5-41C0-0E4A-9DBD-AD091FB52507}">
      <dsp:nvSpPr>
        <dsp:cNvPr id="0" name=""/>
        <dsp:cNvSpPr/>
      </dsp:nvSpPr>
      <dsp:spPr>
        <a:xfrm>
          <a:off x="3223319" y="315161"/>
          <a:ext cx="619337" cy="724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223319" y="460063"/>
        <a:ext cx="433536" cy="434704"/>
      </dsp:txXfrm>
    </dsp:sp>
    <dsp:sp modelId="{F28946ED-4C41-1648-8952-8025AA5228D6}">
      <dsp:nvSpPr>
        <dsp:cNvPr id="0" name=""/>
        <dsp:cNvSpPr/>
      </dsp:nvSpPr>
      <dsp:spPr>
        <a:xfrm>
          <a:off x="4099741" y="0"/>
          <a:ext cx="2921405" cy="1354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thẩm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thấu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vào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39423" y="39682"/>
        <a:ext cx="2842041" cy="1275467"/>
      </dsp:txXfrm>
    </dsp:sp>
    <dsp:sp modelId="{F5EBEAAF-2528-814E-A8CB-423B9CF3C055}">
      <dsp:nvSpPr>
        <dsp:cNvPr id="0" name=""/>
        <dsp:cNvSpPr/>
      </dsp:nvSpPr>
      <dsp:spPr>
        <a:xfrm>
          <a:off x="7313287" y="315161"/>
          <a:ext cx="619337" cy="724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313287" y="460063"/>
        <a:ext cx="433536" cy="434704"/>
      </dsp:txXfrm>
    </dsp:sp>
    <dsp:sp modelId="{2B3D5A89-36FD-7143-AA12-EBDE988B9827}">
      <dsp:nvSpPr>
        <dsp:cNvPr id="0" name=""/>
        <dsp:cNvSpPr/>
      </dsp:nvSpPr>
      <dsp:spPr>
        <a:xfrm>
          <a:off x="8189708" y="0"/>
          <a:ext cx="2921405" cy="13548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khả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năng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hiệu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229390" y="39682"/>
        <a:ext cx="2842041" cy="12754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65312-3335-E040-9E39-92FD52AE4028}">
      <dsp:nvSpPr>
        <dsp:cNvPr id="0" name=""/>
        <dsp:cNvSpPr/>
      </dsp:nvSpPr>
      <dsp:spPr>
        <a:xfrm>
          <a:off x="971210" y="208301"/>
          <a:ext cx="4249716" cy="1328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9523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trị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liệu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100%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biển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tính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ràng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1210" y="208301"/>
        <a:ext cx="4249716" cy="1328036"/>
      </dsp:txXfrm>
    </dsp:sp>
    <dsp:sp modelId="{1885BCBD-3027-3C4A-9CE9-9E6E27A8092D}">
      <dsp:nvSpPr>
        <dsp:cNvPr id="0" name=""/>
        <dsp:cNvSpPr/>
      </dsp:nvSpPr>
      <dsp:spPr>
        <a:xfrm>
          <a:off x="843451" y="234006"/>
          <a:ext cx="831001" cy="12739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19E04E-6A13-E043-BE6B-DABB254043B2}">
      <dsp:nvSpPr>
        <dsp:cNvPr id="0" name=""/>
        <dsp:cNvSpPr/>
      </dsp:nvSpPr>
      <dsp:spPr>
        <a:xfrm>
          <a:off x="5554544" y="238435"/>
          <a:ext cx="4249716" cy="1328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509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này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lực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góp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phần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54544" y="238435"/>
        <a:ext cx="4249716" cy="1328036"/>
      </dsp:txXfrm>
    </dsp:sp>
    <dsp:sp modelId="{14CB7E4C-3953-C240-BD51-7D2BAF6D4E07}">
      <dsp:nvSpPr>
        <dsp:cNvPr id="0" name=""/>
        <dsp:cNvSpPr/>
      </dsp:nvSpPr>
      <dsp:spPr>
        <a:xfrm>
          <a:off x="5377472" y="158748"/>
          <a:ext cx="929625" cy="139443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255BB5-4623-0D49-A41A-B2FF99AE4E52}">
      <dsp:nvSpPr>
        <dsp:cNvPr id="0" name=""/>
        <dsp:cNvSpPr/>
      </dsp:nvSpPr>
      <dsp:spPr>
        <a:xfrm>
          <a:off x="3287533" y="1914845"/>
          <a:ext cx="4249716" cy="1328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509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hỗ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trợ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hỗn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tổn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đôi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có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phục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hồi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chẳng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hạn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như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sẹo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nếp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nhăn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500" kern="1200" dirty="0" err="1" smtClean="0">
              <a:latin typeface="Times New Roman" pitchFamily="18" charset="0"/>
              <a:cs typeface="Times New Roman" pitchFamily="18" charset="0"/>
            </a:rPr>
            <a:t>yếu</a:t>
          </a:r>
          <a:r>
            <a:rPr lang="en-US" sz="15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87533" y="1914845"/>
        <a:ext cx="4249716" cy="1328036"/>
      </dsp:txXfrm>
    </dsp:sp>
    <dsp:sp modelId="{1F2493F8-0534-EB47-876F-C33BF27EC192}">
      <dsp:nvSpPr>
        <dsp:cNvPr id="0" name=""/>
        <dsp:cNvSpPr/>
      </dsp:nvSpPr>
      <dsp:spPr>
        <a:xfrm>
          <a:off x="3110462" y="1882165"/>
          <a:ext cx="929625" cy="1394438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308" r="-9692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77AD3-6D63-CC43-9D31-A51F321A5F83}">
      <dsp:nvSpPr>
        <dsp:cNvPr id="0" name=""/>
        <dsp:cNvSpPr/>
      </dsp:nvSpPr>
      <dsp:spPr>
        <a:xfrm>
          <a:off x="1593272" y="243481"/>
          <a:ext cx="4189045" cy="11880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735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bệnh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Rosacea –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giúp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khô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cồi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mụn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kháng</a:t>
          </a:r>
          <a:r>
            <a:rPr lang="en-US" sz="15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500" b="1" i="1" kern="1200" dirty="0" err="1" smtClean="0">
              <a:latin typeface="Times New Roman" pitchFamily="18" charset="0"/>
              <a:cs typeface="Times New Roman" pitchFamily="18" charset="0"/>
            </a:rPr>
            <a:t>khuẩn</a:t>
          </a:r>
          <a:endParaRPr lang="en-US" sz="15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3272" y="243481"/>
        <a:ext cx="4189045" cy="1188093"/>
      </dsp:txXfrm>
    </dsp:sp>
    <dsp:sp modelId="{036A0708-D433-C34D-AE28-6192030B1714}">
      <dsp:nvSpPr>
        <dsp:cNvPr id="0" name=""/>
        <dsp:cNvSpPr/>
      </dsp:nvSpPr>
      <dsp:spPr>
        <a:xfrm>
          <a:off x="1639769" y="322506"/>
          <a:ext cx="850103" cy="1179634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776" t="-10655" r="-43224" b="10655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B0C2BE-EB5F-9640-A2BF-6424A6C638D6}">
      <dsp:nvSpPr>
        <dsp:cNvPr id="0" name=""/>
        <dsp:cNvSpPr/>
      </dsp:nvSpPr>
      <dsp:spPr>
        <a:xfrm>
          <a:off x="6560530" y="305547"/>
          <a:ext cx="3801898" cy="11880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735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sắc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tố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-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hòa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melanin</a:t>
          </a:r>
          <a:endParaRPr lang="en-US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60530" y="305547"/>
        <a:ext cx="3801898" cy="1188093"/>
      </dsp:txXfrm>
    </dsp:sp>
    <dsp:sp modelId="{F487ED40-F3AC-A848-A994-9C98F7D3C0F6}">
      <dsp:nvSpPr>
        <dsp:cNvPr id="0" name=""/>
        <dsp:cNvSpPr/>
      </dsp:nvSpPr>
      <dsp:spPr>
        <a:xfrm>
          <a:off x="6208145" y="229343"/>
          <a:ext cx="831665" cy="12474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8D6332-7C46-0442-BEAC-FE98822D6BB2}">
      <dsp:nvSpPr>
        <dsp:cNvPr id="0" name=""/>
        <dsp:cNvSpPr/>
      </dsp:nvSpPr>
      <dsp:spPr>
        <a:xfrm>
          <a:off x="37242" y="2004388"/>
          <a:ext cx="3801898" cy="11880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735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bã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nhờn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, Kerasotes -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còn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tượng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da bong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tróc</a:t>
          </a:r>
          <a:endParaRPr lang="en-US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242" y="2004388"/>
        <a:ext cx="3801898" cy="1188093"/>
      </dsp:txXfrm>
    </dsp:sp>
    <dsp:sp modelId="{8C143DB2-F344-7241-9A64-F65AD541444E}">
      <dsp:nvSpPr>
        <dsp:cNvPr id="0" name=""/>
        <dsp:cNvSpPr/>
      </dsp:nvSpPr>
      <dsp:spPr>
        <a:xfrm>
          <a:off x="43789" y="1953650"/>
          <a:ext cx="831665" cy="1247497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616" t="3552" r="-20384" b="-3552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179DCA-DC06-DC46-907C-5B736E0E393E}">
      <dsp:nvSpPr>
        <dsp:cNvPr id="0" name=""/>
        <dsp:cNvSpPr/>
      </dsp:nvSpPr>
      <dsp:spPr>
        <a:xfrm>
          <a:off x="3999659" y="2004388"/>
          <a:ext cx="3801898" cy="11880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735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Tiếp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thêm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mạnh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da -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kích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sinh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học</a:t>
          </a:r>
          <a:endParaRPr lang="en-US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99659" y="2004388"/>
        <a:ext cx="3801898" cy="1188093"/>
      </dsp:txXfrm>
    </dsp:sp>
    <dsp:sp modelId="{3A0E687F-1E8D-404B-A66F-0A82B6C2E8C6}">
      <dsp:nvSpPr>
        <dsp:cNvPr id="0" name=""/>
        <dsp:cNvSpPr/>
      </dsp:nvSpPr>
      <dsp:spPr>
        <a:xfrm>
          <a:off x="3847258" y="2004398"/>
          <a:ext cx="831665" cy="124749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281" t="3552" r="-112719" b="-3552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D85A99-B05F-8E49-A88D-F4166E3693F5}">
      <dsp:nvSpPr>
        <dsp:cNvPr id="0" name=""/>
        <dsp:cNvSpPr/>
      </dsp:nvSpPr>
      <dsp:spPr>
        <a:xfrm>
          <a:off x="8114462" y="2004398"/>
          <a:ext cx="3691163" cy="115348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296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Da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hút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thuốc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tế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bào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bão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hòa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b="1" i="1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 nicotine</a:t>
          </a:r>
          <a:endParaRPr lang="en-US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14462" y="2004398"/>
        <a:ext cx="3691163" cy="1153488"/>
      </dsp:txXfrm>
    </dsp:sp>
    <dsp:sp modelId="{7BECF787-1B28-6A40-B416-BC3C2302DE1B}">
      <dsp:nvSpPr>
        <dsp:cNvPr id="0" name=""/>
        <dsp:cNvSpPr/>
      </dsp:nvSpPr>
      <dsp:spPr>
        <a:xfrm>
          <a:off x="7962059" y="2004395"/>
          <a:ext cx="807442" cy="1211163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289" t="-2439" r="-31711" b="2439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4C992-E8B8-5849-A23B-DC51C5E1EC54}">
      <dsp:nvSpPr>
        <dsp:cNvPr id="0" name=""/>
        <dsp:cNvSpPr/>
      </dsp:nvSpPr>
      <dsp:spPr>
        <a:xfrm>
          <a:off x="4542067" y="233677"/>
          <a:ext cx="3019829" cy="301982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Vết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sẹo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hơn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33589" y="873593"/>
        <a:ext cx="1078510" cy="898758"/>
      </dsp:txXfrm>
    </dsp:sp>
    <dsp:sp modelId="{CEC9A95C-C9B9-3545-A52D-DE0ED45F3865}">
      <dsp:nvSpPr>
        <dsp:cNvPr id="0" name=""/>
        <dsp:cNvSpPr/>
      </dsp:nvSpPr>
      <dsp:spPr>
        <a:xfrm>
          <a:off x="4479873" y="341528"/>
          <a:ext cx="3019829" cy="301982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Nếp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nhăn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rõ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rệt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98880" y="2300822"/>
        <a:ext cx="1617765" cy="790907"/>
      </dsp:txXfrm>
    </dsp:sp>
    <dsp:sp modelId="{791EB874-2217-7A47-9AC6-0C3782B27A69}">
      <dsp:nvSpPr>
        <dsp:cNvPr id="0" name=""/>
        <dsp:cNvSpPr/>
      </dsp:nvSpPr>
      <dsp:spPr>
        <a:xfrm>
          <a:off x="4417679" y="233677"/>
          <a:ext cx="3019829" cy="301982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Times New Roman" pitchFamily="18" charset="0"/>
              <a:cs typeface="Times New Roman" pitchFamily="18" charset="0"/>
            </a:rPr>
            <a:t>Da yếu hoặc nhão</a:t>
          </a:r>
          <a:endParaRPr lang="en-US" sz="1800" kern="1200">
            <a:latin typeface="Times New Roman" pitchFamily="18" charset="0"/>
            <a:cs typeface="Times New Roman" pitchFamily="18" charset="0"/>
          </a:endParaRPr>
        </a:p>
      </dsp:txBody>
      <dsp:txXfrm>
        <a:off x="4767476" y="873593"/>
        <a:ext cx="1078510" cy="898758"/>
      </dsp:txXfrm>
    </dsp:sp>
    <dsp:sp modelId="{77DF784E-E811-D54F-BA7F-1C67DFC8E4B4}">
      <dsp:nvSpPr>
        <dsp:cNvPr id="0" name=""/>
        <dsp:cNvSpPr/>
      </dsp:nvSpPr>
      <dsp:spPr>
        <a:xfrm>
          <a:off x="4355375" y="46735"/>
          <a:ext cx="3393713" cy="339371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4F0ED3-1ECF-F64D-AF17-DCCC8250AD97}">
      <dsp:nvSpPr>
        <dsp:cNvPr id="0" name=""/>
        <dsp:cNvSpPr/>
      </dsp:nvSpPr>
      <dsp:spPr>
        <a:xfrm>
          <a:off x="4292931" y="154395"/>
          <a:ext cx="3393713" cy="339371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D23153-A82E-6F47-BC85-CADE06504CF7}">
      <dsp:nvSpPr>
        <dsp:cNvPr id="0" name=""/>
        <dsp:cNvSpPr/>
      </dsp:nvSpPr>
      <dsp:spPr>
        <a:xfrm>
          <a:off x="4230488" y="46735"/>
          <a:ext cx="3393713" cy="339371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36CA3-51BE-EE48-8DA7-0CB67F73C6BE}">
      <dsp:nvSpPr>
        <dsp:cNvPr id="0" name=""/>
        <dsp:cNvSpPr/>
      </dsp:nvSpPr>
      <dsp:spPr>
        <a:xfrm>
          <a:off x="156036" y="77818"/>
          <a:ext cx="5561367" cy="912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809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sâu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Quillaja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Saponaria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sạch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nhẹ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nhàng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6036" y="77818"/>
        <a:ext cx="5561367" cy="912908"/>
      </dsp:txXfrm>
    </dsp:sp>
    <dsp:sp modelId="{FC828D10-8D8C-FF4A-8461-E8A9C65D13C8}">
      <dsp:nvSpPr>
        <dsp:cNvPr id="0" name=""/>
        <dsp:cNvSpPr/>
      </dsp:nvSpPr>
      <dsp:spPr>
        <a:xfrm>
          <a:off x="156050" y="8721"/>
          <a:ext cx="858630" cy="11650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F805DA-9779-EE42-B20B-BAD62D0F71FD}">
      <dsp:nvSpPr>
        <dsp:cNvPr id="0" name=""/>
        <dsp:cNvSpPr/>
      </dsp:nvSpPr>
      <dsp:spPr>
        <a:xfrm>
          <a:off x="76196" y="1600188"/>
          <a:ext cx="5776273" cy="8119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7809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11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Axit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glycolic,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loại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hydrolipid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bao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phủ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ở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bề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mặt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nồng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pH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196" y="1600188"/>
        <a:ext cx="5776273" cy="811973"/>
      </dsp:txXfrm>
    </dsp:sp>
    <dsp:sp modelId="{A6F81D15-A078-8348-8AB7-DEFEAC78CE0B}">
      <dsp:nvSpPr>
        <dsp:cNvPr id="0" name=""/>
        <dsp:cNvSpPr/>
      </dsp:nvSpPr>
      <dsp:spPr>
        <a:xfrm>
          <a:off x="228594" y="1523991"/>
          <a:ext cx="741503" cy="92604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677" t="4449" r="-154520" b="-5921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0E907-4564-9047-8968-CF0791F5F62B}">
      <dsp:nvSpPr>
        <dsp:cNvPr id="0" name=""/>
        <dsp:cNvSpPr/>
      </dsp:nvSpPr>
      <dsp:spPr>
        <a:xfrm>
          <a:off x="206298" y="0"/>
          <a:ext cx="3889450" cy="12154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3267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ra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nhiệt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thoáng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khí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giữa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môi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trường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298" y="0"/>
        <a:ext cx="3889450" cy="1215453"/>
      </dsp:txXfrm>
    </dsp:sp>
    <dsp:sp modelId="{42DEA5D6-B211-B343-B960-5B320E54F3E4}">
      <dsp:nvSpPr>
        <dsp:cNvPr id="0" name=""/>
        <dsp:cNvSpPr/>
      </dsp:nvSpPr>
      <dsp:spPr>
        <a:xfrm>
          <a:off x="69982" y="0"/>
          <a:ext cx="850817" cy="1276225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4491" t="-6571" r="-53509" b="6571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EA5179-20D5-7945-BCC3-C276F09B7662}">
      <dsp:nvSpPr>
        <dsp:cNvPr id="0" name=""/>
        <dsp:cNvSpPr/>
      </dsp:nvSpPr>
      <dsp:spPr>
        <a:xfrm>
          <a:off x="4416349" y="0"/>
          <a:ext cx="3889450" cy="12154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3267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Củng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cố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giữ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hoạt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lỗ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chân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lông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cường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quả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việc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16349" y="0"/>
        <a:ext cx="3889450" cy="1215453"/>
      </dsp:txXfrm>
    </dsp:sp>
    <dsp:sp modelId="{43DFBCE3-4723-4844-A1E8-8369CD3090DB}">
      <dsp:nvSpPr>
        <dsp:cNvPr id="0" name=""/>
        <dsp:cNvSpPr/>
      </dsp:nvSpPr>
      <dsp:spPr>
        <a:xfrm>
          <a:off x="4261773" y="0"/>
          <a:ext cx="893681" cy="12098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DCF73E-0658-914B-9B0E-AA6CCE03AFC4}">
      <dsp:nvSpPr>
        <dsp:cNvPr id="0" name=""/>
        <dsp:cNvSpPr/>
      </dsp:nvSpPr>
      <dsp:spPr>
        <a:xfrm>
          <a:off x="2083968" y="1395493"/>
          <a:ext cx="4187265" cy="1529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3267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12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chiết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xuất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Phỉ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Hoa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Cúc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Lô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bảo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vệ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làn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nhạy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cảm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khỏi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hưởng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môi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trường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sau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khi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vừa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hiện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</a:rPr>
            <a:t>thay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 da.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3968" y="1395493"/>
        <a:ext cx="4187265" cy="1529514"/>
      </dsp:txXfrm>
    </dsp:sp>
    <dsp:sp modelId="{41982AA1-59C0-7044-BAD7-994EC5E9E87C}">
      <dsp:nvSpPr>
        <dsp:cNvPr id="0" name=""/>
        <dsp:cNvSpPr/>
      </dsp:nvSpPr>
      <dsp:spPr>
        <a:xfrm>
          <a:off x="2027829" y="1502401"/>
          <a:ext cx="850817" cy="127622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5306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129463" y="0"/>
            <a:ext cx="5453062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F3CAF-F497-43C9-8BDD-608C2E32110B}" type="datetimeFigureOut">
              <a:rPr lang="en-US" smtClean="0"/>
              <a:pPr/>
              <a:t>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3825" y="568325"/>
            <a:ext cx="4718050" cy="2838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58888" y="3595688"/>
            <a:ext cx="10067925" cy="3405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9788"/>
            <a:ext cx="545306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129463" y="7189788"/>
            <a:ext cx="5453062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96A0F-DE6A-44BE-91FB-BCB498EC5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8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135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297" algn="l" defTabSz="9143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08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giai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,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hoá</a:t>
            </a:r>
            <a:r>
              <a:rPr lang="en-US" dirty="0" smtClean="0"/>
              <a:t> da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sửa</a:t>
            </a:r>
            <a:r>
              <a:rPr lang="en-US" dirty="0" smtClean="0"/>
              <a:t> </a:t>
            </a:r>
            <a:r>
              <a:rPr lang="en-US" dirty="0" err="1" smtClean="0"/>
              <a:t>chữa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hư</a:t>
            </a:r>
            <a:r>
              <a:rPr lang="en-US" dirty="0" smtClean="0"/>
              <a:t> </a:t>
            </a:r>
            <a:r>
              <a:rPr lang="en-US" dirty="0" err="1" smtClean="0"/>
              <a:t>tổn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làn</a:t>
            </a:r>
            <a:r>
              <a:rPr lang="en-US" dirty="0" smtClean="0"/>
              <a:t> da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hậu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stress. </a:t>
            </a:r>
            <a:r>
              <a:rPr lang="en-US" dirty="0" err="1" smtClean="0"/>
              <a:t>Phản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-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kêt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stress, </a:t>
            </a:r>
            <a:r>
              <a:rPr lang="en-US" dirty="0" err="1" smtClean="0"/>
              <a:t>phản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miễn</a:t>
            </a:r>
            <a:r>
              <a:rPr lang="en-US" dirty="0" smtClean="0"/>
              <a:t> </a:t>
            </a:r>
            <a:r>
              <a:rPr lang="en-US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phản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vi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bệnh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cytokines </a:t>
            </a:r>
            <a:r>
              <a:rPr lang="en-US" baseline="0" dirty="0" err="1" smtClean="0"/>
              <a:t>kháng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viêm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protein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protein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lưu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cường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Phản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tăng</a:t>
            </a:r>
            <a:r>
              <a:rPr lang="en-US" baseline="0" dirty="0" smtClean="0"/>
              <a:t> MMP enzyme,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vỡ</a:t>
            </a:r>
            <a:r>
              <a:rPr lang="en-US" baseline="0" dirty="0" smtClean="0"/>
              <a:t> ma </a:t>
            </a:r>
            <a:r>
              <a:rPr lang="en-US" baseline="0" dirty="0" err="1" smtClean="0"/>
              <a:t>trận</a:t>
            </a:r>
            <a:r>
              <a:rPr lang="en-US" baseline="0" dirty="0" smtClean="0"/>
              <a:t> da, </a:t>
            </a:r>
            <a:r>
              <a:rPr lang="en-US" baseline="0" dirty="0" err="1" smtClean="0"/>
              <a:t>dẹp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da.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vỡ</a:t>
            </a:r>
            <a:r>
              <a:rPr lang="en-US" baseline="0" dirty="0" smtClean="0"/>
              <a:t> ma </a:t>
            </a:r>
            <a:r>
              <a:rPr lang="en-US" baseline="0" dirty="0" err="1" smtClean="0"/>
              <a:t>trận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MMP enzymes, da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</a:p>
          <a:p>
            <a:pPr marL="0" marR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MMP – enzymes </a:t>
            </a:r>
            <a:r>
              <a:rPr lang="en-US" baseline="0" dirty="0" err="1" smtClean="0"/>
              <a:t>bẻ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gẫy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bẻ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sợi</a:t>
            </a:r>
            <a:r>
              <a:rPr lang="en-US" baseline="0" dirty="0" smtClean="0"/>
              <a:t> collagen, elastin, hyaluronic acid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sz="13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proteoglycan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là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một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loại</a:t>
            </a:r>
            <a:r>
              <a:rPr lang="en-US" dirty="0" smtClean="0">
                <a:effectLst/>
              </a:rPr>
              <a:t> glycoprotein </a:t>
            </a:r>
            <a:r>
              <a:rPr lang="en-US" dirty="0" err="1" smtClean="0">
                <a:effectLst/>
              </a:rPr>
              <a:t>có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khả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năng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giúp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cơ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thể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sản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sinh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ra</a:t>
            </a:r>
            <a:r>
              <a:rPr lang="en-US" dirty="0" smtClean="0">
                <a:effectLst/>
              </a:rPr>
              <a:t> collagen, </a:t>
            </a:r>
            <a:r>
              <a:rPr lang="en-US" dirty="0" err="1" smtClean="0">
                <a:effectLst/>
              </a:rPr>
              <a:t>glucosamin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chất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nhờn</a:t>
            </a:r>
            <a:r>
              <a:rPr lang="en-US" dirty="0" smtClean="0">
                <a:effectLst/>
              </a:rPr>
              <a:t>…) enzyme </a:t>
            </a:r>
            <a:r>
              <a:rPr lang="en-US" dirty="0" err="1" smtClean="0">
                <a:effectLst/>
              </a:rPr>
              <a:t>bẻ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gẫy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này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chính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là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thành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phần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của</a:t>
            </a:r>
            <a:r>
              <a:rPr lang="en-US" dirty="0" smtClean="0">
                <a:effectLst/>
              </a:rPr>
              <a:t> ma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trận</a:t>
            </a:r>
            <a:r>
              <a:rPr lang="en-US" baseline="0" dirty="0" smtClean="0">
                <a:effectLst/>
              </a:rPr>
              <a:t> da. Enzyme </a:t>
            </a:r>
            <a:r>
              <a:rPr lang="en-US" baseline="0" dirty="0" err="1" smtClean="0">
                <a:effectLst/>
              </a:rPr>
              <a:t>tham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gia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vào</a:t>
            </a:r>
            <a:r>
              <a:rPr lang="en-US" baseline="0" dirty="0" smtClean="0">
                <a:effectLst/>
              </a:rPr>
              <a:t> ma </a:t>
            </a:r>
            <a:r>
              <a:rPr lang="en-US" baseline="0" dirty="0" err="1" smtClean="0">
                <a:effectLst/>
              </a:rPr>
              <a:t>trận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này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với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mục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đích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phép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hệ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đề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kháng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nhanh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chóng</a:t>
            </a:r>
            <a:r>
              <a:rPr lang="en-US" baseline="0" dirty="0" smtClean="0">
                <a:effectLst/>
              </a:rPr>
              <a:t> can </a:t>
            </a:r>
            <a:r>
              <a:rPr lang="en-US" baseline="0" dirty="0" err="1" smtClean="0">
                <a:effectLst/>
              </a:rPr>
              <a:t>thiệp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vào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vùng</a:t>
            </a:r>
            <a:r>
              <a:rPr lang="en-US" baseline="0" dirty="0" smtClean="0">
                <a:effectLst/>
              </a:rPr>
              <a:t> da </a:t>
            </a:r>
            <a:r>
              <a:rPr lang="en-US" baseline="0" dirty="0" err="1" smtClean="0">
                <a:effectLst/>
              </a:rPr>
              <a:t>bị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hư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tổn</a:t>
            </a:r>
            <a:r>
              <a:rPr lang="en-US" baseline="0" dirty="0" smtClean="0">
                <a:effectLst/>
              </a:rPr>
              <a:t>.</a:t>
            </a:r>
          </a:p>
          <a:p>
            <a:pPr marL="0" marR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>
                <a:effectLst/>
              </a:rPr>
              <a:t>Trong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quá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trình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thay</a:t>
            </a:r>
            <a:r>
              <a:rPr lang="en-US" baseline="0" dirty="0" smtClean="0">
                <a:effectLst/>
              </a:rPr>
              <a:t> da, </a:t>
            </a:r>
            <a:r>
              <a:rPr lang="en-US" baseline="0" dirty="0" err="1" smtClean="0">
                <a:effectLst/>
              </a:rPr>
              <a:t>chúng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tôi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tạo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nên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quá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trình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kháng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viêm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có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chủ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đích</a:t>
            </a:r>
            <a:r>
              <a:rPr lang="en-US" baseline="0" dirty="0" smtClean="0">
                <a:effectLst/>
              </a:rPr>
              <a:t>. </a:t>
            </a:r>
            <a:r>
              <a:rPr lang="en-US" baseline="0" dirty="0" err="1" smtClean="0">
                <a:effectLst/>
              </a:rPr>
              <a:t>Nhờ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có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quá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trình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này</a:t>
            </a:r>
            <a:r>
              <a:rPr lang="en-US" baseline="0" dirty="0" smtClean="0">
                <a:effectLst/>
              </a:rPr>
              <a:t> da </a:t>
            </a:r>
            <a:r>
              <a:rPr lang="en-US" baseline="0" dirty="0" err="1" smtClean="0">
                <a:effectLst/>
              </a:rPr>
              <a:t>chuyển</a:t>
            </a:r>
            <a:r>
              <a:rPr lang="en-US" baseline="0" dirty="0" smtClean="0">
                <a:effectLst/>
              </a:rPr>
              <a:t> sang </a:t>
            </a:r>
            <a:r>
              <a:rPr lang="en-US" baseline="0" dirty="0" err="1" smtClean="0">
                <a:effectLst/>
              </a:rPr>
              <a:t>cơ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chế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phòng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vệ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và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bắt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đầu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kích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hoạt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cơ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chế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tự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chịu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trách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nhiệm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về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việc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xây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dưunjg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với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cường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độ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lớn</a:t>
            </a:r>
            <a:r>
              <a:rPr lang="en-US" baseline="0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bì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, </a:t>
            </a:r>
            <a:r>
              <a:rPr lang="en-US" dirty="0" err="1" smtClean="0"/>
              <a:t>góp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cường</a:t>
            </a:r>
            <a:r>
              <a:rPr lang="en-US" dirty="0" smtClean="0"/>
              <a:t> oxy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bẩn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toxin.</a:t>
            </a:r>
          </a:p>
          <a:p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da.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, </a:t>
            </a:r>
            <a:r>
              <a:rPr lang="en-US" dirty="0" err="1" smtClean="0"/>
              <a:t>rắn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vỏ</a:t>
            </a:r>
            <a:r>
              <a:rPr lang="en-US" dirty="0" smtClean="0"/>
              <a:t>…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, </a:t>
            </a:r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diễn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,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hỗ</a:t>
            </a:r>
            <a:r>
              <a:rPr lang="en-US" dirty="0" smtClean="0"/>
              <a:t> </a:t>
            </a:r>
            <a:r>
              <a:rPr lang="en-US" dirty="0" err="1" smtClean="0"/>
              <a:t>trợ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r>
              <a:rPr lang="en-US" dirty="0" smtClean="0"/>
              <a:t> </a:t>
            </a:r>
            <a:r>
              <a:rPr lang="en-US" dirty="0" err="1" smtClean="0"/>
              <a:t>đẩy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ở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dư</a:t>
            </a:r>
            <a:r>
              <a:rPr lang="en-US" dirty="0" smtClean="0"/>
              <a:t> </a:t>
            </a:r>
            <a:r>
              <a:rPr lang="en-US" dirty="0" err="1" smtClean="0"/>
              <a:t>thừa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Cải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sợi</a:t>
            </a:r>
            <a:r>
              <a:rPr lang="en-US" dirty="0" smtClean="0"/>
              <a:t> collagen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endParaRPr lang="en-US" dirty="0" smtClean="0"/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,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mịn</a:t>
            </a:r>
            <a:r>
              <a:rPr lang="en-US" dirty="0" smtClean="0"/>
              <a:t> </a:t>
            </a:r>
            <a:r>
              <a:rPr lang="en-US" dirty="0" err="1" smtClean="0"/>
              <a:t>nếp</a:t>
            </a:r>
            <a:r>
              <a:rPr lang="en-US" dirty="0" smtClean="0"/>
              <a:t> </a:t>
            </a:r>
            <a:r>
              <a:rPr lang="en-US" dirty="0" err="1" smtClean="0"/>
              <a:t>nhăn</a:t>
            </a:r>
            <a:r>
              <a:rPr lang="en-US" dirty="0" smtClean="0"/>
              <a:t>, </a:t>
            </a:r>
            <a:r>
              <a:rPr lang="en-US" dirty="0" err="1" smtClean="0"/>
              <a:t>cải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endParaRPr lang="en-US" dirty="0" smtClean="0"/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chết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hư</a:t>
            </a:r>
            <a:r>
              <a:rPr lang="en-US" dirty="0" smtClean="0"/>
              <a:t> </a:t>
            </a:r>
            <a:r>
              <a:rPr lang="en-US" dirty="0" err="1" smtClean="0"/>
              <a:t>hỏng</a:t>
            </a:r>
            <a:r>
              <a:rPr lang="en-US" dirty="0" smtClean="0"/>
              <a:t>,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trống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cường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endParaRPr lang="en-US" dirty="0" smtClean="0"/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: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mịn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;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nhiên,chắc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khả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hấp</a:t>
            </a:r>
            <a:r>
              <a:rPr lang="en-US" dirty="0" smtClean="0"/>
              <a:t> </a:t>
            </a:r>
            <a:r>
              <a:rPr lang="en-US" dirty="0" err="1" smtClean="0"/>
              <a:t>thụ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, RDM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.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1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.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chết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RDM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cai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khả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hấp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87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RDM </a:t>
            </a:r>
            <a:r>
              <a:rPr lang="en-US" sz="1400" dirty="0" err="1" smtClean="0"/>
              <a:t>loại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tế</a:t>
            </a:r>
            <a:r>
              <a:rPr lang="en-US" sz="1400" dirty="0" smtClean="0"/>
              <a:t> </a:t>
            </a:r>
            <a:r>
              <a:rPr lang="en-US" sz="1400" dirty="0" err="1" smtClean="0"/>
              <a:t>bào</a:t>
            </a:r>
            <a:r>
              <a:rPr lang="en-US" sz="1400" dirty="0" smtClean="0"/>
              <a:t> melanin </a:t>
            </a:r>
            <a:r>
              <a:rPr lang="en-US" sz="1400" dirty="0" err="1" smtClean="0"/>
              <a:t>hợp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lớp</a:t>
            </a:r>
            <a:r>
              <a:rPr lang="en-US" sz="1400" dirty="0" smtClean="0"/>
              <a:t> </a:t>
            </a:r>
            <a:r>
              <a:rPr lang="en-US" sz="1400" dirty="0" err="1" smtClean="0"/>
              <a:t>da</a:t>
            </a:r>
            <a:r>
              <a:rPr lang="en-US" sz="1400" dirty="0" smtClean="0"/>
              <a:t> </a:t>
            </a:r>
            <a:r>
              <a:rPr lang="en-US" sz="1400" dirty="0" err="1" smtClean="0"/>
              <a:t>bên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endParaRPr lang="en-US" sz="1400" dirty="0" smtClean="0"/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nốt</a:t>
            </a:r>
            <a:r>
              <a:rPr lang="en-US" sz="1400" dirty="0" smtClean="0"/>
              <a:t> </a:t>
            </a:r>
            <a:r>
              <a:rPr lang="en-US" sz="1400" dirty="0" err="1" smtClean="0"/>
              <a:t>nổi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bề</a:t>
            </a:r>
            <a:r>
              <a:rPr lang="en-US" sz="1400" dirty="0" smtClean="0"/>
              <a:t> </a:t>
            </a:r>
            <a:r>
              <a:rPr lang="en-US" sz="1400" dirty="0" err="1" smtClean="0"/>
              <a:t>mặt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thể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loại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bằng</a:t>
            </a:r>
            <a:r>
              <a:rPr lang="en-US" sz="1400" dirty="0" smtClean="0"/>
              <a:t> </a:t>
            </a:r>
            <a:r>
              <a:rPr lang="en-US" sz="1400" dirty="0" err="1" smtClean="0"/>
              <a:t>cách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bong </a:t>
            </a:r>
            <a:r>
              <a:rPr lang="en-US" sz="1400" dirty="0" err="1" smtClean="0"/>
              <a:t>da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bề</a:t>
            </a:r>
            <a:r>
              <a:rPr lang="en-US" sz="1400" dirty="0" smtClean="0"/>
              <a:t> </a:t>
            </a:r>
            <a:r>
              <a:rPr lang="en-US" sz="1400" dirty="0" err="1" smtClean="0"/>
              <a:t>mặt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Mụn</a:t>
            </a:r>
            <a:r>
              <a:rPr lang="en-US" dirty="0" smtClean="0"/>
              <a:t> </a:t>
            </a:r>
            <a:r>
              <a:rPr lang="en-US" dirty="0" err="1" smtClean="0"/>
              <a:t>kín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: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cở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, </a:t>
            </a:r>
            <a:r>
              <a:rPr lang="en-US" dirty="0" err="1" smtClean="0"/>
              <a:t>mụn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hấp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oxy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, oxy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vết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Vi </a:t>
            </a:r>
            <a:r>
              <a:rPr lang="en-US" dirty="0" err="1" smtClean="0"/>
              <a:t>khuẩn</a:t>
            </a:r>
            <a:r>
              <a:rPr lang="en-US" dirty="0" smtClean="0"/>
              <a:t> acne </a:t>
            </a:r>
            <a:r>
              <a:rPr lang="en-US" dirty="0" err="1" smtClean="0"/>
              <a:t>là</a:t>
            </a:r>
            <a:r>
              <a:rPr lang="en-US" dirty="0" smtClean="0"/>
              <a:t> vi </a:t>
            </a:r>
            <a:r>
              <a:rPr lang="en-US" dirty="0" err="1" smtClean="0"/>
              <a:t>khuẩn</a:t>
            </a:r>
            <a:r>
              <a:rPr lang="en-US" dirty="0" smtClean="0"/>
              <a:t> </a:t>
            </a:r>
            <a:r>
              <a:rPr lang="en-US" dirty="0" err="1" smtClean="0"/>
              <a:t>kị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. NÓ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oxy. Do </a:t>
            </a:r>
            <a:r>
              <a:rPr lang="en-US" dirty="0" err="1" smtClean="0"/>
              <a:t>đó</a:t>
            </a:r>
            <a:r>
              <a:rPr lang="en-US" dirty="0" smtClean="0"/>
              <a:t>,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vi </a:t>
            </a:r>
            <a:r>
              <a:rPr lang="en-US" dirty="0" err="1" smtClean="0"/>
              <a:t>khuẩn</a:t>
            </a:r>
            <a:r>
              <a:rPr lang="en-US" dirty="0" smtClean="0"/>
              <a:t> acne.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oxy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đẩy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vết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 do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nếp</a:t>
            </a:r>
            <a:r>
              <a:rPr lang="en-US" dirty="0" smtClean="0"/>
              <a:t> </a:t>
            </a:r>
            <a:r>
              <a:rPr lang="en-US" dirty="0" err="1" smtClean="0"/>
              <a:t>nhăn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sẹo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lấp</a:t>
            </a:r>
            <a:r>
              <a:rPr lang="en-US" dirty="0" smtClean="0"/>
              <a:t> </a:t>
            </a:r>
            <a:r>
              <a:rPr lang="en-US" dirty="0" err="1" smtClean="0"/>
              <a:t>đầy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đầy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đẩy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hỗ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ổn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 da </a:t>
            </a:r>
            <a:r>
              <a:rPr lang="en-US" dirty="0" err="1" smtClean="0"/>
              <a:t>mụn</a:t>
            </a:r>
            <a:r>
              <a:rPr lang="en-US" dirty="0" smtClean="0"/>
              <a:t>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peel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đảm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,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ngăn</a:t>
            </a:r>
            <a:r>
              <a:rPr lang="en-US" dirty="0" smtClean="0"/>
              <a:t> </a:t>
            </a:r>
            <a:r>
              <a:rPr lang="en-US" dirty="0" err="1" smtClean="0"/>
              <a:t>ngừa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mụn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đau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Cân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da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ngăn</a:t>
            </a:r>
            <a:r>
              <a:rPr lang="en-US" dirty="0" smtClean="0"/>
              <a:t> </a:t>
            </a:r>
            <a:r>
              <a:rPr lang="en-US" dirty="0" err="1" smtClean="0"/>
              <a:t>ngừa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vết</a:t>
            </a:r>
            <a:r>
              <a:rPr lang="en-US" dirty="0" smtClean="0"/>
              <a:t> </a:t>
            </a:r>
            <a:r>
              <a:rPr lang="en-US" dirty="0" err="1" smtClean="0"/>
              <a:t>sậm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tuyến</a:t>
            </a:r>
            <a:r>
              <a:rPr lang="en-US" dirty="0" smtClean="0"/>
              <a:t> </a:t>
            </a:r>
            <a:r>
              <a:rPr lang="en-US" dirty="0" err="1" smtClean="0"/>
              <a:t>bã</a:t>
            </a:r>
            <a:r>
              <a:rPr lang="en-US" dirty="0" smtClean="0"/>
              <a:t> </a:t>
            </a:r>
            <a:r>
              <a:rPr lang="en-US" dirty="0" err="1" smtClean="0"/>
              <a:t>nhờn</a:t>
            </a:r>
            <a:r>
              <a:rPr lang="en-US" dirty="0" smtClean="0"/>
              <a:t> do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áp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da </a:t>
            </a:r>
            <a:r>
              <a:rPr lang="en-US" dirty="0" err="1" smtClean="0"/>
              <a:t>nám</a:t>
            </a:r>
            <a:r>
              <a:rPr lang="en-US" dirty="0" smtClean="0"/>
              <a:t>.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,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r>
              <a:rPr lang="en-US" dirty="0" smtClean="0"/>
              <a:t> </a:t>
            </a:r>
            <a:r>
              <a:rPr lang="en-US" dirty="0" err="1" smtClean="0"/>
              <a:t>cường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melanin. Do </a:t>
            </a:r>
            <a:r>
              <a:rPr lang="en-US" dirty="0" err="1" smtClean="0"/>
              <a:t>đó</a:t>
            </a:r>
            <a:r>
              <a:rPr lang="en-US" dirty="0" smtClean="0"/>
              <a:t>,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dừng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1 </a:t>
            </a:r>
            <a:r>
              <a:rPr lang="en-US" dirty="0" err="1" smtClean="0"/>
              <a:t>tháng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2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Hỗn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hợp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giầu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chất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chống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oxy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hoá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Lycopene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alpha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lipoic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acid, Coenzyme Q10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Vitamins A, D, E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cúc</a:t>
            </a:r>
            <a:r>
              <a:rPr lang="en-US" dirty="0" smtClean="0"/>
              <a:t> –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dirty="0" smtClean="0"/>
              <a:t> </a:t>
            </a:r>
            <a:r>
              <a:rPr lang="en-US" dirty="0" err="1" smtClean="0"/>
              <a:t>dược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 </a:t>
            </a:r>
            <a:r>
              <a:rPr lang="en-US" dirty="0" err="1" smtClean="0"/>
              <a:t>lành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Ngay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endParaRPr lang="en-US" dirty="0" smtClean="0"/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mềm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silicates </a:t>
            </a:r>
            <a:r>
              <a:rPr lang="en-US" dirty="0" err="1" smtClean="0"/>
              <a:t>gây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nhói</a:t>
            </a:r>
            <a:r>
              <a:rPr lang="en-US" dirty="0" smtClean="0"/>
              <a:t> </a:t>
            </a:r>
            <a:r>
              <a:rPr lang="en-US" dirty="0" err="1" smtClean="0"/>
              <a:t>nhói</a:t>
            </a:r>
            <a:r>
              <a:rPr lang="en-US" dirty="0" smtClean="0"/>
              <a:t>. </a:t>
            </a:r>
            <a:r>
              <a:rPr lang="en-US" dirty="0" err="1" smtClean="0"/>
              <a:t>Khách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triệu</a:t>
            </a:r>
            <a:r>
              <a:rPr lang="en-US" dirty="0" smtClean="0"/>
              <a:t> </a:t>
            </a:r>
            <a:r>
              <a:rPr lang="en-US" dirty="0" err="1" smtClean="0"/>
              <a:t>chứng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vài</a:t>
            </a:r>
            <a:r>
              <a:rPr lang="en-US" dirty="0" smtClean="0"/>
              <a:t> </a:t>
            </a:r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 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Trong</a:t>
            </a:r>
            <a:r>
              <a:rPr lang="en-US" dirty="0" smtClean="0"/>
              <a:t> 24h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căng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. </a:t>
            </a:r>
            <a:r>
              <a:rPr lang="en-US" dirty="0" err="1" smtClean="0"/>
              <a:t>Đôi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cào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.  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24h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ở </a:t>
            </a:r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vực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mồm</a:t>
            </a:r>
            <a:r>
              <a:rPr lang="en-US" dirty="0" smtClean="0"/>
              <a:t>,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ở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vực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rtl="0"/>
            <a:r>
              <a:rPr lang="en-US" sz="1400" baseline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wax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rt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clinic –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IPL/RF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rt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rt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rt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26027" marR="1357402" indent="-287973" algn="just">
              <a:spcBef>
                <a:spcPts val="3338"/>
              </a:spcBef>
              <a:tabLst>
                <a:tab pos="825431" algn="l"/>
              </a:tabLst>
            </a:pP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Bệnh Herpes – cần điều trị nếu đang bị Herpes, và chỉ được thực hiện sau khi đã lành được 5 ngày.</a:t>
            </a:r>
            <a:endParaRPr lang="en-US" dirty="0" smtClean="0">
              <a:solidFill>
                <a:srgbClr val="6D6E7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6027" marR="1357402" indent="-287973" algn="just">
              <a:spcBef>
                <a:spcPts val="3338"/>
              </a:spcBef>
              <a:tabLst>
                <a:tab pos="825431" algn="l"/>
              </a:tabLst>
            </a:pP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Việc thực hiện thay da đối với da không có mụn rất quan trọng</a:t>
            </a:r>
          </a:p>
          <a:p>
            <a:pPr marL="826027" marR="1357402" indent="-287973" algn="just">
              <a:spcBef>
                <a:spcPts val="3338"/>
              </a:spcBef>
              <a:tabLst>
                <a:tab pos="825431" algn="l"/>
              </a:tabLst>
            </a:pPr>
            <a:r>
              <a:rPr lang="vi-VN" spc="52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việc thực hiện tiếp liệu trình thứ 2 chỉ được thực hiện sau liệu trình đầu tiên từ 6-12 tháng. </a:t>
            </a:r>
          </a:p>
          <a:p>
            <a:pPr marL="538055" algn="just">
              <a:spcBef>
                <a:spcPts val="919"/>
              </a:spcBef>
            </a:pPr>
            <a:r>
              <a:rPr lang="vi-VN" spc="52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Không được thực hiện thay da trong khi đang ốm (sốt, </a:t>
            </a:r>
            <a:r>
              <a:rPr lang="vi-VN" spc="121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 nhiễm trùng</a:t>
            </a: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 marL="538055" algn="just">
              <a:spcBef>
                <a:spcPts val="1059"/>
              </a:spcBef>
            </a:pPr>
            <a:r>
              <a:rPr lang="vi-VN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pc="52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Không thực hiện thay da sau khi vừa phơi nắng</a:t>
            </a:r>
          </a:p>
          <a:p>
            <a:pPr marL="538055" algn="just">
              <a:spcBef>
                <a:spcPts val="1059"/>
              </a:spcBef>
            </a:pPr>
            <a:r>
              <a:rPr lang="vi-VN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pc="52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Không thực hiện thay da nếu có ý định đi đâu đó mà phải tiếp xúc nhiều với ánh nắng.</a:t>
            </a:r>
            <a:endParaRPr lang="en-US" dirty="0" smtClean="0">
              <a:solidFill>
                <a:srgbClr val="6D6E7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2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tích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,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: RDM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chứa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kỳ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acid </a:t>
            </a:r>
            <a:r>
              <a:rPr lang="en-US" dirty="0" err="1" smtClean="0"/>
              <a:t>nào</a:t>
            </a:r>
            <a:r>
              <a:rPr lang="en-US" dirty="0" smtClean="0"/>
              <a:t>, 100%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. Do </a:t>
            </a:r>
            <a:r>
              <a:rPr lang="en-US" dirty="0" err="1" smtClean="0"/>
              <a:t>đó</a:t>
            </a:r>
            <a:r>
              <a:rPr lang="en-US" dirty="0" smtClean="0"/>
              <a:t>,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bôi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da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massage,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xảy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đốt</a:t>
            </a:r>
            <a:r>
              <a:rPr lang="en-US" dirty="0" smtClean="0"/>
              <a:t> </a:t>
            </a:r>
            <a:r>
              <a:rPr lang="en-US" dirty="0" err="1" smtClean="0"/>
              <a:t>cháy</a:t>
            </a:r>
            <a:r>
              <a:rPr lang="en-US" dirty="0" smtClean="0"/>
              <a:t> hay </a:t>
            </a:r>
            <a:r>
              <a:rPr lang="en-US" dirty="0" err="1" smtClean="0"/>
              <a:t>nóng</a:t>
            </a:r>
            <a:r>
              <a:rPr lang="en-US" dirty="0" smtClean="0"/>
              <a:t> </a:t>
            </a:r>
            <a:r>
              <a:rPr lang="en-US" dirty="0" err="1" smtClean="0"/>
              <a:t>bừng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Silicate: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anion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Silicate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silicate: Si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oxy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Silicate </a:t>
            </a:r>
            <a:r>
              <a:rPr lang="en-US" dirty="0" err="1" smtClean="0"/>
              <a:t>từ</a:t>
            </a:r>
            <a:r>
              <a:rPr lang="en-US" dirty="0" smtClean="0"/>
              <a:t> san </a:t>
            </a:r>
            <a:r>
              <a:rPr lang="en-US" dirty="0" err="1" smtClean="0"/>
              <a:t>hô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chứa</a:t>
            </a:r>
            <a:r>
              <a:rPr lang="en-US" dirty="0" smtClean="0"/>
              <a:t> </a:t>
            </a:r>
            <a:r>
              <a:rPr lang="en-US" dirty="0" err="1" smtClean="0"/>
              <a:t>muối</a:t>
            </a:r>
            <a:r>
              <a:rPr lang="en-US" dirty="0" smtClean="0"/>
              <a:t> </a:t>
            </a:r>
            <a:r>
              <a:rPr lang="en-US" dirty="0" err="1" smtClean="0"/>
              <a:t>canxi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tỷ</a:t>
            </a:r>
            <a:r>
              <a:rPr lang="en-US" dirty="0" smtClean="0"/>
              <a:t> </a:t>
            </a:r>
            <a:r>
              <a:rPr lang="en-US" dirty="0" err="1" smtClean="0"/>
              <a:t>lệ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, CaCo3 </a:t>
            </a:r>
            <a:r>
              <a:rPr lang="en-US" dirty="0" err="1" smtClean="0"/>
              <a:t>kèm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1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magnesium </a:t>
            </a:r>
            <a:r>
              <a:rPr lang="en-US" dirty="0" err="1" smtClean="0"/>
              <a:t>và</a:t>
            </a:r>
            <a:r>
              <a:rPr lang="en-US" dirty="0" smtClean="0"/>
              <a:t> 1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khoáng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. </a:t>
            </a:r>
            <a:r>
              <a:rPr lang="en-US" dirty="0" err="1" smtClean="0"/>
              <a:t>Canxi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san </a:t>
            </a:r>
            <a:r>
              <a:rPr lang="en-US" dirty="0" err="1" smtClean="0"/>
              <a:t>hô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gốc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canxi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khoáng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Canxi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khoáng</a:t>
            </a:r>
            <a:r>
              <a:rPr lang="en-US" dirty="0" smtClean="0"/>
              <a:t> </a:t>
            </a:r>
            <a:r>
              <a:rPr lang="en-US" dirty="0" err="1" smtClean="0"/>
              <a:t>chật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xương</a:t>
            </a:r>
            <a:r>
              <a:rPr lang="en-US" dirty="0" smtClean="0"/>
              <a:t>, </a:t>
            </a:r>
            <a:r>
              <a:rPr lang="en-US" dirty="0" err="1" smtClean="0"/>
              <a:t>răng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da,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da.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calcium </a:t>
            </a:r>
            <a:r>
              <a:rPr lang="en-US" dirty="0" err="1" smtClean="0"/>
              <a:t>trong</a:t>
            </a:r>
            <a:r>
              <a:rPr lang="en-US" dirty="0" smtClean="0"/>
              <a:t> da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ở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da (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bì</a:t>
            </a:r>
            <a:r>
              <a:rPr lang="en-US" dirty="0" smtClean="0"/>
              <a:t>) </a:t>
            </a:r>
            <a:r>
              <a:rPr lang="en-US" dirty="0" err="1" smtClean="0"/>
              <a:t>và</a:t>
            </a:r>
            <a:r>
              <a:rPr lang="en-US" dirty="0" smtClean="0"/>
              <a:t> do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hàn</a:t>
            </a:r>
            <a:r>
              <a:rPr lang="en-US" dirty="0" smtClean="0"/>
              <a:t> </a:t>
            </a:r>
            <a:r>
              <a:rPr lang="en-US" dirty="0" err="1" smtClean="0"/>
              <a:t>gắn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da,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80 </a:t>
            </a:r>
            <a:r>
              <a:rPr lang="en-US" baseline="0" dirty="0" err="1" smtClean="0"/>
              <a:t>triệu</a:t>
            </a:r>
            <a:r>
              <a:rPr lang="en-US" baseline="0" dirty="0" smtClean="0"/>
              <a:t> keratinocyte (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lượng</a:t>
            </a:r>
            <a:r>
              <a:rPr lang="en-US" baseline="0" dirty="0" smtClean="0"/>
              <a:t> TB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niên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lượng</a:t>
            </a:r>
            <a:r>
              <a:rPr lang="en-US" baseline="0" dirty="0" smtClean="0"/>
              <a:t> keratinocyte </a:t>
            </a:r>
            <a:r>
              <a:rPr lang="en-US" baseline="0" dirty="0" err="1" smtClean="0"/>
              <a:t>giảm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làn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mỏng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 melanocyte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giẩm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vệ</a:t>
            </a:r>
            <a:r>
              <a:rPr lang="en-US" baseline="0" dirty="0" smtClean="0"/>
              <a:t>. Calcium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đẩy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keratinocytes.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Tảo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số</a:t>
            </a:r>
            <a:r>
              <a:rPr lang="en-US" dirty="0" smtClean="0"/>
              <a:t> vitamin B, E, A, K, C, D, protein, beta carotene (</a:t>
            </a:r>
            <a:r>
              <a:rPr lang="en-US" dirty="0" err="1" smtClean="0"/>
              <a:t>chống</a:t>
            </a:r>
            <a:r>
              <a:rPr lang="en-US" dirty="0" smtClean="0"/>
              <a:t> oxy </a:t>
            </a:r>
            <a:r>
              <a:rPr lang="en-US" dirty="0" err="1" smtClean="0"/>
              <a:t>hoá</a:t>
            </a:r>
            <a:r>
              <a:rPr lang="en-US" dirty="0" smtClean="0"/>
              <a:t>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da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da,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,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</a:t>
            </a:r>
            <a:r>
              <a:rPr lang="en-US" dirty="0" err="1" smtClean="0"/>
              <a:t>sừng</a:t>
            </a:r>
            <a:r>
              <a:rPr lang="en-US" dirty="0" smtClean="0"/>
              <a:t> (</a:t>
            </a:r>
            <a:r>
              <a:rPr lang="en-US" dirty="0" err="1" smtClean="0"/>
              <a:t>lớp</a:t>
            </a:r>
            <a:r>
              <a:rPr lang="en-US" dirty="0" smtClean="0"/>
              <a:t> da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da </a:t>
            </a:r>
            <a:r>
              <a:rPr lang="en-US" dirty="0" err="1" smtClean="0"/>
              <a:t>cũ</a:t>
            </a:r>
            <a:r>
              <a:rPr lang="en-US" dirty="0" smtClean="0"/>
              <a:t>)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bỏ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8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TQ </a:t>
            </a:r>
            <a:r>
              <a:rPr lang="en-US" dirty="0" err="1" smtClean="0"/>
              <a:t>cổ</a:t>
            </a:r>
            <a:r>
              <a:rPr lang="en-US" dirty="0" smtClean="0"/>
              <a:t> 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châm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7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RDM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silicates-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massage.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massage,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bì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E96A0F-DE6A-44BE-91FB-BCB498EC5F4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3929" y="2351360"/>
            <a:ext cx="10697845" cy="16224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7855" y="4289213"/>
            <a:ext cx="8809990" cy="19343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3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8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4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6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1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632" y="303119"/>
            <a:ext cx="2831783" cy="645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9285" y="303119"/>
            <a:ext cx="8285586" cy="645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5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6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185" y="4863914"/>
            <a:ext cx="10697845" cy="1503327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185" y="3208150"/>
            <a:ext cx="10697845" cy="1655762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579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15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73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31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89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47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05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6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285" y="1766147"/>
            <a:ext cx="5558684" cy="499532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7731" y="1766147"/>
            <a:ext cx="5558684" cy="499532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285" y="1694310"/>
            <a:ext cx="5560870" cy="706108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796" indent="0">
              <a:buNone/>
              <a:defRPr sz="2500" b="1"/>
            </a:lvl2pPr>
            <a:lvl3pPr marL="1151591" indent="0">
              <a:buNone/>
              <a:defRPr sz="2300" b="1"/>
            </a:lvl3pPr>
            <a:lvl4pPr marL="1727387" indent="0">
              <a:buNone/>
              <a:defRPr sz="2000" b="1"/>
            </a:lvl4pPr>
            <a:lvl5pPr marL="2303183" indent="0">
              <a:buNone/>
              <a:defRPr sz="2000" b="1"/>
            </a:lvl5pPr>
            <a:lvl6pPr marL="2878978" indent="0">
              <a:buNone/>
              <a:defRPr sz="2000" b="1"/>
            </a:lvl6pPr>
            <a:lvl7pPr marL="3454773" indent="0">
              <a:buNone/>
              <a:defRPr sz="2000" b="1"/>
            </a:lvl7pPr>
            <a:lvl8pPr marL="4030570" indent="0">
              <a:buNone/>
              <a:defRPr sz="2000" b="1"/>
            </a:lvl8pPr>
            <a:lvl9pPr marL="460636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" y="2400419"/>
            <a:ext cx="5560870" cy="436105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3363" y="1694310"/>
            <a:ext cx="5563054" cy="706108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5796" indent="0">
              <a:buNone/>
              <a:defRPr sz="2500" b="1"/>
            </a:lvl2pPr>
            <a:lvl3pPr marL="1151591" indent="0">
              <a:buNone/>
              <a:defRPr sz="2300" b="1"/>
            </a:lvl3pPr>
            <a:lvl4pPr marL="1727387" indent="0">
              <a:buNone/>
              <a:defRPr sz="2000" b="1"/>
            </a:lvl4pPr>
            <a:lvl5pPr marL="2303183" indent="0">
              <a:buNone/>
              <a:defRPr sz="2000" b="1"/>
            </a:lvl5pPr>
            <a:lvl6pPr marL="2878978" indent="0">
              <a:buNone/>
              <a:defRPr sz="2000" b="1"/>
            </a:lvl6pPr>
            <a:lvl7pPr marL="3454773" indent="0">
              <a:buNone/>
              <a:defRPr sz="2000" b="1"/>
            </a:lvl7pPr>
            <a:lvl8pPr marL="4030570" indent="0">
              <a:buNone/>
              <a:defRPr sz="2000" b="1"/>
            </a:lvl8pPr>
            <a:lvl9pPr marL="460636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3363" y="2400419"/>
            <a:ext cx="5563054" cy="436105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87" y="301366"/>
            <a:ext cx="4140609" cy="128255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659" y="301367"/>
            <a:ext cx="7035756" cy="6460102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287" y="1583927"/>
            <a:ext cx="4140609" cy="5177544"/>
          </a:xfrm>
        </p:spPr>
        <p:txBody>
          <a:bodyPr/>
          <a:lstStyle>
            <a:lvl1pPr marL="0" indent="0">
              <a:buNone/>
              <a:defRPr sz="1800"/>
            </a:lvl1pPr>
            <a:lvl2pPr marL="575796" indent="0">
              <a:buNone/>
              <a:defRPr sz="1500"/>
            </a:lvl2pPr>
            <a:lvl3pPr marL="1151591" indent="0">
              <a:buNone/>
              <a:defRPr sz="1300"/>
            </a:lvl3pPr>
            <a:lvl4pPr marL="1727387" indent="0">
              <a:buNone/>
              <a:defRPr sz="1100"/>
            </a:lvl4pPr>
            <a:lvl5pPr marL="2303183" indent="0">
              <a:buNone/>
              <a:defRPr sz="1100"/>
            </a:lvl5pPr>
            <a:lvl6pPr marL="2878978" indent="0">
              <a:buNone/>
              <a:defRPr sz="1100"/>
            </a:lvl6pPr>
            <a:lvl7pPr marL="3454773" indent="0">
              <a:buNone/>
              <a:defRPr sz="1100"/>
            </a:lvl7pPr>
            <a:lvl8pPr marL="4030570" indent="0">
              <a:buNone/>
              <a:defRPr sz="1100"/>
            </a:lvl8pPr>
            <a:lvl9pPr marL="460636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9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885" y="5298441"/>
            <a:ext cx="7551420" cy="62551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66885" y="676322"/>
            <a:ext cx="7551420" cy="4541520"/>
          </a:xfrm>
        </p:spPr>
        <p:txBody>
          <a:bodyPr/>
          <a:lstStyle>
            <a:lvl1pPr marL="0" indent="0">
              <a:buNone/>
              <a:defRPr sz="4000"/>
            </a:lvl1pPr>
            <a:lvl2pPr marL="575796" indent="0">
              <a:buNone/>
              <a:defRPr sz="3500"/>
            </a:lvl2pPr>
            <a:lvl3pPr marL="1151591" indent="0">
              <a:buNone/>
              <a:defRPr sz="3000"/>
            </a:lvl3pPr>
            <a:lvl4pPr marL="1727387" indent="0">
              <a:buNone/>
              <a:defRPr sz="2500"/>
            </a:lvl4pPr>
            <a:lvl5pPr marL="2303183" indent="0">
              <a:buNone/>
              <a:defRPr sz="2500"/>
            </a:lvl5pPr>
            <a:lvl6pPr marL="2878978" indent="0">
              <a:buNone/>
              <a:defRPr sz="2500"/>
            </a:lvl6pPr>
            <a:lvl7pPr marL="3454773" indent="0">
              <a:buNone/>
              <a:defRPr sz="2500"/>
            </a:lvl7pPr>
            <a:lvl8pPr marL="4030570" indent="0">
              <a:buNone/>
              <a:defRPr sz="2500"/>
            </a:lvl8pPr>
            <a:lvl9pPr marL="4606364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6885" y="5923952"/>
            <a:ext cx="7551420" cy="888329"/>
          </a:xfrm>
        </p:spPr>
        <p:txBody>
          <a:bodyPr/>
          <a:lstStyle>
            <a:lvl1pPr marL="0" indent="0">
              <a:buNone/>
              <a:defRPr sz="1800"/>
            </a:lvl1pPr>
            <a:lvl2pPr marL="575796" indent="0">
              <a:buNone/>
              <a:defRPr sz="1500"/>
            </a:lvl2pPr>
            <a:lvl3pPr marL="1151591" indent="0">
              <a:buNone/>
              <a:defRPr sz="1300"/>
            </a:lvl3pPr>
            <a:lvl4pPr marL="1727387" indent="0">
              <a:buNone/>
              <a:defRPr sz="1100"/>
            </a:lvl4pPr>
            <a:lvl5pPr marL="2303183" indent="0">
              <a:buNone/>
              <a:defRPr sz="1100"/>
            </a:lvl5pPr>
            <a:lvl6pPr marL="2878978" indent="0">
              <a:buNone/>
              <a:defRPr sz="1100"/>
            </a:lvl6pPr>
            <a:lvl7pPr marL="3454773" indent="0">
              <a:buNone/>
              <a:defRPr sz="1100"/>
            </a:lvl7pPr>
            <a:lvl8pPr marL="4030570" indent="0">
              <a:buNone/>
              <a:defRPr sz="1100"/>
            </a:lvl8pPr>
            <a:lvl9pPr marL="460636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2,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9285" y="303119"/>
            <a:ext cx="11327130" cy="1261533"/>
          </a:xfrm>
          <a:prstGeom prst="rect">
            <a:avLst/>
          </a:prstGeom>
        </p:spPr>
        <p:txBody>
          <a:bodyPr vert="horz" lIns="115160" tIns="57579" rIns="115160" bIns="575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285" y="1766147"/>
            <a:ext cx="11327130" cy="4995322"/>
          </a:xfrm>
          <a:prstGeom prst="rect">
            <a:avLst/>
          </a:prstGeom>
        </p:spPr>
        <p:txBody>
          <a:bodyPr vert="horz" lIns="115160" tIns="57579" rIns="115160" bIns="575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9285" y="7015527"/>
            <a:ext cx="2936663" cy="402990"/>
          </a:xfrm>
          <a:prstGeom prst="rect">
            <a:avLst/>
          </a:prstGeom>
        </p:spPr>
        <p:txBody>
          <a:bodyPr vert="horz" lIns="115160" tIns="57579" rIns="115160" bIns="5757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0114" y="7015527"/>
            <a:ext cx="3985472" cy="402990"/>
          </a:xfrm>
          <a:prstGeom prst="rect">
            <a:avLst/>
          </a:prstGeom>
        </p:spPr>
        <p:txBody>
          <a:bodyPr vert="horz" lIns="115160" tIns="57579" rIns="115160" bIns="5757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9752" y="7015527"/>
            <a:ext cx="2936663" cy="402990"/>
          </a:xfrm>
          <a:prstGeom prst="rect">
            <a:avLst/>
          </a:prstGeom>
        </p:spPr>
        <p:txBody>
          <a:bodyPr vert="horz" lIns="115160" tIns="57579" rIns="115160" bIns="5757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575796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47" indent="-431847" algn="l" defTabSz="575796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669" indent="-359872" algn="l" defTabSz="575796" rtl="0" eaLnBrk="1" latinLnBrk="0" hangingPunct="1">
        <a:spcBef>
          <a:spcPct val="20000"/>
        </a:spcBef>
        <a:buFont typeface="Arial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490" indent="-287898" algn="l" defTabSz="575796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284" indent="-287898" algn="l" defTabSz="575796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080" indent="-287898" algn="l" defTabSz="575796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6877" indent="-287898" algn="l" defTabSz="57579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2671" indent="-287898" algn="l" defTabSz="57579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8468" indent="-287898" algn="l" defTabSz="57579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4263" indent="-287898" algn="l" defTabSz="57579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796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591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387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183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8978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4773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0570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364" algn="l" defTabSz="575796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9" Type="http://schemas.openxmlformats.org/officeDocument/2006/relationships/image" Target="../media/image7.png"/><Relationship Id="rId1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7.png"/><Relationship Id="rId9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diagramData" Target="../diagrams/data9.xml"/><Relationship Id="rId5" Type="http://schemas.openxmlformats.org/officeDocument/2006/relationships/diagramLayout" Target="../diagrams/layout9.xml"/><Relationship Id="rId6" Type="http://schemas.openxmlformats.org/officeDocument/2006/relationships/diagramQuickStyle" Target="../diagrams/quickStyle9.xml"/><Relationship Id="rId7" Type="http://schemas.openxmlformats.org/officeDocument/2006/relationships/diagramColors" Target="../diagrams/colors9.xml"/><Relationship Id="rId8" Type="http://schemas.microsoft.com/office/2007/relationships/diagramDrawing" Target="../diagrams/drawing9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7.png"/><Relationship Id="rId9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diagramData" Target="../diagrams/data11.xml"/><Relationship Id="rId5" Type="http://schemas.openxmlformats.org/officeDocument/2006/relationships/diagramLayout" Target="../diagrams/layout11.xml"/><Relationship Id="rId6" Type="http://schemas.openxmlformats.org/officeDocument/2006/relationships/diagramQuickStyle" Target="../diagrams/quickStyle11.xml"/><Relationship Id="rId7" Type="http://schemas.openxmlformats.org/officeDocument/2006/relationships/diagramColors" Target="../diagrams/colors11.xml"/><Relationship Id="rId8" Type="http://schemas.microsoft.com/office/2007/relationships/diagramDrawing" Target="../diagrams/drawing11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diagramData" Target="../diagrams/data12.xml"/><Relationship Id="rId5" Type="http://schemas.openxmlformats.org/officeDocument/2006/relationships/diagramLayout" Target="../diagrams/layout12.xml"/><Relationship Id="rId6" Type="http://schemas.openxmlformats.org/officeDocument/2006/relationships/diagramQuickStyle" Target="../diagrams/quickStyle12.xml"/><Relationship Id="rId7" Type="http://schemas.openxmlformats.org/officeDocument/2006/relationships/diagramColors" Target="../diagrams/colors12.xml"/><Relationship Id="rId8" Type="http://schemas.microsoft.com/office/2007/relationships/diagramDrawing" Target="../diagrams/drawing12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diagramData" Target="../diagrams/data13.xml"/><Relationship Id="rId5" Type="http://schemas.openxmlformats.org/officeDocument/2006/relationships/diagramLayout" Target="../diagrams/layout13.xml"/><Relationship Id="rId6" Type="http://schemas.openxmlformats.org/officeDocument/2006/relationships/diagramQuickStyle" Target="../diagrams/quickStyle13.xml"/><Relationship Id="rId7" Type="http://schemas.openxmlformats.org/officeDocument/2006/relationships/diagramColors" Target="../diagrams/colors13.xml"/><Relationship Id="rId8" Type="http://schemas.microsoft.com/office/2007/relationships/diagramDrawing" Target="../diagrams/drawing13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diagramData" Target="../diagrams/data14.xml"/><Relationship Id="rId5" Type="http://schemas.openxmlformats.org/officeDocument/2006/relationships/diagramLayout" Target="../diagrams/layout14.xml"/><Relationship Id="rId6" Type="http://schemas.openxmlformats.org/officeDocument/2006/relationships/diagramQuickStyle" Target="../diagrams/quickStyle14.xml"/><Relationship Id="rId7" Type="http://schemas.openxmlformats.org/officeDocument/2006/relationships/diagramColors" Target="../diagrams/colors14.xml"/><Relationship Id="rId8" Type="http://schemas.microsoft.com/office/2007/relationships/diagramDrawing" Target="../diagrams/drawing14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gi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microsoft.com/office/2007/relationships/diagramDrawing" Target="../diagrams/drawing15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4" Type="http://schemas.openxmlformats.org/officeDocument/2006/relationships/diagramLayout" Target="../diagrams/layout16.xml"/><Relationship Id="rId5" Type="http://schemas.openxmlformats.org/officeDocument/2006/relationships/diagramQuickStyle" Target="../diagrams/quickStyle16.xml"/><Relationship Id="rId6" Type="http://schemas.openxmlformats.org/officeDocument/2006/relationships/diagramColors" Target="../diagrams/colors16.xml"/><Relationship Id="rId7" Type="http://schemas.microsoft.com/office/2007/relationships/diagramDrawing" Target="../diagrams/drawing16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4" Type="http://schemas.openxmlformats.org/officeDocument/2006/relationships/diagramLayout" Target="../diagrams/layout17.xml"/><Relationship Id="rId5" Type="http://schemas.openxmlformats.org/officeDocument/2006/relationships/diagramQuickStyle" Target="../diagrams/quickStyle17.xml"/><Relationship Id="rId6" Type="http://schemas.openxmlformats.org/officeDocument/2006/relationships/diagramColors" Target="../diagrams/colors17.xml"/><Relationship Id="rId7" Type="http://schemas.microsoft.com/office/2007/relationships/diagramDrawing" Target="../diagrams/drawing17.xml"/><Relationship Id="rId8" Type="http://schemas.openxmlformats.org/officeDocument/2006/relationships/image" Target="../media/image7.png"/><Relationship Id="rId9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Kết quả hình ảnh cho christina rose de 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431800"/>
            <a:ext cx="11904133" cy="5356860"/>
          </a:xfrm>
          <a:prstGeom prst="rect">
            <a:avLst/>
          </a:prstGeom>
          <a:noFill/>
        </p:spPr>
      </p:pic>
      <p:sp>
        <p:nvSpPr>
          <p:cNvPr id="41" name="object 34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4516" name="Picture 4" descr="Kết quả hình ảnh cho christina rose de 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8050" y="6286863"/>
            <a:ext cx="2590800" cy="1505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229649502"/>
              </p:ext>
            </p:extLst>
          </p:nvPr>
        </p:nvGraphicFramePr>
        <p:xfrm>
          <a:off x="1054925" y="2032044"/>
          <a:ext cx="10656165" cy="3989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4006850" y="965200"/>
            <a:ext cx="525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>
              <a:latin typeface="Times New Roman" pitchFamily="18" charset="0"/>
              <a:cs typeface="Times New Roman" pitchFamily="18" charset="0"/>
            </a:endParaRPr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Times New Roman" pitchFamily="18" charset="0"/>
                <a:cs typeface="Times New Roman" pitchFamily="18" charset="0"/>
              </a:rPr>
              <a:t>9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30650" y="812800"/>
            <a:ext cx="6120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Rose De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7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187450" y="2032000"/>
            <a:ext cx="6096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24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Keratolytic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da.</a:t>
            </a:r>
          </a:p>
          <a:p>
            <a:pPr lvl="0" defTabSz="914324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0" name="Picture 4" descr="Kết quả hình ảnh cho christina rose de mer"/>
          <p:cNvPicPr>
            <a:picLocks noChangeAspect="1" noChangeArrowheads="1"/>
          </p:cNvPicPr>
          <p:nvPr/>
        </p:nvPicPr>
        <p:blipFill>
          <a:blip r:embed="rId5"/>
          <a:srcRect t="30435"/>
          <a:stretch>
            <a:fillRect/>
          </a:stretch>
        </p:blipFill>
        <p:spPr bwMode="auto">
          <a:xfrm>
            <a:off x="7207250" y="3251200"/>
            <a:ext cx="4997450" cy="2979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27150" y="5842000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10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4276626" y="1041400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ết quả hình ảnh cho coral 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3944" y="2293115"/>
            <a:ext cx="7364506" cy="3777485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1035050" y="2032000"/>
            <a:ext cx="59880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24">
              <a:buFont typeface="Wingdings" pitchFamily="2" charset="2"/>
              <a:buChar char="§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ngạc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RDM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nghiệt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oxy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protein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phytosterol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033529423"/>
              </p:ext>
            </p:extLst>
          </p:nvPr>
        </p:nvGraphicFramePr>
        <p:xfrm>
          <a:off x="1263650" y="2336800"/>
          <a:ext cx="96012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09588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625850" y="1041400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0251" y="1651000"/>
            <a:ext cx="10515600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538052">
              <a:lnSpc>
                <a:spcPts val="2874"/>
              </a:lnSpc>
              <a:spcBef>
                <a:spcPts val="3093"/>
              </a:spcBef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chất silicat được tìm thấy trong san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hô.Silicat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2330450" y="1041400"/>
            <a:ext cx="10729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220px-Gibbsite-crystal-3D-bal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130" y="3424560"/>
            <a:ext cx="2794000" cy="2501900"/>
          </a:xfrm>
          <a:prstGeom prst="rect">
            <a:avLst/>
          </a:prstGeom>
        </p:spPr>
      </p:pic>
      <p:pic>
        <p:nvPicPr>
          <p:cNvPr id="37" name="Picture 36" descr="download (1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86" y="3568576"/>
            <a:ext cx="3606800" cy="2247900"/>
          </a:xfrm>
          <a:prstGeom prst="rect">
            <a:avLst/>
          </a:prstGeom>
        </p:spPr>
      </p:pic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397250" y="508000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da bong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tróc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33400" y="2336800"/>
            <a:ext cx="629285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24">
              <a:buFont typeface="Wingdings" pitchFamily="2" charset="2"/>
              <a:buChar char="§"/>
              <a:defRPr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RDM 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defTabSz="914324">
              <a:defRPr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silicates-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massage.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defTabSz="914324">
              <a:defRPr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bì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/>
          </a:p>
        </p:txBody>
      </p:sp>
      <p:pic>
        <p:nvPicPr>
          <p:cNvPr id="52228" name="Picture 4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2050" y="2413000"/>
            <a:ext cx="4286250" cy="245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14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168650" y="812800"/>
            <a:ext cx="9577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101850" y="1574800"/>
            <a:ext cx="4195379" cy="588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0" indent="-400050" defTabSz="914324">
              <a:lnSpc>
                <a:spcPct val="200000"/>
              </a:lnSpc>
              <a:buFont typeface="+mj-lt"/>
              <a:buAutoNum type="romanUcPeriod"/>
              <a:defRPr/>
            </a:pP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16850" y="1574800"/>
            <a:ext cx="2081019" cy="588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0" indent="-400050" defTabSz="914324">
              <a:lnSpc>
                <a:spcPct val="200000"/>
              </a:lnSpc>
              <a:defRPr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40250" y="2184400"/>
            <a:ext cx="3948517" cy="588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0" indent="-400050" defTabSz="914324">
              <a:lnSpc>
                <a:spcPct val="200000"/>
              </a:lnSpc>
              <a:defRPr/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0025" y="3098800"/>
            <a:ext cx="629602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3276890572"/>
              </p:ext>
            </p:extLst>
          </p:nvPr>
        </p:nvGraphicFramePr>
        <p:xfrm>
          <a:off x="1035050" y="1727200"/>
          <a:ext cx="10544473" cy="41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2559050" y="812800"/>
            <a:ext cx="891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092450" y="889000"/>
            <a:ext cx="777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2449255"/>
            <a:ext cx="62928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24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collagen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324"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v"/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nhiên,chắc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250" y="1727200"/>
            <a:ext cx="3954139" cy="3941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35050" y="1574800"/>
            <a:ext cx="6934201" cy="3657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826027" marR="520859" indent="-287973">
              <a:lnSpc>
                <a:spcPct val="120000"/>
              </a:lnSpc>
              <a:spcBef>
                <a:spcPts val="3151"/>
              </a:spcBef>
              <a:tabLst>
                <a:tab pos="825431" algn="l"/>
              </a:tabLst>
            </a:pPr>
            <a:r>
              <a:rPr sz="2000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sz="2000" spc="-277" baseline="5797" dirty="0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aseline="5797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Đối với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da bị tổn thương do nắng - lớp sừng dày hơn và thô, các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đốm xuất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hiện, da trở nên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xỉn màu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826027" marR="1427881" indent="-287973">
              <a:lnSpc>
                <a:spcPct val="120000"/>
              </a:lnSpc>
              <a:spcBef>
                <a:spcPts val="1132"/>
              </a:spcBef>
              <a:tabLst>
                <a:tab pos="825431" algn="l"/>
              </a:tabLst>
            </a:pPr>
            <a:r>
              <a:rPr sz="2000" baseline="5797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sz="2000" spc="-277" baseline="5797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aseline="5797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Chức năng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loại bỏ các tế bào bị hư hỏng trên lớp sừng, cho phép hấp thu tốt hơn trong việc chuẩn bị điều trị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nám.</a:t>
            </a:r>
          </a:p>
          <a:p>
            <a:pPr marL="826027" marR="1427881" indent="-287973">
              <a:lnSpc>
                <a:spcPct val="120000"/>
              </a:lnSpc>
              <a:spcBef>
                <a:spcPts val="1132"/>
              </a:spcBef>
              <a:tabLst>
                <a:tab pos="825431" algn="l"/>
              </a:tabLst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81205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17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5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146300" y="508000"/>
            <a:ext cx="104394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7135" marR="1937130" algn="ctr">
              <a:lnSpc>
                <a:spcPct val="95825"/>
              </a:lnSpc>
              <a:spcBef>
                <a:spcPts val="2418"/>
              </a:spcBef>
            </a:pPr>
            <a:r>
              <a:rPr lang="vi-VN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De Mer giúp điều trị da bị tổn thương do cháy nắng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5850" y="3175000"/>
            <a:ext cx="4752975" cy="2171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06644" y="4135882"/>
            <a:ext cx="4254944" cy="571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00"/>
              </a:lnSpc>
              <a:spcBef>
                <a:spcPts val="225"/>
              </a:spcBef>
            </a:pPr>
            <a:endParaRPr sz="4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5" y="3506"/>
            <a:ext cx="9603313" cy="32770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7" name="TextBox 46"/>
          <p:cNvSpPr txBox="1"/>
          <p:nvPr/>
        </p:nvSpPr>
        <p:spPr>
          <a:xfrm>
            <a:off x="2764458" y="1192312"/>
            <a:ext cx="7704856" cy="9540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 descr="rita_beauty_glob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1" t="11184" r="2643" b="30925"/>
          <a:stretch/>
        </p:blipFill>
        <p:spPr>
          <a:xfrm>
            <a:off x="1972370" y="2189794"/>
            <a:ext cx="8786732" cy="3899062"/>
          </a:xfrm>
          <a:prstGeom prst="rect">
            <a:avLst/>
          </a:prstGeom>
        </p:spPr>
      </p:pic>
      <p:pic>
        <p:nvPicPr>
          <p:cNvPr id="48" name="Picture 47" descr="rose_de_m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9929" r="15400" b="59360"/>
          <a:stretch/>
        </p:blipFill>
        <p:spPr>
          <a:xfrm>
            <a:off x="4420642" y="384060"/>
            <a:ext cx="3816424" cy="8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8850" y="367432"/>
            <a:ext cx="12581890" cy="15121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3000" dirty="0">
              <a:latin typeface="Times New Roman" pitchFamily="18" charset="0"/>
              <a:cs typeface="Times New Roman" pitchFamily="18" charset="0"/>
            </a:endParaRPr>
          </a:p>
          <a:p>
            <a:pPr marL="946250" marR="946220" algn="ctr">
              <a:lnSpc>
                <a:spcPct val="95825"/>
              </a:lnSpc>
              <a:spcBef>
                <a:spcPts val="2418"/>
              </a:spcBef>
            </a:pP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Rose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2450" y="2641600"/>
            <a:ext cx="5060872" cy="2667000"/>
          </a:xfrm>
          <a:prstGeom prst="rect">
            <a:avLst/>
          </a:prstGeom>
          <a:noFill/>
        </p:spPr>
      </p:pic>
      <p:sp>
        <p:nvSpPr>
          <p:cNvPr id="38" name="Rectangle 37"/>
          <p:cNvSpPr/>
          <p:nvPr/>
        </p:nvSpPr>
        <p:spPr>
          <a:xfrm>
            <a:off x="349250" y="2946400"/>
            <a:ext cx="62928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24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melanin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54250" y="203200"/>
            <a:ext cx="8915400" cy="1620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34"/>
              </a:spcBef>
            </a:pPr>
            <a:endParaRPr sz="3000" dirty="0">
              <a:latin typeface="Times New Roman" pitchFamily="18" charset="0"/>
              <a:cs typeface="Times New Roman" pitchFamily="18" charset="0"/>
            </a:endParaRPr>
          </a:p>
          <a:p>
            <a:pPr marL="4613153" marR="1215735" indent="-3318538">
              <a:lnSpc>
                <a:spcPts val="3699"/>
              </a:lnSpc>
              <a:spcBef>
                <a:spcPts val="3185"/>
              </a:spcBef>
            </a:pP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0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19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5450" y="3251200"/>
            <a:ext cx="3505200" cy="2255012"/>
          </a:xfrm>
          <a:prstGeom prst="rect">
            <a:avLst/>
          </a:prstGeom>
          <a:noFill/>
        </p:spPr>
      </p:pic>
      <p:sp>
        <p:nvSpPr>
          <p:cNvPr id="38" name="Rectangle 37"/>
          <p:cNvSpPr/>
          <p:nvPr/>
        </p:nvSpPr>
        <p:spPr>
          <a:xfrm>
            <a:off x="2863850" y="1574800"/>
            <a:ext cx="6292850" cy="16773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324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lnSpc>
                <a:spcPct val="130000"/>
              </a:lnSpc>
              <a:buFont typeface="Wingdings" pitchFamily="2" charset="2"/>
              <a:buChar char="§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20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397250" y="73660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Rose De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1579" y="1799146"/>
            <a:ext cx="9540471" cy="403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324">
              <a:lnSpc>
                <a:spcPct val="130000"/>
              </a:lnSpc>
              <a:buFont typeface="Arial"/>
              <a:buChar char="•"/>
              <a:defRPr/>
            </a:pP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 </a:t>
            </a:r>
            <a:r>
              <a:rPr lang="en-US" sz="2200" dirty="0" err="1"/>
              <a:t>trình</a:t>
            </a:r>
            <a:r>
              <a:rPr lang="en-US" sz="2200" dirty="0"/>
              <a:t> </a:t>
            </a:r>
            <a:r>
              <a:rPr lang="en-US" sz="2200" dirty="0" err="1"/>
              <a:t>thay</a:t>
            </a:r>
            <a:r>
              <a:rPr lang="en-US" sz="2200" dirty="0"/>
              <a:t> da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tái</a:t>
            </a:r>
            <a:r>
              <a:rPr lang="en-US" sz="2200" dirty="0"/>
              <a:t> </a:t>
            </a:r>
            <a:r>
              <a:rPr lang="en-US" sz="2200" dirty="0" err="1"/>
              <a:t>thiết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smtClean="0"/>
              <a:t>ma </a:t>
            </a:r>
            <a:r>
              <a:rPr lang="en-US" sz="2200" dirty="0" err="1" smtClean="0"/>
              <a:t>trận</a:t>
            </a:r>
            <a:r>
              <a:rPr lang="en-US" sz="2200" dirty="0" smtClean="0"/>
              <a:t> </a:t>
            </a:r>
            <a:r>
              <a:rPr lang="en-US" sz="2200" dirty="0"/>
              <a:t>da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sừng</a:t>
            </a:r>
            <a:r>
              <a:rPr lang="en-US" sz="2200" dirty="0"/>
              <a:t> </a:t>
            </a:r>
            <a:r>
              <a:rPr lang="en-US" sz="2200" dirty="0" err="1"/>
              <a:t>ở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bì</a:t>
            </a:r>
            <a:r>
              <a:rPr lang="en-US" sz="2200" dirty="0"/>
              <a:t> </a:t>
            </a:r>
          </a:p>
          <a:p>
            <a:pPr marL="342900" lvl="0" indent="-342900" defTabSz="914324">
              <a:lnSpc>
                <a:spcPct val="130000"/>
              </a:lnSpc>
              <a:buFont typeface="Arial"/>
              <a:buChar char="•"/>
              <a:defRPr/>
            </a:pP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hạ</a:t>
            </a:r>
            <a:r>
              <a:rPr lang="en-US" sz="2200" dirty="0"/>
              <a:t> </a:t>
            </a:r>
            <a:r>
              <a:rPr lang="en-US" sz="2200" dirty="0" err="1"/>
              <a:t>bì</a:t>
            </a:r>
            <a:r>
              <a:rPr lang="en-US" sz="2200" dirty="0"/>
              <a:t> -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nguyên</a:t>
            </a:r>
            <a:r>
              <a:rPr lang="en-US" sz="2200" dirty="0"/>
              <a:t> </a:t>
            </a:r>
            <a:r>
              <a:rPr lang="en-US" sz="2200" dirty="0" err="1"/>
              <a:t>bào</a:t>
            </a:r>
            <a:r>
              <a:rPr lang="en-US" sz="2200" dirty="0"/>
              <a:t> </a:t>
            </a:r>
            <a:r>
              <a:rPr lang="en-US" sz="2200" dirty="0" err="1"/>
              <a:t>sợi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kích</a:t>
            </a:r>
            <a:r>
              <a:rPr lang="en-US" sz="2200" dirty="0"/>
              <a:t> </a:t>
            </a:r>
            <a:r>
              <a:rPr lang="en-US" sz="2200" dirty="0" err="1"/>
              <a:t>hoạt</a:t>
            </a:r>
            <a:r>
              <a:rPr lang="en-US" sz="2200" dirty="0"/>
              <a:t>, </a:t>
            </a:r>
            <a:r>
              <a:rPr lang="en-US" sz="2200" dirty="0" err="1"/>
              <a:t>tạo</a:t>
            </a:r>
            <a:r>
              <a:rPr lang="en-US" sz="2200" dirty="0"/>
              <a:t> </a:t>
            </a:r>
            <a:r>
              <a:rPr lang="en-US" sz="2200" dirty="0" err="1"/>
              <a:t>ra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tổng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collagen, </a:t>
            </a:r>
            <a:r>
              <a:rPr lang="en-US" sz="2200" dirty="0" err="1"/>
              <a:t>góp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cường</a:t>
            </a:r>
            <a:r>
              <a:rPr lang="en-US" sz="2200" dirty="0"/>
              <a:t> </a:t>
            </a:r>
            <a:r>
              <a:rPr lang="en-US" sz="2200" dirty="0" err="1"/>
              <a:t>mật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da,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săn</a:t>
            </a:r>
            <a:r>
              <a:rPr lang="en-US" sz="2200" dirty="0"/>
              <a:t> </a:t>
            </a:r>
            <a:r>
              <a:rPr lang="en-US" sz="2200" dirty="0" err="1"/>
              <a:t>chắc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căng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da. </a:t>
            </a:r>
            <a:r>
              <a:rPr lang="en-US" sz="2200" dirty="0" err="1"/>
              <a:t>Mật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da </a:t>
            </a:r>
            <a:r>
              <a:rPr lang="en-US" sz="2200" dirty="0" err="1"/>
              <a:t>dầy</a:t>
            </a:r>
            <a:r>
              <a:rPr lang="en-US" sz="2200" dirty="0"/>
              <a:t> </a:t>
            </a:r>
            <a:r>
              <a:rPr lang="en-US" sz="2200" dirty="0" err="1"/>
              <a:t>hơn</a:t>
            </a:r>
            <a:r>
              <a:rPr lang="en-US" sz="2200" dirty="0"/>
              <a:t> </a:t>
            </a:r>
            <a:r>
              <a:rPr lang="en-US" sz="2200" dirty="0" err="1"/>
              <a:t>góp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thu</a:t>
            </a:r>
            <a:r>
              <a:rPr lang="en-US" sz="2200" dirty="0"/>
              <a:t> </a:t>
            </a:r>
            <a:r>
              <a:rPr lang="en-US" sz="2200" dirty="0" err="1"/>
              <a:t>hẹp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lỗ</a:t>
            </a:r>
            <a:r>
              <a:rPr lang="en-US" sz="2200" dirty="0"/>
              <a:t> </a:t>
            </a:r>
            <a:r>
              <a:rPr lang="en-US" sz="2200" dirty="0" err="1"/>
              <a:t>chân</a:t>
            </a:r>
            <a:r>
              <a:rPr lang="en-US" sz="2200" dirty="0"/>
              <a:t> </a:t>
            </a:r>
            <a:r>
              <a:rPr lang="en-US" sz="2200" dirty="0" err="1"/>
              <a:t>lông</a:t>
            </a:r>
            <a:r>
              <a:rPr lang="en-US" sz="2200" dirty="0"/>
              <a:t>,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collagen </a:t>
            </a:r>
            <a:r>
              <a:rPr lang="en-US" sz="2200" dirty="0" err="1"/>
              <a:t>mới</a:t>
            </a:r>
            <a:r>
              <a:rPr lang="en-US" sz="2200" dirty="0"/>
              <a:t> </a:t>
            </a:r>
            <a:r>
              <a:rPr lang="en-US" sz="2200" dirty="0" err="1"/>
              <a:t>góp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phẳng</a:t>
            </a:r>
            <a:r>
              <a:rPr lang="en-US" sz="2200" dirty="0"/>
              <a:t> </a:t>
            </a:r>
            <a:r>
              <a:rPr lang="en-US" sz="2200" dirty="0" err="1"/>
              <a:t>vết</a:t>
            </a:r>
            <a:r>
              <a:rPr lang="en-US" sz="2200" dirty="0"/>
              <a:t> </a:t>
            </a:r>
            <a:r>
              <a:rPr lang="en-US" sz="2200" dirty="0" err="1"/>
              <a:t>sẹo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giảm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nếp</a:t>
            </a:r>
            <a:r>
              <a:rPr lang="en-US" sz="2200" dirty="0"/>
              <a:t> </a:t>
            </a:r>
            <a:r>
              <a:rPr lang="en-US" sz="2200" dirty="0" err="1"/>
              <a:t>nhăn</a:t>
            </a:r>
            <a:endParaRPr lang="en-US" sz="2200" dirty="0"/>
          </a:p>
          <a:p>
            <a:pPr marL="342900" lvl="0" indent="-342900" defTabSz="914324">
              <a:lnSpc>
                <a:spcPct val="130000"/>
              </a:lnSpc>
              <a:buFont typeface="Arial"/>
              <a:buChar char="•"/>
              <a:defRPr/>
            </a:pPr>
            <a:r>
              <a:rPr lang="en-US" sz="2200" dirty="0" err="1"/>
              <a:t>Sự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axit</a:t>
            </a:r>
            <a:r>
              <a:rPr lang="en-US" sz="2200" dirty="0"/>
              <a:t> hyaluronic </a:t>
            </a:r>
            <a:r>
              <a:rPr lang="en-US" sz="2200" dirty="0" err="1"/>
              <a:t>và</a:t>
            </a:r>
            <a:r>
              <a:rPr lang="en-US" sz="2200" dirty="0"/>
              <a:t> proteoglycans </a:t>
            </a:r>
            <a:r>
              <a:rPr lang="en-US" sz="2200" dirty="0" err="1"/>
              <a:t>góp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tái</a:t>
            </a:r>
            <a:r>
              <a:rPr lang="en-US" sz="2200" dirty="0"/>
              <a:t> </a:t>
            </a:r>
            <a:r>
              <a:rPr lang="en-US" sz="2200" dirty="0" err="1"/>
              <a:t>tạo</a:t>
            </a:r>
            <a:r>
              <a:rPr lang="en-US" sz="2200" dirty="0"/>
              <a:t> da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cải</a:t>
            </a:r>
            <a:r>
              <a:rPr lang="en-US" sz="2200" dirty="0"/>
              <a:t> </a:t>
            </a:r>
            <a:r>
              <a:rPr lang="en-US" sz="2200" dirty="0" err="1"/>
              <a:t>thiện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smtClean="0"/>
              <a:t>da, </a:t>
            </a:r>
            <a:r>
              <a:rPr lang="en-US" sz="2200" dirty="0" err="1" smtClean="0"/>
              <a:t>clamf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độ</a:t>
            </a:r>
            <a:r>
              <a:rPr lang="en-US" sz="2200" dirty="0" smtClean="0"/>
              <a:t> </a:t>
            </a:r>
            <a:r>
              <a:rPr lang="en-US" sz="2200" dirty="0" err="1" smtClean="0"/>
              <a:t>căng</a:t>
            </a:r>
            <a:r>
              <a:rPr lang="en-US" sz="2200" dirty="0" smtClean="0"/>
              <a:t> </a:t>
            </a:r>
            <a:r>
              <a:rPr lang="en-US" sz="2200" dirty="0" err="1" smtClean="0"/>
              <a:t>mịn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cung</a:t>
            </a:r>
            <a:r>
              <a:rPr lang="en-US" sz="2200" dirty="0" smtClean="0"/>
              <a:t> </a:t>
            </a:r>
            <a:r>
              <a:rPr lang="en-US" sz="2200" dirty="0" err="1" smtClean="0"/>
              <a:t>cấp</a:t>
            </a:r>
            <a:r>
              <a:rPr lang="en-US" sz="2200" dirty="0" smtClean="0"/>
              <a:t> </a:t>
            </a:r>
            <a:r>
              <a:rPr lang="en-US" sz="2200" dirty="0" err="1" smtClean="0"/>
              <a:t>thêm</a:t>
            </a:r>
            <a:r>
              <a:rPr lang="en-US" sz="2200" dirty="0" smtClean="0"/>
              <a:t> </a:t>
            </a:r>
            <a:r>
              <a:rPr lang="en-US" sz="2200" dirty="0" err="1" smtClean="0"/>
              <a:t>độ</a:t>
            </a:r>
            <a:r>
              <a:rPr lang="en-US" sz="2200" dirty="0" smtClean="0"/>
              <a:t> </a:t>
            </a:r>
            <a:r>
              <a:rPr lang="en-US" sz="2200" dirty="0" err="1" smtClean="0"/>
              <a:t>ẩm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da.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23555" y="5689600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22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735314" y="736600"/>
            <a:ext cx="8424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Rose De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Mer</a:t>
            </a:r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dành</a:t>
            </a:r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ai</a:t>
            </a:r>
            <a:r>
              <a:rPr lang="en-US" sz="3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?</a:t>
            </a: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187450" y="1651000"/>
            <a:ext cx="6477000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24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324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324"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&gt; Thu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defTabSz="914324"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defTabSz="914324">
              <a:lnSpc>
                <a:spcPct val="150000"/>
              </a:lnSpc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 t="29697"/>
          <a:stretch>
            <a:fillRect/>
          </a:stretch>
        </p:blipFill>
        <p:spPr bwMode="auto">
          <a:xfrm>
            <a:off x="7664450" y="3556000"/>
            <a:ext cx="4443905" cy="2677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26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654050" y="508000"/>
            <a:ext cx="1169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Salon </a:t>
            </a:r>
          </a:p>
          <a:p>
            <a:pPr algn="ctr"/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3000" b="1" dirty="0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87450" y="2184400"/>
            <a:ext cx="1649016" cy="8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159250" y="2184400"/>
            <a:ext cx="1773560" cy="8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bã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nhờn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Comodex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64450" y="1955800"/>
            <a:ext cx="4533056" cy="1396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Unstress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Chauteau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092450" y="4165600"/>
            <a:ext cx="5000176" cy="15211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Chauteau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rám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292849" y="2412999"/>
            <a:ext cx="754471" cy="348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092450" y="2412999"/>
            <a:ext cx="765066" cy="3191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661002" y="3496568"/>
            <a:ext cx="648072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3961751907"/>
              </p:ext>
            </p:extLst>
          </p:nvPr>
        </p:nvGraphicFramePr>
        <p:xfrm>
          <a:off x="958850" y="2717800"/>
          <a:ext cx="11120888" cy="135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>
              <a:latin typeface="Times New Roman" pitchFamily="18" charset="0"/>
              <a:cs typeface="Times New Roman" pitchFamily="18" charset="0"/>
            </a:endParaRPr>
          </a:p>
          <a:p>
            <a:pPr marL="38533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Times New Roman" pitchFamily="18" charset="0"/>
                <a:cs typeface="Times New Roman" pitchFamily="18" charset="0"/>
              </a:rPr>
              <a:t>27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21050" y="1041400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3000" dirty="0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60402" y="472070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salon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85201" y="1662732"/>
            <a:ext cx="6535648" cy="4570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0" y="291538"/>
            <a:ext cx="12583795" cy="8287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r>
              <a:rPr lang="en-US" sz="3700" dirty="0"/>
              <a:t>								</a:t>
            </a:r>
            <a:r>
              <a:rPr lang="en-US" sz="3700" dirty="0" err="1" smtClean="0"/>
              <a:t>Ngay</a:t>
            </a:r>
            <a:r>
              <a:rPr lang="en-US" sz="3700" dirty="0" smtClean="0"/>
              <a:t> </a:t>
            </a:r>
            <a:r>
              <a:rPr lang="en-US" sz="3700" dirty="0" err="1"/>
              <a:t>lập</a:t>
            </a:r>
            <a:r>
              <a:rPr lang="en-US" sz="3700" dirty="0"/>
              <a:t> </a:t>
            </a:r>
            <a:r>
              <a:rPr lang="en-US" sz="3700" dirty="0" err="1"/>
              <a:t>tức</a:t>
            </a:r>
            <a:r>
              <a:rPr lang="en-US" sz="3700" dirty="0"/>
              <a:t> </a:t>
            </a:r>
            <a:r>
              <a:rPr lang="en-US" sz="3700" dirty="0" err="1"/>
              <a:t>sau</a:t>
            </a:r>
            <a:r>
              <a:rPr lang="en-US" sz="3700" dirty="0"/>
              <a:t> </a:t>
            </a:r>
            <a:r>
              <a:rPr lang="en-US" sz="3700" dirty="0" err="1"/>
              <a:t>khi</a:t>
            </a:r>
            <a:r>
              <a:rPr lang="en-US" sz="3700" dirty="0"/>
              <a:t> </a:t>
            </a:r>
            <a:r>
              <a:rPr lang="en-US" sz="3700" dirty="0" err="1"/>
              <a:t>thay</a:t>
            </a:r>
            <a:r>
              <a:rPr lang="en-US" sz="3700" dirty="0"/>
              <a:t> 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29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33198" y="1720093"/>
            <a:ext cx="6919305" cy="4296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0" y="363546"/>
            <a:ext cx="12583795" cy="9727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r>
              <a:rPr lang="en-US" sz="3700" dirty="0"/>
              <a:t>										48h </a:t>
            </a:r>
            <a:r>
              <a:rPr lang="en-US" sz="3700" dirty="0" err="1"/>
              <a:t>sau</a:t>
            </a:r>
            <a:r>
              <a:rPr lang="en-US" sz="3700" dirty="0"/>
              <a:t> </a:t>
            </a:r>
            <a:r>
              <a:rPr lang="en-US" sz="3700" dirty="0" err="1"/>
              <a:t>khi</a:t>
            </a:r>
            <a:r>
              <a:rPr lang="en-US" sz="3700" dirty="0"/>
              <a:t> </a:t>
            </a:r>
            <a:r>
              <a:rPr lang="en-US" sz="3700" dirty="0" err="1"/>
              <a:t>thay</a:t>
            </a:r>
            <a:r>
              <a:rPr lang="en-US" sz="3700" dirty="0"/>
              <a:t> 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30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06543" y="1345184"/>
            <a:ext cx="6451838" cy="46873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6186" y="363547"/>
            <a:ext cx="12169351" cy="9727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r>
              <a:rPr lang="en-US" sz="3700" dirty="0"/>
              <a:t>							</a:t>
            </a:r>
            <a:r>
              <a:rPr lang="en-US" sz="3700" dirty="0" err="1"/>
              <a:t>Hoàn</a:t>
            </a:r>
            <a:r>
              <a:rPr lang="en-US" sz="3700" dirty="0"/>
              <a:t> </a:t>
            </a:r>
            <a:r>
              <a:rPr lang="en-US" sz="3700" dirty="0" err="1"/>
              <a:t>thành</a:t>
            </a:r>
            <a:r>
              <a:rPr lang="en-US" sz="3700" dirty="0"/>
              <a:t> </a:t>
            </a:r>
            <a:r>
              <a:rPr lang="en-US" sz="3700" dirty="0" err="1"/>
              <a:t>quá</a:t>
            </a:r>
            <a:r>
              <a:rPr lang="en-US" sz="3700" dirty="0"/>
              <a:t> </a:t>
            </a:r>
            <a:r>
              <a:rPr lang="en-US" sz="3700" dirty="0" err="1"/>
              <a:t>trình</a:t>
            </a:r>
            <a:r>
              <a:rPr lang="en-US" sz="3700" dirty="0"/>
              <a:t> </a:t>
            </a:r>
            <a:r>
              <a:rPr lang="en-US" sz="3700" dirty="0" err="1"/>
              <a:t>phục</a:t>
            </a:r>
            <a:r>
              <a:rPr lang="en-US" sz="3700" dirty="0"/>
              <a:t> </a:t>
            </a:r>
            <a:r>
              <a:rPr lang="en-US" sz="3700" dirty="0" err="1"/>
              <a:t>hồi</a:t>
            </a:r>
            <a:endParaRPr lang="en-US" sz="3700" dirty="0"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31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66858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20416" y="2690719"/>
            <a:ext cx="5944870" cy="3326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63650" y="1270000"/>
            <a:ext cx="10585177" cy="15841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32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46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SE DE MER Tự nhiên hóa quá trình thay... - Christina Việt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050" y="1117600"/>
            <a:ext cx="7666037" cy="51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7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94420" y="2139704"/>
            <a:ext cx="6581786" cy="3346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08274" y="1192312"/>
            <a:ext cx="11233248" cy="15121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1"/>
              </a:lnSpc>
              <a:spcBef>
                <a:spcPts val="29"/>
              </a:spcBef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tróc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33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6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21880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341192" y="5811010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48548620"/>
              </p:ext>
            </p:extLst>
          </p:nvPr>
        </p:nvGraphicFramePr>
        <p:xfrm>
          <a:off x="958850" y="2108200"/>
          <a:ext cx="10647712" cy="3289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>
              <a:latin typeface="Times New Roman" pitchFamily="18" charset="0"/>
              <a:cs typeface="Times New Roman" pitchFamily="18" charset="0"/>
            </a:endParaRPr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Times New Roman" pitchFamily="18" charset="0"/>
                <a:cs typeface="Times New Roman" pitchFamily="18" charset="0"/>
              </a:rPr>
              <a:t>35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2850" y="889000"/>
            <a:ext cx="10585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2A9DB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000" dirty="0">
              <a:solidFill>
                <a:srgbClr val="02A9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4013945641"/>
              </p:ext>
            </p:extLst>
          </p:nvPr>
        </p:nvGraphicFramePr>
        <p:xfrm>
          <a:off x="388194" y="2542208"/>
          <a:ext cx="12051585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>
              <a:latin typeface="Times New Roman" pitchFamily="18" charset="0"/>
              <a:cs typeface="Times New Roman" pitchFamily="18" charset="0"/>
            </a:endParaRPr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Times New Roman" pitchFamily="18" charset="0"/>
                <a:cs typeface="Times New Roman" pitchFamily="18" charset="0"/>
              </a:rPr>
              <a:t>36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6050" y="1041400"/>
            <a:ext cx="10729192" cy="127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 2-3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da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38051" algn="ctr">
              <a:lnSpc>
                <a:spcPct val="95825"/>
              </a:lnSpc>
              <a:spcBef>
                <a:spcPts val="720"/>
              </a:spcBef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i="1" dirty="0">
                <a:solidFill>
                  <a:srgbClr val="6D6E7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>
              <a:latin typeface="Times New Roman" pitchFamily="18" charset="0"/>
              <a:cs typeface="Times New Roman" pitchFamily="18" charset="0"/>
            </a:endParaRPr>
          </a:p>
          <a:p>
            <a:pPr marL="38533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Times New Roman" pitchFamily="18" charset="0"/>
                <a:cs typeface="Times New Roman" pitchFamily="18" charset="0"/>
              </a:rPr>
              <a:t>37</a:t>
            </a:r>
            <a:endParaRPr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11450" y="736600"/>
            <a:ext cx="7620000" cy="95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051" algn="ctr">
              <a:lnSpc>
                <a:spcPct val="95825"/>
              </a:lnSpc>
              <a:spcBef>
                <a:spcPts val="1205"/>
              </a:spcBef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5-7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Sea Herbal Deep </a:t>
            </a:r>
          </a:p>
          <a:p>
            <a:pPr marL="538051" algn="ctr">
              <a:lnSpc>
                <a:spcPct val="95825"/>
              </a:lnSpc>
              <a:spcBef>
                <a:spcPts val="1205"/>
              </a:spcBef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ết quả hình ảnh cho da có nếp nhăn"/>
          <p:cNvPicPr>
            <a:picLocks noChangeAspect="1" noChangeArrowheads="1"/>
          </p:cNvPicPr>
          <p:nvPr/>
        </p:nvPicPr>
        <p:blipFill>
          <a:blip r:embed="rId4" cstate="print"/>
          <a:srcRect l="20133"/>
          <a:stretch>
            <a:fillRect/>
          </a:stretch>
        </p:blipFill>
        <p:spPr bwMode="auto">
          <a:xfrm>
            <a:off x="1998296" y="2413001"/>
            <a:ext cx="1170354" cy="914400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3244850" y="2565400"/>
            <a:ext cx="2743200" cy="762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5850" y="2717800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6" descr="Kết quả hình ảnh cho da có sẹ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450" y="2493801"/>
            <a:ext cx="1143000" cy="757399"/>
          </a:xfrm>
          <a:prstGeom prst="rect">
            <a:avLst/>
          </a:prstGeom>
          <a:noFill/>
        </p:spPr>
      </p:pic>
      <p:sp>
        <p:nvSpPr>
          <p:cNvPr id="47" name="Rectangle 46"/>
          <p:cNvSpPr/>
          <p:nvPr/>
        </p:nvSpPr>
        <p:spPr>
          <a:xfrm>
            <a:off x="8502650" y="2489200"/>
            <a:ext cx="2743200" cy="762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88450" y="2641600"/>
            <a:ext cx="141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sẹo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8" name="AutoShape 8" descr="Kết quả hình ảnh cho Lỗ chân lông 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10" name="Picture 10" descr="Kết quả hình ảnh cho Lỗ chân lông 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1582" y="4318000"/>
            <a:ext cx="1181668" cy="791718"/>
          </a:xfrm>
          <a:prstGeom prst="rect">
            <a:avLst/>
          </a:prstGeom>
          <a:noFill/>
        </p:spPr>
      </p:pic>
      <p:sp>
        <p:nvSpPr>
          <p:cNvPr id="51" name="Rectangle 50"/>
          <p:cNvSpPr/>
          <p:nvPr/>
        </p:nvSpPr>
        <p:spPr>
          <a:xfrm>
            <a:off x="5759450" y="4318000"/>
            <a:ext cx="2819400" cy="762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16650" y="4470400"/>
            <a:ext cx="2228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952216187"/>
              </p:ext>
            </p:extLst>
          </p:nvPr>
        </p:nvGraphicFramePr>
        <p:xfrm>
          <a:off x="370521" y="2146272"/>
          <a:ext cx="11979577" cy="359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38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2711450" y="965200"/>
            <a:ext cx="693420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051" marR="724705">
              <a:lnSpc>
                <a:spcPct val="90000"/>
              </a:lnSpc>
              <a:spcBef>
                <a:spcPts val="3151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7-9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Sea Herbal Deep Peel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86409" y="2184400"/>
            <a:ext cx="6049641" cy="3826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6" name="TextBox 35"/>
          <p:cNvSpPr txBox="1"/>
          <p:nvPr/>
        </p:nvSpPr>
        <p:spPr>
          <a:xfrm>
            <a:off x="3168650" y="1270000"/>
            <a:ext cx="647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 TRÌNH TRỊ LIỆU TẠI SALON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SE DE MER Tự nhiên hóa quá trình thay... - Christina Việt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4450" y="2032000"/>
            <a:ext cx="5054600" cy="3378200"/>
          </a:xfrm>
          <a:prstGeom prst="rect">
            <a:avLst/>
          </a:prstGeom>
        </p:spPr>
      </p:pic>
      <p:pic>
        <p:nvPicPr>
          <p:cNvPr id="3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47822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38405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636250" y="2260600"/>
            <a:ext cx="1333925" cy="2713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1112506517"/>
              </p:ext>
            </p:extLst>
          </p:nvPr>
        </p:nvGraphicFramePr>
        <p:xfrm>
          <a:off x="501650" y="2260600"/>
          <a:ext cx="7772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44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1873250" y="1041400"/>
            <a:ext cx="9649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Savon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18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Supreme –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450" y="5080000"/>
            <a:ext cx="10668000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massage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Kết quả hình ảnh cho rose de m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48770" y="2565400"/>
            <a:ext cx="343508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8" name="TextBox 7"/>
          <p:cNvSpPr txBox="1"/>
          <p:nvPr/>
        </p:nvSpPr>
        <p:spPr>
          <a:xfrm>
            <a:off x="1035050" y="1955800"/>
            <a:ext cx="5029200" cy="3681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2-7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da.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Sea Herbal Deep Peel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1:2</a:t>
            </a:r>
          </a:p>
          <a:p>
            <a:pPr algn="just">
              <a:lnSpc>
                <a:spcPct val="130000"/>
              </a:lnSpc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3-9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tuỳ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 10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tróc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3-5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sùi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bong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tróc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Masage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5-9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35450" y="508000"/>
            <a:ext cx="621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Sea Herbal Peel &amp; Activator</a:t>
            </a:r>
          </a:p>
          <a:p>
            <a:pPr algn="ctr"/>
            <a:r>
              <a:rPr lang="en-US" sz="3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Kết quả hình ảnh cho co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7650" y="4851400"/>
            <a:ext cx="1016000" cy="76200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10331450" y="5613400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Silicat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6" name="Picture 10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1450" y="2184400"/>
            <a:ext cx="3251199" cy="2438400"/>
          </a:xfrm>
          <a:prstGeom prst="rect">
            <a:avLst/>
          </a:prstGeom>
          <a:noFill/>
        </p:spPr>
      </p:pic>
      <p:pic>
        <p:nvPicPr>
          <p:cNvPr id="24592" name="Picture 16" descr="Kết quả hình ảnh cho rose de mer Sea Herbal Pe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1850" y="2184400"/>
            <a:ext cx="1546860" cy="2379784"/>
          </a:xfrm>
          <a:prstGeom prst="rect">
            <a:avLst/>
          </a:prstGeom>
          <a:noFill/>
        </p:spPr>
      </p:pic>
      <p:pic>
        <p:nvPicPr>
          <p:cNvPr id="24594" name="Picture 18" descr="Kết quả hình ảnh cho rose de mer Activator"/>
          <p:cNvPicPr>
            <a:picLocks noChangeAspect="1" noChangeArrowheads="1"/>
          </p:cNvPicPr>
          <p:nvPr/>
        </p:nvPicPr>
        <p:blipFill>
          <a:blip r:embed="rId7"/>
          <a:srcRect l="33333" t="5000" r="33333" b="6667"/>
          <a:stretch>
            <a:fillRect/>
          </a:stretch>
        </p:blipFill>
        <p:spPr bwMode="auto">
          <a:xfrm>
            <a:off x="11093450" y="1955800"/>
            <a:ext cx="948906" cy="2514600"/>
          </a:xfrm>
          <a:prstGeom prst="rect">
            <a:avLst/>
          </a:prstGeom>
          <a:noFill/>
        </p:spPr>
      </p:pic>
      <p:pic>
        <p:nvPicPr>
          <p:cNvPr id="35" name="Picture 2" descr="Kết quả hình ảnh cho bọt biển"/>
          <p:cNvPicPr>
            <a:picLocks noChangeAspect="1" noChangeArrowheads="1"/>
          </p:cNvPicPr>
          <p:nvPr/>
        </p:nvPicPr>
        <p:blipFill>
          <a:blip r:embed="rId8"/>
          <a:srcRect l="50000" t="33333" b="13333"/>
          <a:stretch>
            <a:fillRect/>
          </a:stretch>
        </p:blipFill>
        <p:spPr bwMode="auto">
          <a:xfrm rot="10800000">
            <a:off x="7969250" y="4775200"/>
            <a:ext cx="857250" cy="91440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8121650" y="561340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6" descr="Kết quả hình ảnh cho Algae Seaweed"/>
          <p:cNvPicPr>
            <a:picLocks noChangeAspect="1" noChangeArrowheads="1"/>
          </p:cNvPicPr>
          <p:nvPr/>
        </p:nvPicPr>
        <p:blipFill>
          <a:blip r:embed="rId9"/>
          <a:srcRect l="4545"/>
          <a:stretch>
            <a:fillRect/>
          </a:stretch>
        </p:blipFill>
        <p:spPr bwMode="auto">
          <a:xfrm>
            <a:off x="6597650" y="4851400"/>
            <a:ext cx="1371600" cy="1020417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596014" y="5613400"/>
            <a:ext cx="1449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Chiết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Kết quả hình ảnh cho muối biển chết"/>
          <p:cNvPicPr>
            <a:picLocks noChangeAspect="1" noChangeArrowheads="1"/>
          </p:cNvPicPr>
          <p:nvPr/>
        </p:nvPicPr>
        <p:blipFill>
          <a:blip r:embed="rId10" cstate="print"/>
          <a:srcRect l="10236" t="17558" r="22499" b="25377"/>
          <a:stretch>
            <a:fillRect/>
          </a:stretch>
        </p:blipFill>
        <p:spPr bwMode="auto">
          <a:xfrm>
            <a:off x="9036050" y="4927600"/>
            <a:ext cx="1213339" cy="6858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9036050" y="5641201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452184" y="2032000"/>
            <a:ext cx="2133516" cy="2821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3092450" y="584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Soothing</a:t>
            </a:r>
            <a:r>
              <a:rPr lang="en-US" sz="2800" b="1" spc="-349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Mask –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da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4050" y="2717800"/>
            <a:ext cx="838200" cy="101018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1242" t="971" r="-2758" b="-971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Rectangle 40"/>
          <p:cNvSpPr/>
          <p:nvPr/>
        </p:nvSpPr>
        <p:spPr>
          <a:xfrm>
            <a:off x="273050" y="1574800"/>
            <a:ext cx="838200" cy="9906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554" name="Picture 2" descr="Hình ảnh có liên qua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2260600"/>
            <a:ext cx="3435080" cy="228600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1263650" y="1574800"/>
            <a:ext cx="5486400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chất:Zinc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Oxide, Titanium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Dioxode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Kaolin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644650" y="2794000"/>
            <a:ext cx="5181600" cy="97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khuynh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Mimosa,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5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1949450" y="40132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 smtClean="0">
                <a:latin typeface="+mj-lt"/>
              </a:rPr>
              <a:t>Marine collagen</a:t>
            </a:r>
            <a:r>
              <a:rPr lang="vi-VN" dirty="0" smtClean="0">
                <a:latin typeface="+mj-lt"/>
              </a:rPr>
              <a:t> 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lại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làn da căng mịn săn chắc đầy sức sống.</a:t>
            </a:r>
            <a:r>
              <a:rPr lang="vi-VN" dirty="0" smtClean="0"/>
              <a:t> </a:t>
            </a:r>
            <a:endParaRPr lang="en-US" dirty="0">
              <a:latin typeface="+mj-lt"/>
            </a:endParaRPr>
          </a:p>
        </p:txBody>
      </p:sp>
      <p:pic>
        <p:nvPicPr>
          <p:cNvPr id="20482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8850" y="3937000"/>
            <a:ext cx="793396" cy="838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58851" y="4927600"/>
            <a:ext cx="10058399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i="1" dirty="0" err="1" smtClean="0"/>
              <a:t>Hiệu</a:t>
            </a:r>
            <a:r>
              <a:rPr lang="en-US" b="1" i="1" dirty="0" smtClean="0"/>
              <a:t> </a:t>
            </a:r>
            <a:r>
              <a:rPr lang="en-US" b="1" i="1" dirty="0" err="1" smtClean="0"/>
              <a:t>quả</a:t>
            </a:r>
            <a:r>
              <a:rPr lang="en-US" b="1" i="1" dirty="0" smtClean="0"/>
              <a:t>: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dịu</a:t>
            </a:r>
            <a:r>
              <a:rPr lang="en-US" dirty="0" smtClean="0"/>
              <a:t> da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tiến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da, </a:t>
            </a:r>
            <a:r>
              <a:rPr lang="en-US" dirty="0" err="1" smtClean="0"/>
              <a:t>giúp</a:t>
            </a:r>
            <a:r>
              <a:rPr lang="en-US" dirty="0" smtClean="0"/>
              <a:t> da </a:t>
            </a:r>
            <a:r>
              <a:rPr lang="en-US" dirty="0" err="1" smtClean="0"/>
              <a:t>bớt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tái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da.</a:t>
            </a:r>
          </a:p>
          <a:p>
            <a:pPr>
              <a:lnSpc>
                <a:spcPct val="120000"/>
              </a:lnSpc>
            </a:pPr>
            <a:r>
              <a:rPr lang="en-US" b="1" i="1" dirty="0" err="1" smtClean="0"/>
              <a:t>Cách</a:t>
            </a:r>
            <a:r>
              <a:rPr lang="en-US" b="1" i="1" dirty="0" smtClean="0"/>
              <a:t> </a:t>
            </a:r>
            <a:r>
              <a:rPr lang="en-US" b="1" i="1" dirty="0" err="1" smtClean="0"/>
              <a:t>dùng</a:t>
            </a:r>
            <a:r>
              <a:rPr lang="en-US" b="1" i="1" dirty="0" smtClean="0"/>
              <a:t>: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2, </a:t>
            </a:r>
            <a:r>
              <a:rPr lang="en-US" dirty="0" err="1" smtClean="0"/>
              <a:t>đắp</a:t>
            </a:r>
            <a:r>
              <a:rPr lang="en-US" dirty="0" smtClean="0"/>
              <a:t> 1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nạ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, </a:t>
            </a:r>
            <a:r>
              <a:rPr lang="en-US" dirty="0" err="1" smtClean="0"/>
              <a:t>để</a:t>
            </a:r>
            <a:r>
              <a:rPr lang="en-US" dirty="0" smtClean="0"/>
              <a:t> 15-20 </a:t>
            </a:r>
            <a:r>
              <a:rPr lang="en-US" dirty="0" err="1" smtClean="0"/>
              <a:t>phút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ấm</a:t>
            </a:r>
            <a:r>
              <a:rPr lang="en-US" dirty="0" smtClean="0"/>
              <a:t>..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4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6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7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23</a:t>
            </a:r>
            <a:endParaRPr sz="1500">
              <a:latin typeface="Arial"/>
              <a:cs typeface="Arial"/>
            </a:endParaRPr>
          </a:p>
        </p:txBody>
      </p:sp>
      <p:sp>
        <p:nvSpPr>
          <p:cNvPr id="68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9" name="TextBox 68"/>
          <p:cNvSpPr txBox="1"/>
          <p:nvPr/>
        </p:nvSpPr>
        <p:spPr>
          <a:xfrm>
            <a:off x="1263650" y="825718"/>
            <a:ext cx="1135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2800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800" dirty="0" smtClean="0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800" dirty="0" smtClean="0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Kết quả hình ảnh cho christina rose de mer"/>
          <p:cNvPicPr>
            <a:picLocks noChangeAspect="1" noChangeArrowheads="1"/>
          </p:cNvPicPr>
          <p:nvPr/>
        </p:nvPicPr>
        <p:blipFill>
          <a:blip r:embed="rId3"/>
          <a:srcRect r="38833" b="30361"/>
          <a:stretch>
            <a:fillRect/>
          </a:stretch>
        </p:blipFill>
        <p:spPr bwMode="auto">
          <a:xfrm>
            <a:off x="0" y="-1"/>
            <a:ext cx="2842014" cy="1270001"/>
          </a:xfrm>
          <a:prstGeom prst="rect">
            <a:avLst/>
          </a:prstGeom>
          <a:noFill/>
        </p:spPr>
      </p:pic>
      <p:pic>
        <p:nvPicPr>
          <p:cNvPr id="62468" name="Picture 4" descr="Kết quả hình ảnh cho christina rose de mer"/>
          <p:cNvPicPr>
            <a:picLocks noChangeAspect="1" noChangeArrowheads="1"/>
          </p:cNvPicPr>
          <p:nvPr/>
        </p:nvPicPr>
        <p:blipFill>
          <a:blip r:embed="rId4"/>
          <a:srcRect t="30435"/>
          <a:stretch>
            <a:fillRect/>
          </a:stretch>
        </p:blipFill>
        <p:spPr bwMode="auto">
          <a:xfrm>
            <a:off x="7131050" y="3286223"/>
            <a:ext cx="4997450" cy="2979848"/>
          </a:xfrm>
          <a:prstGeom prst="rect">
            <a:avLst/>
          </a:prstGeom>
          <a:noFill/>
        </p:spPr>
      </p:pic>
      <p:sp>
        <p:nvSpPr>
          <p:cNvPr id="70" name="Rectangle 69"/>
          <p:cNvSpPr/>
          <p:nvPr/>
        </p:nvSpPr>
        <p:spPr>
          <a:xfrm>
            <a:off x="1187450" y="2870200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RDM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52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1187450" y="3327400"/>
            <a:ext cx="62928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187450" y="4089400"/>
            <a:ext cx="62928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788650" y="1422400"/>
            <a:ext cx="1476671" cy="3686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1808280027"/>
              </p:ext>
            </p:extLst>
          </p:nvPr>
        </p:nvGraphicFramePr>
        <p:xfrm>
          <a:off x="1720850" y="2108200"/>
          <a:ext cx="8305800" cy="360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38533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47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3321050" y="6604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4: Post </a:t>
            </a:r>
            <a:r>
              <a:rPr lang="en-US" sz="3000" b="1" spc="8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Peeling </a:t>
            </a:r>
            <a:r>
              <a:rPr lang="en-US" sz="3000" b="1" spc="65" dirty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Protective Gel – Gel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b="1" dirty="0" smtClean="0">
                <a:solidFill>
                  <a:srgbClr val="558ED5"/>
                </a:solidFill>
                <a:latin typeface="Times New Roman" pitchFamily="18" charset="0"/>
                <a:cs typeface="Times New Roman" pitchFamily="18" charset="0"/>
              </a:rPr>
              <a:t> da</a:t>
            </a:r>
            <a:endParaRPr lang="en-US" sz="3000" b="1" dirty="0">
              <a:solidFill>
                <a:srgbClr val="558E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1250" y="5232400"/>
            <a:ext cx="9829800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da.</a:t>
            </a:r>
          </a:p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gel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2545587768"/>
              </p:ext>
            </p:extLst>
          </p:nvPr>
        </p:nvGraphicFramePr>
        <p:xfrm>
          <a:off x="-184150" y="1690517"/>
          <a:ext cx="8915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48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3244850" y="431800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5: Post </a:t>
            </a:r>
            <a:r>
              <a:rPr lang="en-US" sz="3000" b="1" spc="8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Peeling </a:t>
            </a:r>
            <a:r>
              <a:rPr lang="en-US" sz="3000" b="1" spc="65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r>
              <a:rPr lang="en-US" sz="3000" b="1" spc="-112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Cream –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da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8050" y="5080000"/>
            <a:ext cx="77724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da.</a:t>
            </a:r>
          </a:p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ình ảnh có liên qua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74050" y="1955800"/>
            <a:ext cx="3251200" cy="2438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41122" y="2200424"/>
            <a:ext cx="3706671" cy="3810446"/>
          </a:xfrm>
          <a:prstGeom prst="rect">
            <a:avLst/>
          </a:prstGeom>
          <a:blipFill>
            <a:blip r:embed="rId3" cstate="print"/>
            <a:srcRect/>
            <a:stretch>
              <a:fillRect l="-10840" t="-5287" r="-14331" b="-8023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1699342276"/>
              </p:ext>
            </p:extLst>
          </p:nvPr>
        </p:nvGraphicFramePr>
        <p:xfrm>
          <a:off x="958850" y="2108200"/>
          <a:ext cx="7302877" cy="367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3778250" y="812800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558ED5"/>
                </a:solidFill>
                <a:latin typeface="+mj-lt"/>
                <a:cs typeface="Arial"/>
              </a:rPr>
              <a:t>Liệu trình sử dụng sản phẩm tại </a:t>
            </a:r>
            <a:r>
              <a:rPr lang="vi-VN" sz="3000" b="1" dirty="0" smtClean="0">
                <a:solidFill>
                  <a:srgbClr val="558ED5"/>
                </a:solidFill>
                <a:latin typeface="+mj-lt"/>
                <a:cs typeface="Arial"/>
              </a:rPr>
              <a:t>nhà</a:t>
            </a:r>
            <a:endParaRPr lang="vi-VN" sz="3000" b="1" dirty="0">
              <a:solidFill>
                <a:srgbClr val="558ED5"/>
              </a:solidFill>
              <a:latin typeface="+mj-lt"/>
              <a:cs typeface="Arial"/>
            </a:endParaRPr>
          </a:p>
        </p:txBody>
      </p:sp>
      <p:pic>
        <p:nvPicPr>
          <p:cNvPr id="40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56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66858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26650" y="1511615"/>
            <a:ext cx="2438400" cy="39493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3372926136"/>
              </p:ext>
            </p:extLst>
          </p:nvPr>
        </p:nvGraphicFramePr>
        <p:xfrm>
          <a:off x="2025650" y="2184400"/>
          <a:ext cx="7342584" cy="243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54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1797050" y="1117600"/>
            <a:ext cx="830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Clean &amp; Gentle – Gel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0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850" y="4851400"/>
            <a:ext cx="9220200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2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893250" y="1624360"/>
            <a:ext cx="2216199" cy="4108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2868208269"/>
              </p:ext>
            </p:extLst>
          </p:nvPr>
        </p:nvGraphicFramePr>
        <p:xfrm>
          <a:off x="1568450" y="2413000"/>
          <a:ext cx="8257697" cy="243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2940050" y="4318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1: Dry</a:t>
            </a:r>
            <a:r>
              <a:rPr lang="en-US" sz="2800" b="1" spc="406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Out – Gel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da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11250" y="1574800"/>
            <a:ext cx="107291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spc="13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13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450" y="5003800"/>
            <a:ext cx="8928992" cy="97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da.</a:t>
            </a:r>
          </a:p>
          <a:p>
            <a:pPr>
              <a:lnSpc>
                <a:spcPct val="120000"/>
              </a:lnSpc>
            </a:pP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peel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Dry out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peel 3-4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5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28816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37266" y="1624360"/>
            <a:ext cx="2288207" cy="4340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012136699"/>
              </p:ext>
            </p:extLst>
          </p:nvPr>
        </p:nvGraphicFramePr>
        <p:xfrm>
          <a:off x="2406650" y="2413000"/>
          <a:ext cx="71628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3549650" y="43180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2: Calm</a:t>
            </a:r>
            <a:r>
              <a:rPr lang="en-US" sz="2800" b="1" spc="744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800" b="1" spc="676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Hydrate</a:t>
            </a:r>
          </a:p>
          <a:p>
            <a:pPr algn="ctr"/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Serum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20850" y="16510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serum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da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450" y="5080000"/>
            <a:ext cx="89154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da.</a:t>
            </a:r>
          </a:p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peel,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peel 4-6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50450" y="2108200"/>
            <a:ext cx="2133599" cy="39018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38533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57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4540250" y="508000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3: Smooth</a:t>
            </a:r>
            <a:r>
              <a:rPr lang="en-US" sz="2800" b="1" i="1" spc="-443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800" b="1" i="1" spc="676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Repair – Gel </a:t>
            </a: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da</a:t>
            </a:r>
          </a:p>
          <a:p>
            <a:pPr algn="ctr"/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5050" y="1651000"/>
            <a:ext cx="1072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Serum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0450" y="5003800"/>
            <a:ext cx="720080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4-6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68650" y="2870200"/>
            <a:ext cx="2190477" cy="16764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878" t="-22258" r="-9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338" name="Picture 2" descr="Kết quả hình ảnh cho vitam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8050" y="3022600"/>
            <a:ext cx="1690352" cy="1600200"/>
          </a:xfrm>
          <a:prstGeom prst="rect">
            <a:avLst/>
          </a:prstGeom>
          <a:noFill/>
        </p:spPr>
      </p:pic>
      <p:pic>
        <p:nvPicPr>
          <p:cNvPr id="42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6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164538" y="1624360"/>
            <a:ext cx="2421162" cy="4464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1331903912"/>
              </p:ext>
            </p:extLst>
          </p:nvPr>
        </p:nvGraphicFramePr>
        <p:xfrm>
          <a:off x="1187450" y="2032000"/>
          <a:ext cx="8917632" cy="223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58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7" name="TextBox 36"/>
          <p:cNvSpPr txBox="1"/>
          <p:nvPr/>
        </p:nvSpPr>
        <p:spPr>
          <a:xfrm>
            <a:off x="2863850" y="66040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4: Peel</a:t>
            </a:r>
            <a:r>
              <a:rPr lang="en-US" sz="2800" b="1" spc="52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800" b="1" spc="676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Renew </a:t>
            </a:r>
          </a:p>
          <a:p>
            <a:pPr algn="ctr"/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da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5050" y="4546600"/>
            <a:ext cx="9448800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peel,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3-5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massage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2-4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5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60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4235450" y="660400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1" dirty="0">
                <a:solidFill>
                  <a:srgbClr val="0092D0"/>
                </a:solidFill>
                <a:latin typeface="+mj-lt"/>
                <a:cs typeface="Arial"/>
              </a:rPr>
              <a:t>Kết quả </a:t>
            </a:r>
            <a:r>
              <a:rPr lang="en-US" sz="3000" b="1" i="1" dirty="0" err="1">
                <a:solidFill>
                  <a:srgbClr val="0092D0"/>
                </a:solidFill>
                <a:latin typeface="+mj-lt"/>
                <a:cs typeface="Arial"/>
              </a:rPr>
              <a:t>sau</a:t>
            </a:r>
            <a:r>
              <a:rPr lang="en-US" sz="3000" b="1" i="1" dirty="0">
                <a:solidFill>
                  <a:srgbClr val="0092D0"/>
                </a:solidFill>
                <a:latin typeface="+mj-lt"/>
                <a:cs typeface="Arial"/>
              </a:rPr>
              <a:t> </a:t>
            </a:r>
            <a:r>
              <a:rPr lang="en-US" sz="3000" b="1" i="1" dirty="0" err="1">
                <a:solidFill>
                  <a:srgbClr val="0092D0"/>
                </a:solidFill>
                <a:latin typeface="+mj-lt"/>
                <a:cs typeface="Arial"/>
              </a:rPr>
              <a:t>khi</a:t>
            </a:r>
            <a:r>
              <a:rPr lang="en-US" sz="3000" b="1" i="1" dirty="0">
                <a:solidFill>
                  <a:srgbClr val="0092D0"/>
                </a:solidFill>
                <a:latin typeface="+mj-lt"/>
                <a:cs typeface="Arial"/>
              </a:rPr>
              <a:t> </a:t>
            </a:r>
            <a:r>
              <a:rPr lang="en-US" sz="3000" b="1" i="1" dirty="0" err="1">
                <a:solidFill>
                  <a:srgbClr val="0092D0"/>
                </a:solidFill>
                <a:latin typeface="+mj-lt"/>
                <a:cs typeface="Arial"/>
              </a:rPr>
              <a:t>thay</a:t>
            </a:r>
            <a:r>
              <a:rPr lang="en-US" sz="3000" b="1" i="1" dirty="0">
                <a:solidFill>
                  <a:srgbClr val="0092D0"/>
                </a:solidFill>
                <a:latin typeface="+mj-lt"/>
                <a:cs typeface="Arial"/>
              </a:rPr>
              <a:t> </a:t>
            </a:r>
            <a:r>
              <a:rPr lang="en-US" sz="3000" b="1" i="1" dirty="0" smtClean="0">
                <a:solidFill>
                  <a:srgbClr val="0092D0"/>
                </a:solidFill>
                <a:latin typeface="+mj-lt"/>
                <a:cs typeface="Arial"/>
              </a:rPr>
              <a:t>da</a:t>
            </a:r>
            <a:endParaRPr lang="en-US" sz="3000" b="1" i="1" dirty="0">
              <a:solidFill>
                <a:srgbClr val="0092D0"/>
              </a:solidFill>
              <a:latin typeface="+mj-lt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6450" y="1498600"/>
            <a:ext cx="5791200" cy="547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324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914324">
              <a:lnSpc>
                <a:spcPct val="150000"/>
              </a:lnSpc>
              <a:defRPr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silicates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 defTabSz="914324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24h</a:t>
            </a:r>
          </a:p>
          <a:p>
            <a:pPr lvl="0" algn="just" defTabSz="914324">
              <a:lnSpc>
                <a:spcPct val="150000"/>
              </a:lnSpc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defTabSz="914324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24h</a:t>
            </a:r>
          </a:p>
          <a:p>
            <a:pPr lvl="0" algn="just" defTabSz="914324">
              <a:lnSpc>
                <a:spcPct val="150000"/>
              </a:lnSpc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defTabSz="914324">
              <a:lnSpc>
                <a:spcPct val="150000"/>
              </a:lnSpc>
              <a:defRPr/>
            </a:pPr>
            <a:endParaRPr lang="en-US" dirty="0"/>
          </a:p>
          <a:p>
            <a:pPr lvl="0" algn="just" defTabSz="914324">
              <a:lnSpc>
                <a:spcPct val="150000"/>
              </a:lnSpc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 descr="Kết quả hình ảnh cho rose de m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AutoShape 4" descr="Kết quả hình ảnh cho rose de m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4" name="Picture 6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 t="8824"/>
          <a:stretch>
            <a:fillRect/>
          </a:stretch>
        </p:blipFill>
        <p:spPr bwMode="auto">
          <a:xfrm>
            <a:off x="6880942" y="2870200"/>
            <a:ext cx="5126908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12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23555" y="5766858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66916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61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549650" y="812800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558ED5"/>
                </a:solidFill>
                <a:latin typeface="+mj-lt"/>
                <a:cs typeface="Arial"/>
              </a:rPr>
              <a:t>Những lưu ý trong quá trình thay </a:t>
            </a:r>
            <a:r>
              <a:rPr lang="vi-VN" sz="3000" b="1" i="1" dirty="0" smtClean="0">
                <a:solidFill>
                  <a:srgbClr val="558ED5"/>
                </a:solidFill>
                <a:latin typeface="+mj-lt"/>
                <a:cs typeface="Arial"/>
              </a:rPr>
              <a:t>da</a:t>
            </a:r>
            <a:endParaRPr lang="vi-VN" sz="3000" b="1" i="1" dirty="0">
              <a:solidFill>
                <a:srgbClr val="558ED5"/>
              </a:solidFill>
              <a:latin typeface="+mj-lt"/>
              <a:cs typeface="Arial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rose de m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650" y="2165419"/>
            <a:ext cx="3552825" cy="3847825"/>
          </a:xfrm>
          <a:prstGeom prst="rect">
            <a:avLst/>
          </a:prstGeom>
          <a:noFill/>
        </p:spPr>
      </p:pic>
      <p:sp>
        <p:nvSpPr>
          <p:cNvPr id="38" name="Rectangle 37"/>
          <p:cNvSpPr/>
          <p:nvPr/>
        </p:nvSpPr>
        <p:spPr>
          <a:xfrm>
            <a:off x="1035050" y="1879600"/>
            <a:ext cx="6292850" cy="38087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baseline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wax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clinic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IPL/RF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7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christina rose de mer"/>
          <p:cNvPicPr>
            <a:picLocks noChangeAspect="1" noChangeArrowheads="1"/>
          </p:cNvPicPr>
          <p:nvPr/>
        </p:nvPicPr>
        <p:blipFill>
          <a:blip r:embed="rId3"/>
          <a:srcRect r="38833" b="30361"/>
          <a:stretch>
            <a:fillRect/>
          </a:stretch>
        </p:blipFill>
        <p:spPr bwMode="auto">
          <a:xfrm>
            <a:off x="0" y="-1"/>
            <a:ext cx="2842014" cy="1270001"/>
          </a:xfrm>
          <a:prstGeom prst="rect">
            <a:avLst/>
          </a:prstGeom>
          <a:noFill/>
        </p:spPr>
      </p:pic>
      <p:sp>
        <p:nvSpPr>
          <p:cNvPr id="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59050" y="1117600"/>
            <a:ext cx="7664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MỤC ĐÍCH CỦA TRỊ LIỆU THAY DA SINH HỌC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650" y="2489200"/>
            <a:ext cx="992782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•"/>
            </a:pPr>
            <a:r>
              <a:rPr lang="en-US" sz="2400" dirty="0" err="1" smtClean="0"/>
              <a:t>Chúng</a:t>
            </a:r>
            <a:r>
              <a:rPr lang="en-US" sz="2400" dirty="0" smtClean="0"/>
              <a:t> ta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khách</a:t>
            </a:r>
            <a:r>
              <a:rPr lang="en-US" sz="2400" dirty="0" smtClean="0"/>
              <a:t> </a:t>
            </a:r>
            <a:r>
              <a:rPr lang="en-US" sz="2400" dirty="0" err="1" smtClean="0"/>
              <a:t>hàng</a:t>
            </a:r>
            <a:r>
              <a:rPr lang="en-US" sz="2400" dirty="0" smtClean="0"/>
              <a:t> </a:t>
            </a:r>
            <a:r>
              <a:rPr lang="en-US" sz="2400" dirty="0" err="1" smtClean="0"/>
              <a:t>hy</a:t>
            </a:r>
            <a:r>
              <a:rPr lang="en-US" sz="2400" dirty="0" smtClean="0"/>
              <a:t> </a:t>
            </a:r>
            <a:r>
              <a:rPr lang="en-US" sz="2400" dirty="0" err="1" smtClean="0"/>
              <a:t>vọng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cải</a:t>
            </a:r>
            <a:r>
              <a:rPr lang="en-US" sz="2400" dirty="0" smtClean="0"/>
              <a:t> </a:t>
            </a:r>
            <a:r>
              <a:rPr lang="en-US" sz="2400" dirty="0" err="1" smtClean="0"/>
              <a:t>thiện</a:t>
            </a:r>
            <a:r>
              <a:rPr lang="en-US" sz="2400" dirty="0" smtClean="0"/>
              <a:t> </a:t>
            </a:r>
            <a:r>
              <a:rPr lang="en-US" sz="2400" dirty="0" err="1" smtClean="0"/>
              <a:t>vượt</a:t>
            </a:r>
            <a:r>
              <a:rPr lang="en-US" sz="2400" dirty="0" smtClean="0"/>
              <a:t> </a:t>
            </a:r>
            <a:r>
              <a:rPr lang="en-US" sz="2400" dirty="0" err="1" smtClean="0"/>
              <a:t>bậc</a:t>
            </a:r>
            <a:r>
              <a:rPr lang="en-US" sz="2400" dirty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mà</a:t>
            </a:r>
            <a:r>
              <a:rPr lang="en-US" sz="2400" dirty="0" smtClean="0"/>
              <a:t> da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họ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nhiều</a:t>
            </a:r>
            <a:r>
              <a:rPr lang="en-US" sz="2400" dirty="0" smtClean="0"/>
              <a:t> </a:t>
            </a:r>
            <a:r>
              <a:rPr lang="en-US" sz="2400" dirty="0" err="1" smtClean="0"/>
              <a:t>sẹo</a:t>
            </a:r>
            <a:r>
              <a:rPr lang="en-US" sz="2400" dirty="0" smtClean="0"/>
              <a:t> do </a:t>
            </a:r>
            <a:r>
              <a:rPr lang="en-US" sz="2400" dirty="0" err="1" smtClean="0"/>
              <a:t>mụn</a:t>
            </a:r>
            <a:r>
              <a:rPr lang="en-US" sz="2400" dirty="0" smtClean="0"/>
              <a:t>, </a:t>
            </a:r>
            <a:r>
              <a:rPr lang="en-US" sz="2400" dirty="0" err="1" smtClean="0"/>
              <a:t>nếp</a:t>
            </a:r>
            <a:r>
              <a:rPr lang="en-US" sz="2400" dirty="0" smtClean="0"/>
              <a:t> </a:t>
            </a:r>
            <a:r>
              <a:rPr lang="en-US" sz="2400" dirty="0" err="1" smtClean="0"/>
              <a:t>nhăn</a:t>
            </a:r>
            <a:r>
              <a:rPr lang="en-US" sz="2400" dirty="0" smtClean="0"/>
              <a:t>,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đồng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hoặc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vùng</a:t>
            </a:r>
            <a:r>
              <a:rPr lang="en-US" sz="2400" dirty="0" smtClean="0"/>
              <a:t> da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sạm</a:t>
            </a:r>
            <a:r>
              <a:rPr lang="en-US" sz="2400" dirty="0" smtClean="0"/>
              <a:t>.</a:t>
            </a:r>
          </a:p>
          <a:p>
            <a:pPr marL="285750" indent="-285750" algn="just">
              <a:lnSpc>
                <a:spcPct val="120000"/>
              </a:lnSpc>
              <a:buFontTx/>
              <a:buChar char="•"/>
            </a:pPr>
            <a:r>
              <a:rPr lang="en-US" sz="2400" dirty="0" err="1" smtClean="0"/>
              <a:t>Mỹ</a:t>
            </a:r>
            <a:r>
              <a:rPr lang="en-US" sz="2400" dirty="0" smtClean="0"/>
              <a:t> </a:t>
            </a:r>
            <a:r>
              <a:rPr lang="en-US" sz="2400" dirty="0" err="1" smtClean="0"/>
              <a:t>phẩm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</a:t>
            </a: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chỉ</a:t>
            </a:r>
            <a:r>
              <a:rPr lang="en-US" sz="2400" dirty="0" smtClean="0"/>
              <a:t> </a:t>
            </a:r>
            <a:r>
              <a:rPr lang="en-US" sz="2400" dirty="0" err="1" smtClean="0"/>
              <a:t>giải</a:t>
            </a:r>
            <a:r>
              <a:rPr lang="en-US" sz="2400" dirty="0" smtClean="0"/>
              <a:t> </a:t>
            </a:r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. </a:t>
            </a:r>
            <a:r>
              <a:rPr lang="en-US" sz="2400" dirty="0" err="1" smtClean="0"/>
              <a:t>Đối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Rose De </a:t>
            </a:r>
            <a:r>
              <a:rPr lang="en-US" sz="2400" dirty="0" err="1" smtClean="0"/>
              <a:t>Mer</a:t>
            </a:r>
            <a:r>
              <a:rPr lang="en-US" sz="2400" dirty="0" smtClean="0"/>
              <a:t>,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đáp</a:t>
            </a:r>
            <a:r>
              <a:rPr lang="en-US" sz="2400" dirty="0" smtClean="0"/>
              <a:t> </a:t>
            </a:r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mong</a:t>
            </a:r>
            <a:r>
              <a:rPr lang="en-US" sz="2400" dirty="0" smtClean="0"/>
              <a:t> </a:t>
            </a:r>
            <a:r>
              <a:rPr lang="en-US" sz="2400" dirty="0" err="1" smtClean="0"/>
              <a:t>muốn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 smtClean="0"/>
              <a:t>trị</a:t>
            </a:r>
            <a:r>
              <a:rPr lang="en-US" sz="2400" dirty="0" smtClean="0"/>
              <a:t> </a:t>
            </a:r>
            <a:r>
              <a:rPr lang="en-US" sz="2400" dirty="0" err="1" smtClean="0"/>
              <a:t>liệu</a:t>
            </a:r>
            <a:r>
              <a:rPr lang="en-US" sz="2400" dirty="0" smtClean="0"/>
              <a:t> </a:t>
            </a:r>
            <a:r>
              <a:rPr lang="en-US" sz="2400" dirty="0" err="1" smtClean="0"/>
              <a:t>thay</a:t>
            </a:r>
            <a:r>
              <a:rPr lang="en-US" sz="2400" dirty="0" smtClean="0"/>
              <a:t> da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,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tất</a:t>
            </a:r>
            <a:r>
              <a:rPr lang="en-US" sz="2400" dirty="0" smtClean="0"/>
              <a:t> </a:t>
            </a: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loại</a:t>
            </a:r>
            <a:r>
              <a:rPr lang="en-US" sz="2400" dirty="0" smtClean="0"/>
              <a:t> da.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24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536919243"/>
              </p:ext>
            </p:extLst>
          </p:nvPr>
        </p:nvGraphicFramePr>
        <p:xfrm>
          <a:off x="730250" y="2184400"/>
          <a:ext cx="10820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2406650" y="889000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92D0"/>
                </a:solidFill>
                <a:latin typeface="+mj-lt"/>
                <a:cs typeface="Arial"/>
              </a:rPr>
              <a:t>Làm thế nào để giảm phản ứng phụ và tránh các tác dụng </a:t>
            </a:r>
            <a:r>
              <a:rPr lang="vi-VN" sz="3000" dirty="0" smtClean="0">
                <a:solidFill>
                  <a:srgbClr val="0092D0"/>
                </a:solidFill>
                <a:latin typeface="+mj-lt"/>
                <a:cs typeface="Arial"/>
              </a:rPr>
              <a:t>phụ</a:t>
            </a:r>
            <a:endParaRPr lang="vi-VN" sz="3000" dirty="0">
              <a:solidFill>
                <a:srgbClr val="0092D0"/>
              </a:solidFill>
              <a:latin typeface="+mj-lt"/>
              <a:cs typeface="Arial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0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99947" y="1974364"/>
            <a:ext cx="8531862" cy="4905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27" y="6653161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6186" y="1408336"/>
            <a:ext cx="12169352" cy="936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73079" marR="1085260" algn="ctr">
              <a:lnSpc>
                <a:spcPts val="3334"/>
              </a:lnSpc>
              <a:spcBef>
                <a:spcPts val="2223"/>
              </a:spcBef>
            </a:pPr>
            <a:r>
              <a:rPr lang="vi-VN" sz="2800" dirty="0" smtClean="0">
                <a:solidFill>
                  <a:srgbClr val="6D6E70"/>
                </a:solidFill>
                <a:latin typeface="+mj-lt"/>
                <a:cs typeface="Arial"/>
              </a:rPr>
              <a:t>Hướng </a:t>
            </a:r>
            <a:r>
              <a:rPr lang="vi-VN" sz="2800" dirty="0">
                <a:solidFill>
                  <a:srgbClr val="6D6E70"/>
                </a:solidFill>
                <a:latin typeface="+mj-lt"/>
                <a:cs typeface="Arial"/>
              </a:rPr>
              <a:t>dẫn để thực hiện liệu trình thay da, chuẩn bị da trước khi tiến hành và chăm sóc da sau khi thực hiện liệu trình. </a:t>
            </a:r>
            <a:endParaRPr sz="2800" dirty="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1"/>
            <a:ext cx="10020173" cy="3654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1"/>
            <a:ext cx="2168296" cy="9049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1"/>
            <a:ext cx="393420" cy="3654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6" name="Picture 35" descr="rose_de_m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9929" r="15400" b="59360"/>
          <a:stretch/>
        </p:blipFill>
        <p:spPr>
          <a:xfrm>
            <a:off x="4204618" y="184200"/>
            <a:ext cx="4420642" cy="93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05" y="3506"/>
            <a:ext cx="12581890" cy="6079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2548031" marR="2547947" algn="ctr">
              <a:lnSpc>
                <a:spcPct val="95825"/>
              </a:lnSpc>
              <a:spcBef>
                <a:spcPts val="2418"/>
              </a:spcBef>
            </a:pPr>
            <a:endParaRPr lang="en-US" sz="2800" dirty="0" smtClean="0">
              <a:solidFill>
                <a:srgbClr val="0092D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48031" marR="2547947" algn="ctr">
              <a:lnSpc>
                <a:spcPct val="95825"/>
              </a:lnSpc>
              <a:spcBef>
                <a:spcPts val="2418"/>
              </a:spcBef>
            </a:pPr>
            <a:r>
              <a:rPr lang="en-US" sz="28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24244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64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187450" y="1651000"/>
            <a:ext cx="9982199" cy="429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Bệnh Herpes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– cần điều trị nếu đang bị Herpes, và chỉ được thực hiện sau khi đã lành được 5 ngày.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mụn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iệc thực hiện tiếp liệu trình thứ 2 chỉ được thực hiện sau liệu trình đầu tiên từ 6-12 tháng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Không được thực hiện thay da trong khi đang ốm (sốt, </a:t>
            </a:r>
            <a:r>
              <a:rPr lang="vi-VN" spc="121" dirty="0" smtClean="0">
                <a:latin typeface="Times New Roman" pitchFamily="18" charset="0"/>
                <a:cs typeface="Times New Roman" pitchFamily="18" charset="0"/>
              </a:rPr>
              <a:t> nhiễm trùng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…)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Không thực hiện thay da sau khi vừa phơi nắng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vi-VN" spc="52" baseline="579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Không thực hiện thay da nếu có ý định đi đâu đó mà phải tiếp xúc nhiều với ánh nắng.</a:t>
            </a:r>
          </a:p>
          <a:p>
            <a:pPr algn="just">
              <a:lnSpc>
                <a:spcPct val="120000"/>
              </a:lnSpc>
            </a:pPr>
            <a:r>
              <a:rPr lang="en-US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2400" b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34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spc="534" dirty="0" smtClean="0">
              <a:solidFill>
                <a:srgbClr val="0092D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400" b="1" spc="534" dirty="0" smtClean="0">
              <a:solidFill>
                <a:srgbClr val="0092D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melanin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Retinols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</a:t>
            </a:r>
          </a:p>
          <a:p>
            <a:pPr lvl="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Unstress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da. </a:t>
            </a:r>
          </a:p>
        </p:txBody>
      </p:sp>
    </p:spTree>
    <p:extLst>
      <p:ext uri="{BB962C8B-B14F-4D97-AF65-F5344CB8AC3E}">
        <p14:creationId xmlns:p14="http://schemas.microsoft.com/office/powerpoint/2010/main" val="355792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1037540968"/>
              </p:ext>
            </p:extLst>
          </p:nvPr>
        </p:nvGraphicFramePr>
        <p:xfrm>
          <a:off x="-27439" y="2032000"/>
          <a:ext cx="8530089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38533">
              <a:lnSpc>
                <a:spcPct val="95825"/>
              </a:lnSpc>
              <a:spcBef>
                <a:spcPts val="1000"/>
              </a:spcBef>
            </a:pPr>
            <a:r>
              <a:rPr sz="1500" spc="59" dirty="0">
                <a:latin typeface="Arial"/>
                <a:cs typeface="Arial"/>
              </a:rPr>
              <a:t>67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168650" y="736600"/>
            <a:ext cx="705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i="1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0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30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i="1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000" b="1" i="1" dirty="0">
              <a:solidFill>
                <a:srgbClr val="0092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0" y="0"/>
            <a:ext cx="2905149" cy="10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christina unstres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22427" y="1955800"/>
            <a:ext cx="3223423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32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918200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pic>
        <p:nvPicPr>
          <p:cNvPr id="37" name="Picture 2" descr="Kết quả hình ảnh cho christina rose de mer"/>
          <p:cNvPicPr>
            <a:picLocks noChangeAspect="1" noChangeArrowheads="1"/>
          </p:cNvPicPr>
          <p:nvPr/>
        </p:nvPicPr>
        <p:blipFill>
          <a:blip r:embed="rId3"/>
          <a:srcRect r="38833" b="30361"/>
          <a:stretch>
            <a:fillRect/>
          </a:stretch>
        </p:blipFill>
        <p:spPr bwMode="auto">
          <a:xfrm>
            <a:off x="0" y="-1"/>
            <a:ext cx="2787650" cy="1245707"/>
          </a:xfrm>
          <a:prstGeom prst="rect">
            <a:avLst/>
          </a:prstGeom>
          <a:noFill/>
        </p:spPr>
      </p:pic>
      <p:pic>
        <p:nvPicPr>
          <p:cNvPr id="38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7650" y="1193800"/>
            <a:ext cx="7890933" cy="443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5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-412750" y="5765800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5" name="TextBox 34"/>
          <p:cNvSpPr txBox="1"/>
          <p:nvPr/>
        </p:nvSpPr>
        <p:spPr>
          <a:xfrm>
            <a:off x="3549650" y="1041400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 smtClean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4"/>
            <a:ext cx="3250057" cy="11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Kết quả hình ảnh cho coral 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5426" y="2597915"/>
            <a:ext cx="6770274" cy="3472685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1035050" y="2260600"/>
            <a:ext cx="5988050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da quay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Rose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massage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20000"/>
              </a:lnSpc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-1341192" y="5811010"/>
            <a:ext cx="24456605" cy="1141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88293" y="3415614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850897" y="358415"/>
                </a:moveTo>
                <a:lnTo>
                  <a:pt x="826968" y="362086"/>
                </a:lnTo>
                <a:lnTo>
                  <a:pt x="762924" y="375981"/>
                </a:lnTo>
                <a:lnTo>
                  <a:pt x="701077" y="393481"/>
                </a:lnTo>
                <a:lnTo>
                  <a:pt x="641644" y="414423"/>
                </a:lnTo>
                <a:lnTo>
                  <a:pt x="584842" y="438643"/>
                </a:lnTo>
                <a:lnTo>
                  <a:pt x="530888" y="465979"/>
                </a:lnTo>
                <a:lnTo>
                  <a:pt x="480001" y="496266"/>
                </a:lnTo>
                <a:lnTo>
                  <a:pt x="432397" y="529343"/>
                </a:lnTo>
                <a:lnTo>
                  <a:pt x="388295" y="565046"/>
                </a:lnTo>
                <a:lnTo>
                  <a:pt x="347912" y="603212"/>
                </a:lnTo>
                <a:lnTo>
                  <a:pt x="328793" y="624439"/>
                </a:lnTo>
                <a:lnTo>
                  <a:pt x="850897" y="358415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12289" y="3462720"/>
            <a:ext cx="1461236" cy="779640"/>
          </a:xfrm>
          <a:custGeom>
            <a:avLst/>
            <a:gdLst/>
            <a:ahLst/>
            <a:cxnLst/>
            <a:rect l="l" t="t" r="r" b="b"/>
            <a:pathLst>
              <a:path w="1461236" h="779640">
                <a:moveTo>
                  <a:pt x="970139" y="297646"/>
                </a:moveTo>
                <a:lnTo>
                  <a:pt x="936778" y="298657"/>
                </a:lnTo>
                <a:lnTo>
                  <a:pt x="868995" y="304853"/>
                </a:lnTo>
                <a:lnTo>
                  <a:pt x="825715" y="311492"/>
                </a:lnTo>
                <a:lnTo>
                  <a:pt x="305510" y="576543"/>
                </a:lnTo>
                <a:lnTo>
                  <a:pt x="287471" y="596572"/>
                </a:lnTo>
                <a:lnTo>
                  <a:pt x="255178" y="639174"/>
                </a:lnTo>
                <a:lnTo>
                  <a:pt x="234236" y="672605"/>
                </a:lnTo>
                <a:lnTo>
                  <a:pt x="970139" y="297646"/>
                </a:lnTo>
                <a:close/>
              </a:path>
            </a:pathLst>
          </a:custGeom>
          <a:solidFill>
            <a:srgbClr val="F5F7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36282" y="3509806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059199" y="252281"/>
                </a:moveTo>
                <a:lnTo>
                  <a:pt x="1051434" y="251571"/>
                </a:lnTo>
                <a:lnTo>
                  <a:pt x="982111" y="249469"/>
                </a:lnTo>
                <a:lnTo>
                  <a:pt x="945260" y="250586"/>
                </a:lnTo>
                <a:lnTo>
                  <a:pt x="210632" y="624896"/>
                </a:lnTo>
                <a:lnTo>
                  <a:pt x="203262" y="636662"/>
                </a:lnTo>
                <a:lnTo>
                  <a:pt x="179929" y="683048"/>
                </a:lnTo>
                <a:lnTo>
                  <a:pt x="171652" y="704506"/>
                </a:lnTo>
                <a:lnTo>
                  <a:pt x="1059199" y="252281"/>
                </a:lnTo>
                <a:close/>
              </a:path>
            </a:pathLst>
          </a:custGeom>
          <a:solidFill>
            <a:srgbClr val="F4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60281" y="3556906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130306" y="216050"/>
                </a:moveTo>
                <a:lnTo>
                  <a:pt x="1095214" y="210668"/>
                </a:lnTo>
                <a:lnTo>
                  <a:pt x="1034499" y="205117"/>
                </a:lnTo>
                <a:lnTo>
                  <a:pt x="147855" y="656882"/>
                </a:lnTo>
                <a:lnTo>
                  <a:pt x="137403" y="683981"/>
                </a:lnTo>
                <a:lnTo>
                  <a:pt x="125377" y="728084"/>
                </a:lnTo>
                <a:lnTo>
                  <a:pt x="1130306" y="216050"/>
                </a:lnTo>
                <a:close/>
              </a:path>
            </a:pathLst>
          </a:custGeom>
          <a:solidFill>
            <a:srgbClr val="F1F5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84276" y="3603999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190668" y="185294"/>
                </a:moveTo>
                <a:lnTo>
                  <a:pt x="1137239" y="173702"/>
                </a:lnTo>
                <a:lnTo>
                  <a:pt x="1105662" y="168858"/>
                </a:lnTo>
                <a:lnTo>
                  <a:pt x="101519" y="680492"/>
                </a:lnTo>
                <a:lnTo>
                  <a:pt x="99907" y="686404"/>
                </a:lnTo>
                <a:lnTo>
                  <a:pt x="91646" y="737241"/>
                </a:lnTo>
                <a:lnTo>
                  <a:pt x="91201" y="745498"/>
                </a:lnTo>
                <a:lnTo>
                  <a:pt x="1190668" y="185294"/>
                </a:lnTo>
                <a:close/>
              </a:path>
            </a:pathLst>
          </a:custGeom>
          <a:solidFill>
            <a:srgbClr val="F0F4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08270" y="3651079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242131" y="159073"/>
                </a:moveTo>
                <a:lnTo>
                  <a:pt x="1239129" y="158015"/>
                </a:lnTo>
                <a:lnTo>
                  <a:pt x="1177285" y="140515"/>
                </a:lnTo>
                <a:lnTo>
                  <a:pt x="1166066" y="138081"/>
                </a:lnTo>
                <a:lnTo>
                  <a:pt x="67230" y="697963"/>
                </a:lnTo>
                <a:lnTo>
                  <a:pt x="64848" y="742154"/>
                </a:lnTo>
                <a:lnTo>
                  <a:pt x="65728" y="758477"/>
                </a:lnTo>
                <a:lnTo>
                  <a:pt x="1242131" y="159073"/>
                </a:lnTo>
                <a:close/>
              </a:path>
            </a:pathLst>
          </a:custGeom>
          <a:solidFill>
            <a:srgbClr val="EEF4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32270" y="3698181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285984" y="136729"/>
                </a:moveTo>
                <a:lnTo>
                  <a:pt x="1274562" y="131858"/>
                </a:lnTo>
                <a:lnTo>
                  <a:pt x="1217643" y="111802"/>
                </a:lnTo>
                <a:lnTo>
                  <a:pt x="41707" y="710967"/>
                </a:lnTo>
                <a:lnTo>
                  <a:pt x="43651" y="747050"/>
                </a:lnTo>
                <a:lnTo>
                  <a:pt x="47054" y="767991"/>
                </a:lnTo>
                <a:lnTo>
                  <a:pt x="1285984" y="136729"/>
                </a:lnTo>
                <a:close/>
              </a:path>
            </a:pathLst>
          </a:custGeom>
          <a:solidFill>
            <a:srgbClr val="EDF3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56265" y="3745276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323953" y="117383"/>
                </a:moveTo>
                <a:lnTo>
                  <a:pt x="1307368" y="108980"/>
                </a:lnTo>
                <a:lnTo>
                  <a:pt x="1261536" y="89437"/>
                </a:lnTo>
                <a:lnTo>
                  <a:pt x="22996" y="720501"/>
                </a:lnTo>
                <a:lnTo>
                  <a:pt x="27918" y="750788"/>
                </a:lnTo>
                <a:lnTo>
                  <a:pt x="34371" y="774453"/>
                </a:lnTo>
                <a:lnTo>
                  <a:pt x="1323953" y="117383"/>
                </a:lnTo>
                <a:close/>
              </a:path>
            </a:pathLst>
          </a:custGeom>
          <a:solidFill>
            <a:srgbClr val="ECF2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80258" y="3792377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356654" y="100721"/>
                </a:moveTo>
                <a:lnTo>
                  <a:pt x="1337326" y="89217"/>
                </a:lnTo>
                <a:lnTo>
                  <a:pt x="1299541" y="70072"/>
                </a:lnTo>
                <a:lnTo>
                  <a:pt x="10276" y="726982"/>
                </a:lnTo>
                <a:lnTo>
                  <a:pt x="17426" y="753204"/>
                </a:lnTo>
                <a:lnTo>
                  <a:pt x="27059" y="778179"/>
                </a:lnTo>
                <a:lnTo>
                  <a:pt x="1356654" y="100721"/>
                </a:lnTo>
                <a:close/>
              </a:path>
            </a:pathLst>
          </a:custGeom>
          <a:solidFill>
            <a:srgbClr val="EAF1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04258" y="3839476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384525" y="86520"/>
                </a:moveTo>
                <a:lnTo>
                  <a:pt x="1364211" y="72405"/>
                </a:lnTo>
                <a:lnTo>
                  <a:pt x="1332273" y="53395"/>
                </a:lnTo>
                <a:lnTo>
                  <a:pt x="2923" y="730728"/>
                </a:lnTo>
                <a:lnTo>
                  <a:pt x="11952" y="754136"/>
                </a:lnTo>
                <a:lnTo>
                  <a:pt x="24661" y="779401"/>
                </a:lnTo>
                <a:lnTo>
                  <a:pt x="1384525" y="8652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28253" y="3886575"/>
            <a:ext cx="1461236" cy="779640"/>
          </a:xfrm>
          <a:custGeom>
            <a:avLst/>
            <a:gdLst/>
            <a:ahLst/>
            <a:cxnLst/>
            <a:rect l="l" t="t" r="r" b="b"/>
            <a:pathLst>
              <a:path w="1461236" h="779640">
                <a:moveTo>
                  <a:pt x="1407877" y="74621"/>
                </a:moveTo>
                <a:lnTo>
                  <a:pt x="1387820" y="58383"/>
                </a:lnTo>
                <a:lnTo>
                  <a:pt x="1360178" y="39176"/>
                </a:lnTo>
                <a:lnTo>
                  <a:pt x="492" y="731954"/>
                </a:lnTo>
                <a:lnTo>
                  <a:pt x="11291" y="753421"/>
                </a:lnTo>
                <a:lnTo>
                  <a:pt x="26857" y="778270"/>
                </a:lnTo>
                <a:lnTo>
                  <a:pt x="1407877" y="74621"/>
                </a:lnTo>
                <a:close/>
              </a:path>
            </a:pathLst>
          </a:custGeom>
          <a:solidFill>
            <a:srgbClr val="E7F0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52257" y="3933660"/>
            <a:ext cx="1461236" cy="779665"/>
          </a:xfrm>
          <a:custGeom>
            <a:avLst/>
            <a:gdLst/>
            <a:ahLst/>
            <a:cxnLst/>
            <a:rect l="l" t="t" r="r" b="b"/>
            <a:pathLst>
              <a:path w="1461236" h="779665">
                <a:moveTo>
                  <a:pt x="1426891" y="64934"/>
                </a:moveTo>
                <a:lnTo>
                  <a:pt x="1407917" y="47001"/>
                </a:lnTo>
                <a:lnTo>
                  <a:pt x="1383546" y="27271"/>
                </a:lnTo>
                <a:lnTo>
                  <a:pt x="2659" y="730876"/>
                </a:lnTo>
                <a:lnTo>
                  <a:pt x="15209" y="750910"/>
                </a:lnTo>
                <a:lnTo>
                  <a:pt x="33429" y="774946"/>
                </a:lnTo>
                <a:lnTo>
                  <a:pt x="1426891" y="64934"/>
                </a:lnTo>
                <a:close/>
              </a:path>
            </a:pathLst>
          </a:custGeom>
          <a:solidFill>
            <a:srgbClr val="E6EF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264507" y="3648606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441709" y="57383"/>
                </a:moveTo>
                <a:lnTo>
                  <a:pt x="1424310" y="38066"/>
                </a:lnTo>
                <a:lnTo>
                  <a:pt x="1402610" y="17557"/>
                </a:lnTo>
                <a:lnTo>
                  <a:pt x="9201" y="727530"/>
                </a:lnTo>
                <a:lnTo>
                  <a:pt x="23513" y="746409"/>
                </a:lnTo>
                <a:lnTo>
                  <a:pt x="44243" y="769424"/>
                </a:lnTo>
                <a:lnTo>
                  <a:pt x="1441709" y="57383"/>
                </a:lnTo>
                <a:close/>
              </a:path>
            </a:pathLst>
          </a:custGeom>
          <a:solidFill>
            <a:srgbClr val="E4EF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00241" y="4027859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52331" y="51971"/>
                </a:moveTo>
                <a:lnTo>
                  <a:pt x="1436763" y="31433"/>
                </a:lnTo>
                <a:lnTo>
                  <a:pt x="1417453" y="9994"/>
                </a:lnTo>
                <a:lnTo>
                  <a:pt x="19986" y="722034"/>
                </a:lnTo>
                <a:lnTo>
                  <a:pt x="35966" y="739775"/>
                </a:lnTo>
                <a:lnTo>
                  <a:pt x="59248" y="761778"/>
                </a:lnTo>
                <a:lnTo>
                  <a:pt x="1452331" y="51971"/>
                </a:lnTo>
                <a:close/>
              </a:path>
            </a:pathLst>
          </a:custGeom>
          <a:solidFill>
            <a:srgbClr val="E3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724245" y="4074959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458700" y="48726"/>
                </a:moveTo>
                <a:lnTo>
                  <a:pt x="1445051" y="26936"/>
                </a:lnTo>
                <a:lnTo>
                  <a:pt x="1428098" y="4570"/>
                </a:lnTo>
                <a:lnTo>
                  <a:pt x="34956" y="714407"/>
                </a:lnTo>
                <a:lnTo>
                  <a:pt x="52345" y="730840"/>
                </a:lnTo>
                <a:lnTo>
                  <a:pt x="78467" y="751986"/>
                </a:lnTo>
                <a:lnTo>
                  <a:pt x="1458700" y="48726"/>
                </a:lnTo>
                <a:close/>
              </a:path>
            </a:pathLst>
          </a:custGeom>
          <a:solidFill>
            <a:srgbClr val="E2ED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48234" y="4122057"/>
            <a:ext cx="1461236" cy="779640"/>
          </a:xfrm>
          <a:custGeom>
            <a:avLst/>
            <a:gdLst/>
            <a:ahLst/>
            <a:cxnLst/>
            <a:rect l="l" t="t" r="r" b="b"/>
            <a:pathLst>
              <a:path w="1461236" h="779640">
                <a:moveTo>
                  <a:pt x="1460701" y="47707"/>
                </a:moveTo>
                <a:lnTo>
                  <a:pt x="1448984" y="24412"/>
                </a:lnTo>
                <a:lnTo>
                  <a:pt x="1434509" y="1304"/>
                </a:lnTo>
                <a:lnTo>
                  <a:pt x="54145" y="704617"/>
                </a:lnTo>
                <a:lnTo>
                  <a:pt x="72458" y="719441"/>
                </a:lnTo>
                <a:lnTo>
                  <a:pt x="102013" y="739977"/>
                </a:lnTo>
                <a:lnTo>
                  <a:pt x="1460701" y="47707"/>
                </a:lnTo>
                <a:close/>
              </a:path>
            </a:pathLst>
          </a:custGeom>
          <a:solidFill>
            <a:srgbClr val="E1ED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772227" y="4169132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458087" y="49039"/>
                </a:moveTo>
                <a:lnTo>
                  <a:pt x="1448322" y="23722"/>
                </a:lnTo>
                <a:lnTo>
                  <a:pt x="1436528" y="275"/>
                </a:lnTo>
                <a:lnTo>
                  <a:pt x="77657" y="692650"/>
                </a:lnTo>
                <a:lnTo>
                  <a:pt x="96067" y="705441"/>
                </a:lnTo>
                <a:lnTo>
                  <a:pt x="130083" y="725686"/>
                </a:lnTo>
                <a:lnTo>
                  <a:pt x="1458087" y="49039"/>
                </a:lnTo>
                <a:close/>
              </a:path>
            </a:pathLst>
          </a:custGeom>
          <a:solidFill>
            <a:srgbClr val="E0EC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02503" y="3739360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50540" y="52884"/>
                </a:moveTo>
                <a:lnTo>
                  <a:pt x="1442843" y="24655"/>
                </a:lnTo>
                <a:lnTo>
                  <a:pt x="1433946" y="1590"/>
                </a:lnTo>
                <a:lnTo>
                  <a:pt x="105699" y="678362"/>
                </a:lnTo>
                <a:lnTo>
                  <a:pt x="122949" y="688628"/>
                </a:lnTo>
                <a:lnTo>
                  <a:pt x="162995" y="708917"/>
                </a:lnTo>
                <a:lnTo>
                  <a:pt x="1450540" y="52884"/>
                </a:lnTo>
                <a:close/>
              </a:path>
            </a:pathLst>
          </a:custGeom>
          <a:solidFill>
            <a:srgbClr val="DEEC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20221" y="4263330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37622" y="59466"/>
                </a:moveTo>
                <a:lnTo>
                  <a:pt x="1432358" y="27072"/>
                </a:lnTo>
                <a:lnTo>
                  <a:pt x="1426450" y="5409"/>
                </a:lnTo>
                <a:lnTo>
                  <a:pt x="138587" y="661604"/>
                </a:lnTo>
                <a:lnTo>
                  <a:pt x="152915" y="668863"/>
                </a:lnTo>
                <a:lnTo>
                  <a:pt x="201200" y="689450"/>
                </a:lnTo>
                <a:lnTo>
                  <a:pt x="1437622" y="59466"/>
                </a:lnTo>
                <a:close/>
              </a:path>
            </a:pathLst>
          </a:custGeom>
          <a:solidFill>
            <a:srgbClr val="DD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44228" y="4310429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18676" y="69119"/>
                </a:moveTo>
                <a:lnTo>
                  <a:pt x="1416612" y="30810"/>
                </a:lnTo>
                <a:lnTo>
                  <a:pt x="1413552" y="11981"/>
                </a:lnTo>
                <a:lnTo>
                  <a:pt x="176747" y="642161"/>
                </a:lnTo>
                <a:lnTo>
                  <a:pt x="185710" y="645982"/>
                </a:lnTo>
                <a:lnTo>
                  <a:pt x="245143" y="666922"/>
                </a:lnTo>
                <a:lnTo>
                  <a:pt x="245317" y="666972"/>
                </a:lnTo>
                <a:lnTo>
                  <a:pt x="1418676" y="69119"/>
                </a:lnTo>
                <a:close/>
              </a:path>
            </a:pathLst>
          </a:custGeom>
          <a:solidFill>
            <a:srgbClr val="DC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65743" y="4352645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97867" y="40003"/>
                </a:moveTo>
                <a:lnTo>
                  <a:pt x="1396817" y="20528"/>
                </a:lnTo>
                <a:lnTo>
                  <a:pt x="216192" y="622088"/>
                </a:lnTo>
                <a:lnTo>
                  <a:pt x="223628" y="624708"/>
                </a:lnTo>
                <a:lnTo>
                  <a:pt x="240791" y="629564"/>
                </a:lnTo>
                <a:lnTo>
                  <a:pt x="1397867" y="40003"/>
                </a:lnTo>
                <a:close/>
              </a:path>
            </a:pathLst>
          </a:custGeom>
          <a:solidFill>
            <a:srgbClr val="DC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73840" y="4368505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88728" y="44659"/>
                </a:moveTo>
                <a:lnTo>
                  <a:pt x="1389802" y="24730"/>
                </a:lnTo>
                <a:lnTo>
                  <a:pt x="1389769" y="24119"/>
                </a:lnTo>
                <a:lnTo>
                  <a:pt x="232677" y="613699"/>
                </a:lnTo>
                <a:lnTo>
                  <a:pt x="257914" y="620839"/>
                </a:lnTo>
                <a:lnTo>
                  <a:pt x="1388728" y="44659"/>
                </a:lnTo>
                <a:close/>
              </a:path>
            </a:pathLst>
          </a:custGeom>
          <a:solidFill>
            <a:srgbClr val="DBEA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881917" y="4384364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79544" y="49338"/>
                </a:moveTo>
                <a:lnTo>
                  <a:pt x="1380653" y="28764"/>
                </a:lnTo>
                <a:lnTo>
                  <a:pt x="249806" y="604971"/>
                </a:lnTo>
                <a:lnTo>
                  <a:pt x="269302" y="610487"/>
                </a:lnTo>
                <a:lnTo>
                  <a:pt x="275565" y="611845"/>
                </a:lnTo>
                <a:lnTo>
                  <a:pt x="1379544" y="49338"/>
                </a:lnTo>
                <a:close/>
              </a:path>
            </a:pathLst>
          </a:custGeom>
          <a:solidFill>
            <a:srgbClr val="DAEA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89994" y="4400235"/>
            <a:ext cx="1445196" cy="748118"/>
          </a:xfrm>
          <a:custGeom>
            <a:avLst/>
            <a:gdLst/>
            <a:ahLst/>
            <a:cxnLst/>
            <a:rect l="l" t="t" r="r" b="b"/>
            <a:pathLst>
              <a:path w="1445196" h="748118">
                <a:moveTo>
                  <a:pt x="1369293" y="54549"/>
                </a:moveTo>
                <a:lnTo>
                  <a:pt x="1370846" y="44994"/>
                </a:lnTo>
                <a:lnTo>
                  <a:pt x="1371468" y="33444"/>
                </a:lnTo>
                <a:lnTo>
                  <a:pt x="267456" y="595967"/>
                </a:lnTo>
                <a:lnTo>
                  <a:pt x="294982" y="601939"/>
                </a:lnTo>
                <a:lnTo>
                  <a:pt x="1369293" y="54549"/>
                </a:lnTo>
                <a:close/>
              </a:path>
            </a:pathLst>
          </a:custGeom>
          <a:solidFill>
            <a:srgbClr val="D9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98070" y="4416095"/>
            <a:ext cx="1445196" cy="748118"/>
          </a:xfrm>
          <a:custGeom>
            <a:avLst/>
            <a:gdLst/>
            <a:ahLst/>
            <a:cxnLst/>
            <a:rect l="l" t="t" r="r" b="b"/>
            <a:pathLst>
              <a:path w="1445196" h="748118">
                <a:moveTo>
                  <a:pt x="1357677" y="60468"/>
                </a:moveTo>
                <a:lnTo>
                  <a:pt x="1361220" y="38666"/>
                </a:lnTo>
                <a:lnTo>
                  <a:pt x="286875" y="586073"/>
                </a:lnTo>
                <a:lnTo>
                  <a:pt x="314401" y="592045"/>
                </a:lnTo>
                <a:lnTo>
                  <a:pt x="1357677" y="60468"/>
                </a:lnTo>
                <a:close/>
              </a:path>
            </a:pathLst>
          </a:custGeom>
          <a:solidFill>
            <a:srgbClr val="D8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06166" y="4431954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45748" y="66547"/>
                </a:moveTo>
                <a:lnTo>
                  <a:pt x="1346412" y="64112"/>
                </a:lnTo>
                <a:lnTo>
                  <a:pt x="1349583" y="44595"/>
                </a:lnTo>
                <a:lnTo>
                  <a:pt x="306286" y="576182"/>
                </a:lnTo>
                <a:lnTo>
                  <a:pt x="309095" y="576791"/>
                </a:lnTo>
                <a:lnTo>
                  <a:pt x="336198" y="580948"/>
                </a:lnTo>
                <a:lnTo>
                  <a:pt x="1345748" y="66547"/>
                </a:lnTo>
                <a:close/>
              </a:path>
            </a:pathLst>
          </a:custGeom>
          <a:solidFill>
            <a:srgbClr val="D7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14244" y="4447812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31341" y="73899"/>
                </a:moveTo>
                <a:lnTo>
                  <a:pt x="1337678" y="50662"/>
                </a:lnTo>
                <a:lnTo>
                  <a:pt x="328086" y="565084"/>
                </a:lnTo>
                <a:lnTo>
                  <a:pt x="358256" y="569712"/>
                </a:lnTo>
                <a:lnTo>
                  <a:pt x="1331341" y="73899"/>
                </a:lnTo>
                <a:close/>
              </a:path>
            </a:pathLst>
          </a:custGeom>
          <a:solidFill>
            <a:srgbClr val="D6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22322" y="4463682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16933" y="81241"/>
                </a:moveTo>
                <a:lnTo>
                  <a:pt x="1323270" y="58002"/>
                </a:lnTo>
                <a:lnTo>
                  <a:pt x="350142" y="553836"/>
                </a:lnTo>
                <a:lnTo>
                  <a:pt x="358961" y="555189"/>
                </a:lnTo>
                <a:lnTo>
                  <a:pt x="382531" y="557343"/>
                </a:lnTo>
                <a:lnTo>
                  <a:pt x="1316933" y="81241"/>
                </a:lnTo>
                <a:close/>
              </a:path>
            </a:pathLst>
          </a:custGeom>
          <a:solidFill>
            <a:srgbClr val="D5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930413" y="4479553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99338" y="90206"/>
                </a:moveTo>
                <a:lnTo>
                  <a:pt x="1308664" y="66028"/>
                </a:lnTo>
                <a:lnTo>
                  <a:pt x="1308848" y="65350"/>
                </a:lnTo>
                <a:lnTo>
                  <a:pt x="374413" y="541470"/>
                </a:lnTo>
                <a:lnTo>
                  <a:pt x="407711" y="544513"/>
                </a:lnTo>
                <a:lnTo>
                  <a:pt x="1299338" y="90206"/>
                </a:lnTo>
                <a:close/>
              </a:path>
            </a:pathLst>
          </a:custGeom>
          <a:solidFill>
            <a:srgbClr val="D4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38489" y="449540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81521" y="99284"/>
                </a:moveTo>
                <a:lnTo>
                  <a:pt x="1282060" y="98212"/>
                </a:lnTo>
                <a:lnTo>
                  <a:pt x="1291283" y="74300"/>
                </a:lnTo>
                <a:lnTo>
                  <a:pt x="399556" y="528659"/>
                </a:lnTo>
                <a:lnTo>
                  <a:pt x="410577" y="529666"/>
                </a:lnTo>
                <a:lnTo>
                  <a:pt x="435375" y="530418"/>
                </a:lnTo>
                <a:lnTo>
                  <a:pt x="1281521" y="99284"/>
                </a:lnTo>
                <a:close/>
              </a:path>
            </a:pathLst>
          </a:custGeom>
          <a:solidFill>
            <a:srgbClr val="D3E7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46571" y="4511273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59918" y="110291"/>
                </a:moveTo>
                <a:lnTo>
                  <a:pt x="1273452" y="83385"/>
                </a:lnTo>
                <a:lnTo>
                  <a:pt x="427255" y="514546"/>
                </a:lnTo>
                <a:lnTo>
                  <a:pt x="464321" y="515669"/>
                </a:lnTo>
                <a:lnTo>
                  <a:pt x="1259918" y="110291"/>
                </a:lnTo>
                <a:close/>
              </a:path>
            </a:pathLst>
          </a:custGeom>
          <a:solidFill>
            <a:srgbClr val="D2E7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54651" y="452712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496952" y="499043"/>
                </a:moveTo>
                <a:lnTo>
                  <a:pt x="1236812" y="122064"/>
                </a:lnTo>
                <a:lnTo>
                  <a:pt x="1242567" y="112878"/>
                </a:lnTo>
                <a:lnTo>
                  <a:pt x="1251870" y="94384"/>
                </a:lnTo>
                <a:lnTo>
                  <a:pt x="456172" y="499820"/>
                </a:lnTo>
                <a:lnTo>
                  <a:pt x="463743" y="500049"/>
                </a:lnTo>
                <a:lnTo>
                  <a:pt x="496952" y="499043"/>
                </a:lnTo>
                <a:close/>
              </a:path>
            </a:pathLst>
          </a:custGeom>
          <a:solidFill>
            <a:srgbClr val="D1E6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62741" y="454299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524976" y="482077"/>
                </a:moveTo>
                <a:lnTo>
                  <a:pt x="531402" y="481489"/>
                </a:lnTo>
                <a:lnTo>
                  <a:pt x="1210327" y="135559"/>
                </a:lnTo>
                <a:lnTo>
                  <a:pt x="1228737" y="106169"/>
                </a:lnTo>
                <a:lnTo>
                  <a:pt x="488828" y="483172"/>
                </a:lnTo>
                <a:lnTo>
                  <a:pt x="524976" y="482077"/>
                </a:lnTo>
                <a:close/>
              </a:path>
            </a:pathLst>
          </a:custGeom>
          <a:solidFill>
            <a:srgbClr val="D0E6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70818" y="4558861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571126" y="461249"/>
                </a:moveTo>
                <a:lnTo>
                  <a:pt x="1178856" y="151595"/>
                </a:lnTo>
                <a:lnTo>
                  <a:pt x="1198478" y="125709"/>
                </a:lnTo>
                <a:lnTo>
                  <a:pt x="1202271" y="119654"/>
                </a:lnTo>
                <a:lnTo>
                  <a:pt x="523270" y="465623"/>
                </a:lnTo>
                <a:lnTo>
                  <a:pt x="571126" y="461249"/>
                </a:lnTo>
                <a:close/>
              </a:path>
            </a:pathLst>
          </a:custGeom>
          <a:solidFill>
            <a:srgbClr val="CE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78901" y="4574731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576595" y="444140"/>
                </a:moveTo>
                <a:lnTo>
                  <a:pt x="616795" y="437974"/>
                </a:lnTo>
                <a:lnTo>
                  <a:pt x="1141920" y="170404"/>
                </a:lnTo>
                <a:lnTo>
                  <a:pt x="1158102" y="152439"/>
                </a:lnTo>
                <a:lnTo>
                  <a:pt x="1170798" y="135691"/>
                </a:lnTo>
                <a:lnTo>
                  <a:pt x="562992" y="445384"/>
                </a:lnTo>
                <a:lnTo>
                  <a:pt x="576595" y="444140"/>
                </a:lnTo>
                <a:close/>
              </a:path>
            </a:pathLst>
          </a:custGeom>
          <a:solidFill>
            <a:srgbClr val="CD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86979" y="4590579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634535" y="418166"/>
                </a:moveTo>
                <a:lnTo>
                  <a:pt x="671363" y="410176"/>
                </a:lnTo>
                <a:lnTo>
                  <a:pt x="1095664" y="193983"/>
                </a:lnTo>
                <a:lnTo>
                  <a:pt x="1113577" y="177055"/>
                </a:lnTo>
                <a:lnTo>
                  <a:pt x="1133901" y="154491"/>
                </a:lnTo>
                <a:lnTo>
                  <a:pt x="608604" y="422143"/>
                </a:lnTo>
                <a:lnTo>
                  <a:pt x="634535" y="418166"/>
                </a:lnTo>
                <a:close/>
              </a:path>
            </a:pathLst>
          </a:custGeom>
          <a:solidFill>
            <a:srgbClr val="CC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95069" y="4606449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690487" y="388402"/>
                </a:moveTo>
                <a:lnTo>
                  <a:pt x="743578" y="373380"/>
                </a:lnTo>
                <a:lnTo>
                  <a:pt x="1031089" y="226886"/>
                </a:lnTo>
                <a:lnTo>
                  <a:pt x="1065106" y="199348"/>
                </a:lnTo>
                <a:lnTo>
                  <a:pt x="1087618" y="178073"/>
                </a:lnTo>
                <a:lnTo>
                  <a:pt x="663211" y="394320"/>
                </a:lnTo>
                <a:lnTo>
                  <a:pt x="690487" y="388402"/>
                </a:lnTo>
                <a:close/>
              </a:path>
            </a:pathLst>
          </a:custGeom>
          <a:solidFill>
            <a:srgbClr val="CBE4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03145" y="4622308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744255" y="355045"/>
                </a:moveTo>
                <a:lnTo>
                  <a:pt x="803686" y="334105"/>
                </a:lnTo>
                <a:lnTo>
                  <a:pt x="860487" y="309886"/>
                </a:lnTo>
                <a:lnTo>
                  <a:pt x="914439" y="282552"/>
                </a:lnTo>
                <a:lnTo>
                  <a:pt x="965325" y="252266"/>
                </a:lnTo>
                <a:lnTo>
                  <a:pt x="1012927" y="219191"/>
                </a:lnTo>
                <a:lnTo>
                  <a:pt x="1023118" y="210941"/>
                </a:lnTo>
                <a:lnTo>
                  <a:pt x="735371" y="357558"/>
                </a:lnTo>
                <a:lnTo>
                  <a:pt x="744255" y="355045"/>
                </a:lnTo>
                <a:close/>
              </a:path>
            </a:pathLst>
          </a:custGeom>
          <a:solidFill>
            <a:srgbClr val="CAE4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43750" y="3415672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851013" y="358356"/>
                </a:moveTo>
                <a:lnTo>
                  <a:pt x="827070" y="362029"/>
                </a:lnTo>
                <a:lnTo>
                  <a:pt x="763027" y="375924"/>
                </a:lnTo>
                <a:lnTo>
                  <a:pt x="701180" y="393424"/>
                </a:lnTo>
                <a:lnTo>
                  <a:pt x="641747" y="414366"/>
                </a:lnTo>
                <a:lnTo>
                  <a:pt x="584944" y="438586"/>
                </a:lnTo>
                <a:lnTo>
                  <a:pt x="530991" y="465921"/>
                </a:lnTo>
                <a:lnTo>
                  <a:pt x="480104" y="496209"/>
                </a:lnTo>
                <a:lnTo>
                  <a:pt x="432500" y="529286"/>
                </a:lnTo>
                <a:lnTo>
                  <a:pt x="388398" y="564989"/>
                </a:lnTo>
                <a:lnTo>
                  <a:pt x="348015" y="603155"/>
                </a:lnTo>
                <a:lnTo>
                  <a:pt x="328888" y="624391"/>
                </a:lnTo>
                <a:lnTo>
                  <a:pt x="851013" y="358356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67739" y="3462770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970265" y="297595"/>
                </a:moveTo>
                <a:lnTo>
                  <a:pt x="936886" y="298607"/>
                </a:lnTo>
                <a:lnTo>
                  <a:pt x="869103" y="304803"/>
                </a:lnTo>
                <a:lnTo>
                  <a:pt x="825837" y="311439"/>
                </a:lnTo>
                <a:lnTo>
                  <a:pt x="305606" y="576506"/>
                </a:lnTo>
                <a:lnTo>
                  <a:pt x="287579" y="596521"/>
                </a:lnTo>
                <a:lnTo>
                  <a:pt x="255286" y="639123"/>
                </a:lnTo>
                <a:lnTo>
                  <a:pt x="234336" y="672567"/>
                </a:lnTo>
                <a:lnTo>
                  <a:pt x="970265" y="297595"/>
                </a:lnTo>
                <a:close/>
              </a:path>
            </a:pathLst>
          </a:custGeom>
          <a:solidFill>
            <a:srgbClr val="F5F7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91746" y="3509863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059309" y="252225"/>
                </a:moveTo>
                <a:lnTo>
                  <a:pt x="1051534" y="251514"/>
                </a:lnTo>
                <a:lnTo>
                  <a:pt x="982207" y="249412"/>
                </a:lnTo>
                <a:lnTo>
                  <a:pt x="945373" y="250529"/>
                </a:lnTo>
                <a:lnTo>
                  <a:pt x="210721" y="624850"/>
                </a:lnTo>
                <a:lnTo>
                  <a:pt x="203358" y="636605"/>
                </a:lnTo>
                <a:lnTo>
                  <a:pt x="180025" y="682991"/>
                </a:lnTo>
                <a:lnTo>
                  <a:pt x="171745" y="704458"/>
                </a:lnTo>
                <a:lnTo>
                  <a:pt x="1059309" y="252225"/>
                </a:lnTo>
                <a:close/>
              </a:path>
            </a:pathLst>
          </a:custGeom>
          <a:solidFill>
            <a:srgbClr val="F4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015740" y="3556951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130400" y="216003"/>
                </a:moveTo>
                <a:lnTo>
                  <a:pt x="1095322" y="210622"/>
                </a:lnTo>
                <a:lnTo>
                  <a:pt x="1034591" y="205071"/>
                </a:lnTo>
                <a:lnTo>
                  <a:pt x="147960" y="656829"/>
                </a:lnTo>
                <a:lnTo>
                  <a:pt x="137505" y="683935"/>
                </a:lnTo>
                <a:lnTo>
                  <a:pt x="125480" y="728031"/>
                </a:lnTo>
                <a:lnTo>
                  <a:pt x="1130400" y="216003"/>
                </a:lnTo>
                <a:close/>
              </a:path>
            </a:pathLst>
          </a:custGeom>
          <a:solidFill>
            <a:srgbClr val="F1F5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039727" y="3604051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190775" y="185240"/>
                </a:moveTo>
                <a:lnTo>
                  <a:pt x="1137355" y="173650"/>
                </a:lnTo>
                <a:lnTo>
                  <a:pt x="1105775" y="168806"/>
                </a:lnTo>
                <a:lnTo>
                  <a:pt x="101628" y="680437"/>
                </a:lnTo>
                <a:lnTo>
                  <a:pt x="100015" y="686352"/>
                </a:lnTo>
                <a:lnTo>
                  <a:pt x="91754" y="737189"/>
                </a:lnTo>
                <a:lnTo>
                  <a:pt x="91309" y="745443"/>
                </a:lnTo>
                <a:lnTo>
                  <a:pt x="1190775" y="185240"/>
                </a:lnTo>
                <a:close/>
              </a:path>
            </a:pathLst>
          </a:custGeom>
          <a:solidFill>
            <a:srgbClr val="F0F4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063734" y="3651148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242253" y="159011"/>
                </a:moveTo>
                <a:lnTo>
                  <a:pt x="1239235" y="157947"/>
                </a:lnTo>
                <a:lnTo>
                  <a:pt x="1177389" y="140447"/>
                </a:lnTo>
                <a:lnTo>
                  <a:pt x="1166191" y="138017"/>
                </a:lnTo>
                <a:lnTo>
                  <a:pt x="67325" y="697914"/>
                </a:lnTo>
                <a:lnTo>
                  <a:pt x="64945" y="742086"/>
                </a:lnTo>
                <a:lnTo>
                  <a:pt x="65825" y="758427"/>
                </a:lnTo>
                <a:lnTo>
                  <a:pt x="1242253" y="159011"/>
                </a:lnTo>
                <a:close/>
              </a:path>
            </a:pathLst>
          </a:custGeom>
          <a:solidFill>
            <a:srgbClr val="EEF4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78712" y="4003007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286095" y="136672"/>
                </a:moveTo>
                <a:lnTo>
                  <a:pt x="1274673" y="131802"/>
                </a:lnTo>
                <a:lnTo>
                  <a:pt x="1217753" y="111745"/>
                </a:lnTo>
                <a:lnTo>
                  <a:pt x="41810" y="710915"/>
                </a:lnTo>
                <a:lnTo>
                  <a:pt x="43754" y="746994"/>
                </a:lnTo>
                <a:lnTo>
                  <a:pt x="47158" y="767939"/>
                </a:lnTo>
                <a:lnTo>
                  <a:pt x="1286095" y="136672"/>
                </a:lnTo>
                <a:close/>
              </a:path>
            </a:pathLst>
          </a:custGeom>
          <a:solidFill>
            <a:srgbClr val="EDF3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111728" y="3745333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324061" y="117328"/>
                </a:moveTo>
                <a:lnTo>
                  <a:pt x="1307472" y="108923"/>
                </a:lnTo>
                <a:lnTo>
                  <a:pt x="1261651" y="89384"/>
                </a:lnTo>
                <a:lnTo>
                  <a:pt x="23094" y="720451"/>
                </a:lnTo>
                <a:lnTo>
                  <a:pt x="28014" y="750731"/>
                </a:lnTo>
                <a:lnTo>
                  <a:pt x="34470" y="774403"/>
                </a:lnTo>
                <a:lnTo>
                  <a:pt x="1324061" y="117328"/>
                </a:lnTo>
                <a:close/>
              </a:path>
            </a:pathLst>
          </a:custGeom>
          <a:solidFill>
            <a:srgbClr val="ECF2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35722" y="3792433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356761" y="100666"/>
                </a:moveTo>
                <a:lnTo>
                  <a:pt x="1337429" y="89159"/>
                </a:lnTo>
                <a:lnTo>
                  <a:pt x="1299649" y="70017"/>
                </a:lnTo>
                <a:lnTo>
                  <a:pt x="10374" y="726932"/>
                </a:lnTo>
                <a:lnTo>
                  <a:pt x="17523" y="753147"/>
                </a:lnTo>
                <a:lnTo>
                  <a:pt x="27159" y="778129"/>
                </a:lnTo>
                <a:lnTo>
                  <a:pt x="1356761" y="100666"/>
                </a:lnTo>
                <a:close/>
              </a:path>
            </a:pathLst>
          </a:custGeom>
          <a:solidFill>
            <a:srgbClr val="EAF1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59711" y="3839533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384637" y="86463"/>
                </a:moveTo>
                <a:lnTo>
                  <a:pt x="1364324" y="72348"/>
                </a:lnTo>
                <a:lnTo>
                  <a:pt x="1332386" y="53337"/>
                </a:lnTo>
                <a:lnTo>
                  <a:pt x="3032" y="730673"/>
                </a:lnTo>
                <a:lnTo>
                  <a:pt x="12060" y="754079"/>
                </a:lnTo>
                <a:lnTo>
                  <a:pt x="24770" y="779346"/>
                </a:lnTo>
                <a:lnTo>
                  <a:pt x="1384637" y="86463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83714" y="3886630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07981" y="74568"/>
                </a:moveTo>
                <a:lnTo>
                  <a:pt x="1387921" y="58327"/>
                </a:lnTo>
                <a:lnTo>
                  <a:pt x="1360289" y="39126"/>
                </a:lnTo>
                <a:lnTo>
                  <a:pt x="598" y="731913"/>
                </a:lnTo>
                <a:lnTo>
                  <a:pt x="11389" y="753365"/>
                </a:lnTo>
                <a:lnTo>
                  <a:pt x="26963" y="778228"/>
                </a:lnTo>
                <a:lnTo>
                  <a:pt x="1407981" y="74568"/>
                </a:lnTo>
                <a:close/>
              </a:path>
            </a:pathLst>
          </a:custGeom>
          <a:solidFill>
            <a:srgbClr val="E7F0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07709" y="3933706"/>
            <a:ext cx="1461236" cy="779665"/>
          </a:xfrm>
          <a:custGeom>
            <a:avLst/>
            <a:gdLst/>
            <a:ahLst/>
            <a:cxnLst/>
            <a:rect l="l" t="t" r="r" b="b"/>
            <a:pathLst>
              <a:path w="1461236" h="779665">
                <a:moveTo>
                  <a:pt x="1426993" y="64882"/>
                </a:moveTo>
                <a:lnTo>
                  <a:pt x="1408026" y="46955"/>
                </a:lnTo>
                <a:lnTo>
                  <a:pt x="1383648" y="27219"/>
                </a:lnTo>
                <a:lnTo>
                  <a:pt x="2762" y="730823"/>
                </a:lnTo>
                <a:lnTo>
                  <a:pt x="15316" y="750864"/>
                </a:lnTo>
                <a:lnTo>
                  <a:pt x="33532" y="774894"/>
                </a:lnTo>
                <a:lnTo>
                  <a:pt x="1426993" y="64882"/>
                </a:lnTo>
                <a:close/>
              </a:path>
            </a:pathLst>
          </a:custGeom>
          <a:solidFill>
            <a:srgbClr val="E6EF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31698" y="3980814"/>
            <a:ext cx="1461236" cy="779665"/>
          </a:xfrm>
          <a:custGeom>
            <a:avLst/>
            <a:gdLst/>
            <a:ahLst/>
            <a:cxnLst/>
            <a:rect l="l" t="t" r="r" b="b"/>
            <a:pathLst>
              <a:path w="1461236" h="779665">
                <a:moveTo>
                  <a:pt x="1441816" y="57329"/>
                </a:moveTo>
                <a:lnTo>
                  <a:pt x="1424417" y="38011"/>
                </a:lnTo>
                <a:lnTo>
                  <a:pt x="1402718" y="17502"/>
                </a:lnTo>
                <a:lnTo>
                  <a:pt x="9316" y="727484"/>
                </a:lnTo>
                <a:lnTo>
                  <a:pt x="23621" y="746355"/>
                </a:lnTo>
                <a:lnTo>
                  <a:pt x="44358" y="769378"/>
                </a:lnTo>
                <a:lnTo>
                  <a:pt x="1441816" y="57329"/>
                </a:lnTo>
                <a:close/>
              </a:path>
            </a:pathLst>
          </a:custGeom>
          <a:solidFill>
            <a:srgbClr val="E4EF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55702" y="4027915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52430" y="51921"/>
                </a:moveTo>
                <a:lnTo>
                  <a:pt x="1436857" y="31376"/>
                </a:lnTo>
                <a:lnTo>
                  <a:pt x="1417558" y="9947"/>
                </a:lnTo>
                <a:lnTo>
                  <a:pt x="20088" y="721982"/>
                </a:lnTo>
                <a:lnTo>
                  <a:pt x="36063" y="739718"/>
                </a:lnTo>
                <a:lnTo>
                  <a:pt x="59351" y="761726"/>
                </a:lnTo>
                <a:lnTo>
                  <a:pt x="1452430" y="51921"/>
                </a:lnTo>
                <a:close/>
              </a:path>
            </a:pathLst>
          </a:custGeom>
          <a:solidFill>
            <a:srgbClr val="E3EE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79697" y="4075004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458799" y="48676"/>
                </a:moveTo>
                <a:lnTo>
                  <a:pt x="1445154" y="26890"/>
                </a:lnTo>
                <a:lnTo>
                  <a:pt x="1428197" y="4519"/>
                </a:lnTo>
                <a:lnTo>
                  <a:pt x="35058" y="714355"/>
                </a:lnTo>
                <a:lnTo>
                  <a:pt x="52453" y="730794"/>
                </a:lnTo>
                <a:lnTo>
                  <a:pt x="78568" y="751934"/>
                </a:lnTo>
                <a:lnTo>
                  <a:pt x="1458799" y="48676"/>
                </a:lnTo>
                <a:close/>
              </a:path>
            </a:pathLst>
          </a:custGeom>
          <a:solidFill>
            <a:srgbClr val="E2ED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303697" y="4122103"/>
            <a:ext cx="1461236" cy="779640"/>
          </a:xfrm>
          <a:custGeom>
            <a:avLst/>
            <a:gdLst/>
            <a:ahLst/>
            <a:cxnLst/>
            <a:rect l="l" t="t" r="r" b="b"/>
            <a:pathLst>
              <a:path w="1461236" h="779640">
                <a:moveTo>
                  <a:pt x="1460790" y="47661"/>
                </a:moveTo>
                <a:lnTo>
                  <a:pt x="1449073" y="24366"/>
                </a:lnTo>
                <a:lnTo>
                  <a:pt x="1434599" y="1258"/>
                </a:lnTo>
                <a:lnTo>
                  <a:pt x="54239" y="704569"/>
                </a:lnTo>
                <a:lnTo>
                  <a:pt x="72554" y="719396"/>
                </a:lnTo>
                <a:lnTo>
                  <a:pt x="102107" y="739929"/>
                </a:lnTo>
                <a:lnTo>
                  <a:pt x="1460790" y="47661"/>
                </a:lnTo>
                <a:close/>
              </a:path>
            </a:pathLst>
          </a:custGeom>
          <a:solidFill>
            <a:srgbClr val="E1ED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27691" y="4169202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3">
                <a:moveTo>
                  <a:pt x="1458181" y="48990"/>
                </a:moveTo>
                <a:lnTo>
                  <a:pt x="1448410" y="23654"/>
                </a:lnTo>
                <a:lnTo>
                  <a:pt x="1436626" y="225"/>
                </a:lnTo>
                <a:lnTo>
                  <a:pt x="77769" y="692593"/>
                </a:lnTo>
                <a:lnTo>
                  <a:pt x="96164" y="705373"/>
                </a:lnTo>
                <a:lnTo>
                  <a:pt x="130197" y="725628"/>
                </a:lnTo>
                <a:lnTo>
                  <a:pt x="1458181" y="48990"/>
                </a:lnTo>
                <a:close/>
              </a:path>
            </a:pathLst>
          </a:custGeom>
          <a:solidFill>
            <a:srgbClr val="E0EC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351683" y="4216289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50640" y="52833"/>
                </a:moveTo>
                <a:lnTo>
                  <a:pt x="1442942" y="24598"/>
                </a:lnTo>
                <a:lnTo>
                  <a:pt x="1434048" y="1538"/>
                </a:lnTo>
                <a:lnTo>
                  <a:pt x="105809" y="678305"/>
                </a:lnTo>
                <a:lnTo>
                  <a:pt x="123058" y="688571"/>
                </a:lnTo>
                <a:lnTo>
                  <a:pt x="163106" y="708860"/>
                </a:lnTo>
                <a:lnTo>
                  <a:pt x="1450640" y="52833"/>
                </a:lnTo>
                <a:close/>
              </a:path>
            </a:pathLst>
          </a:custGeom>
          <a:solidFill>
            <a:srgbClr val="DEEC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375683" y="4263387"/>
            <a:ext cx="1461236" cy="779652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37708" y="59422"/>
                </a:moveTo>
                <a:lnTo>
                  <a:pt x="1432442" y="27015"/>
                </a:lnTo>
                <a:lnTo>
                  <a:pt x="1426539" y="5364"/>
                </a:lnTo>
                <a:lnTo>
                  <a:pt x="138692" y="661551"/>
                </a:lnTo>
                <a:lnTo>
                  <a:pt x="153011" y="668806"/>
                </a:lnTo>
                <a:lnTo>
                  <a:pt x="201305" y="689397"/>
                </a:lnTo>
                <a:lnTo>
                  <a:pt x="1437708" y="59422"/>
                </a:lnTo>
                <a:close/>
              </a:path>
            </a:pathLst>
          </a:custGeom>
          <a:solidFill>
            <a:srgbClr val="DD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399679" y="4310487"/>
            <a:ext cx="1461236" cy="779653"/>
          </a:xfrm>
          <a:custGeom>
            <a:avLst/>
            <a:gdLst/>
            <a:ahLst/>
            <a:cxnLst/>
            <a:rect l="l" t="t" r="r" b="b"/>
            <a:pathLst>
              <a:path w="1461236" h="779652">
                <a:moveTo>
                  <a:pt x="1418773" y="69070"/>
                </a:moveTo>
                <a:lnTo>
                  <a:pt x="1416709" y="30753"/>
                </a:lnTo>
                <a:lnTo>
                  <a:pt x="1413650" y="11931"/>
                </a:lnTo>
                <a:lnTo>
                  <a:pt x="176858" y="642105"/>
                </a:lnTo>
                <a:lnTo>
                  <a:pt x="185819" y="645925"/>
                </a:lnTo>
                <a:lnTo>
                  <a:pt x="245253" y="666865"/>
                </a:lnTo>
                <a:lnTo>
                  <a:pt x="245429" y="666915"/>
                </a:lnTo>
                <a:lnTo>
                  <a:pt x="1418773" y="69070"/>
                </a:lnTo>
                <a:close/>
              </a:path>
            </a:pathLst>
          </a:custGeom>
          <a:solidFill>
            <a:srgbClr val="DC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21208" y="4352691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97950" y="39960"/>
                </a:moveTo>
                <a:lnTo>
                  <a:pt x="1396900" y="20486"/>
                </a:lnTo>
                <a:lnTo>
                  <a:pt x="216296" y="622045"/>
                </a:lnTo>
                <a:lnTo>
                  <a:pt x="223724" y="624662"/>
                </a:lnTo>
                <a:lnTo>
                  <a:pt x="240883" y="629517"/>
                </a:lnTo>
                <a:lnTo>
                  <a:pt x="1397950" y="39960"/>
                </a:lnTo>
                <a:close/>
              </a:path>
            </a:pathLst>
          </a:custGeom>
          <a:solidFill>
            <a:srgbClr val="DCEB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29289" y="436855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88825" y="44622"/>
                </a:moveTo>
                <a:lnTo>
                  <a:pt x="1389899" y="24684"/>
                </a:lnTo>
                <a:lnTo>
                  <a:pt x="1389865" y="24064"/>
                </a:lnTo>
                <a:lnTo>
                  <a:pt x="232772" y="613649"/>
                </a:lnTo>
                <a:lnTo>
                  <a:pt x="258013" y="620791"/>
                </a:lnTo>
                <a:lnTo>
                  <a:pt x="1388825" y="44622"/>
                </a:lnTo>
                <a:close/>
              </a:path>
            </a:pathLst>
          </a:custGeom>
          <a:solidFill>
            <a:srgbClr val="DBEA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37367" y="4384421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79639" y="49290"/>
                </a:moveTo>
                <a:lnTo>
                  <a:pt x="1380748" y="28715"/>
                </a:lnTo>
                <a:lnTo>
                  <a:pt x="249904" y="604911"/>
                </a:lnTo>
                <a:lnTo>
                  <a:pt x="269410" y="610430"/>
                </a:lnTo>
                <a:lnTo>
                  <a:pt x="275676" y="611789"/>
                </a:lnTo>
                <a:lnTo>
                  <a:pt x="1379639" y="49290"/>
                </a:lnTo>
                <a:close/>
              </a:path>
            </a:pathLst>
          </a:custGeom>
          <a:solidFill>
            <a:srgbClr val="DAEA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45456" y="440029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69373" y="54521"/>
                </a:moveTo>
                <a:lnTo>
                  <a:pt x="1370930" y="44939"/>
                </a:lnTo>
                <a:lnTo>
                  <a:pt x="1371552" y="33401"/>
                </a:lnTo>
                <a:lnTo>
                  <a:pt x="267560" y="595914"/>
                </a:lnTo>
                <a:lnTo>
                  <a:pt x="295103" y="601890"/>
                </a:lnTo>
                <a:lnTo>
                  <a:pt x="1369373" y="54521"/>
                </a:lnTo>
                <a:close/>
              </a:path>
            </a:pathLst>
          </a:custGeom>
          <a:solidFill>
            <a:srgbClr val="D9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453534" y="441614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57758" y="60439"/>
                </a:moveTo>
                <a:lnTo>
                  <a:pt x="1361302" y="38623"/>
                </a:lnTo>
                <a:lnTo>
                  <a:pt x="286964" y="586027"/>
                </a:lnTo>
                <a:lnTo>
                  <a:pt x="314508" y="592003"/>
                </a:lnTo>
                <a:lnTo>
                  <a:pt x="1357758" y="60439"/>
                </a:lnTo>
                <a:close/>
              </a:path>
            </a:pathLst>
          </a:custGeom>
          <a:solidFill>
            <a:srgbClr val="D8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461619" y="443201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45838" y="66513"/>
                </a:moveTo>
                <a:lnTo>
                  <a:pt x="1346508" y="64056"/>
                </a:lnTo>
                <a:lnTo>
                  <a:pt x="1349678" y="44546"/>
                </a:lnTo>
                <a:lnTo>
                  <a:pt x="306396" y="576126"/>
                </a:lnTo>
                <a:lnTo>
                  <a:pt x="309202" y="576735"/>
                </a:lnTo>
                <a:lnTo>
                  <a:pt x="336311" y="580893"/>
                </a:lnTo>
                <a:lnTo>
                  <a:pt x="1345838" y="66513"/>
                </a:lnTo>
                <a:close/>
              </a:path>
            </a:pathLst>
          </a:custGeom>
          <a:solidFill>
            <a:srgbClr val="D7E9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69696" y="4447880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31432" y="73853"/>
                </a:moveTo>
                <a:lnTo>
                  <a:pt x="1337770" y="50608"/>
                </a:lnTo>
                <a:lnTo>
                  <a:pt x="328195" y="565017"/>
                </a:lnTo>
                <a:lnTo>
                  <a:pt x="358383" y="569647"/>
                </a:lnTo>
                <a:lnTo>
                  <a:pt x="1331432" y="73853"/>
                </a:lnTo>
                <a:close/>
              </a:path>
            </a:pathLst>
          </a:custGeom>
          <a:solidFill>
            <a:srgbClr val="D6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77785" y="4463728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317020" y="81196"/>
                </a:moveTo>
                <a:lnTo>
                  <a:pt x="1323356" y="57958"/>
                </a:lnTo>
                <a:lnTo>
                  <a:pt x="350234" y="553790"/>
                </a:lnTo>
                <a:lnTo>
                  <a:pt x="359059" y="555143"/>
                </a:lnTo>
                <a:lnTo>
                  <a:pt x="382622" y="557297"/>
                </a:lnTo>
                <a:lnTo>
                  <a:pt x="1317020" y="81196"/>
                </a:lnTo>
                <a:close/>
              </a:path>
            </a:pathLst>
          </a:custGeom>
          <a:solidFill>
            <a:srgbClr val="D5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85863" y="4479598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99440" y="90154"/>
                </a:moveTo>
                <a:lnTo>
                  <a:pt x="1308762" y="65983"/>
                </a:lnTo>
                <a:lnTo>
                  <a:pt x="1308949" y="65299"/>
                </a:lnTo>
                <a:lnTo>
                  <a:pt x="374504" y="541424"/>
                </a:lnTo>
                <a:lnTo>
                  <a:pt x="407802" y="544467"/>
                </a:lnTo>
                <a:lnTo>
                  <a:pt x="1299440" y="90154"/>
                </a:lnTo>
                <a:close/>
              </a:path>
            </a:pathLst>
          </a:custGeom>
          <a:solidFill>
            <a:srgbClr val="D4E8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93946" y="4495469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81608" y="99228"/>
                </a:moveTo>
                <a:lnTo>
                  <a:pt x="1282154" y="98143"/>
                </a:lnTo>
                <a:lnTo>
                  <a:pt x="1291369" y="74251"/>
                </a:lnTo>
                <a:lnTo>
                  <a:pt x="399683" y="528592"/>
                </a:lnTo>
                <a:lnTo>
                  <a:pt x="410680" y="529598"/>
                </a:lnTo>
                <a:lnTo>
                  <a:pt x="435501" y="530350"/>
                </a:lnTo>
                <a:lnTo>
                  <a:pt x="1281608" y="99228"/>
                </a:lnTo>
                <a:close/>
              </a:path>
            </a:pathLst>
          </a:custGeom>
          <a:solidFill>
            <a:srgbClr val="D3E7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502037" y="4511329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1259997" y="110251"/>
                </a:moveTo>
                <a:lnTo>
                  <a:pt x="1273529" y="83348"/>
                </a:lnTo>
                <a:lnTo>
                  <a:pt x="427383" y="514489"/>
                </a:lnTo>
                <a:lnTo>
                  <a:pt x="464432" y="515612"/>
                </a:lnTo>
                <a:lnTo>
                  <a:pt x="1259997" y="110251"/>
                </a:lnTo>
                <a:close/>
              </a:path>
            </a:pathLst>
          </a:custGeom>
          <a:solidFill>
            <a:srgbClr val="D2E7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10113" y="4527187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497089" y="498973"/>
                </a:moveTo>
                <a:lnTo>
                  <a:pt x="1236881" y="122029"/>
                </a:lnTo>
                <a:lnTo>
                  <a:pt x="1242656" y="112809"/>
                </a:lnTo>
                <a:lnTo>
                  <a:pt x="1251943" y="94345"/>
                </a:lnTo>
                <a:lnTo>
                  <a:pt x="456289" y="499752"/>
                </a:lnTo>
                <a:lnTo>
                  <a:pt x="463839" y="499981"/>
                </a:lnTo>
                <a:lnTo>
                  <a:pt x="497089" y="498973"/>
                </a:lnTo>
                <a:close/>
              </a:path>
            </a:pathLst>
          </a:custGeom>
          <a:solidFill>
            <a:srgbClr val="D1E6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518191" y="4543059"/>
            <a:ext cx="1445196" cy="748118"/>
          </a:xfrm>
          <a:custGeom>
            <a:avLst/>
            <a:gdLst/>
            <a:ahLst/>
            <a:cxnLst/>
            <a:rect l="l" t="t" r="r" b="b"/>
            <a:pathLst>
              <a:path w="1445196" h="748118">
                <a:moveTo>
                  <a:pt x="525087" y="482007"/>
                </a:moveTo>
                <a:lnTo>
                  <a:pt x="531515" y="481419"/>
                </a:lnTo>
                <a:lnTo>
                  <a:pt x="1210425" y="135497"/>
                </a:lnTo>
                <a:lnTo>
                  <a:pt x="1228822" y="106126"/>
                </a:lnTo>
                <a:lnTo>
                  <a:pt x="488967" y="483102"/>
                </a:lnTo>
                <a:lnTo>
                  <a:pt x="525087" y="482007"/>
                </a:lnTo>
                <a:close/>
              </a:path>
            </a:pathLst>
          </a:custGeom>
          <a:solidFill>
            <a:srgbClr val="D0E6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526269" y="4558907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571211" y="461206"/>
                </a:moveTo>
                <a:lnTo>
                  <a:pt x="1178969" y="151537"/>
                </a:lnTo>
                <a:lnTo>
                  <a:pt x="1198581" y="125663"/>
                </a:lnTo>
                <a:lnTo>
                  <a:pt x="1202379" y="119599"/>
                </a:lnTo>
                <a:lnTo>
                  <a:pt x="523355" y="465580"/>
                </a:lnTo>
                <a:lnTo>
                  <a:pt x="571211" y="461206"/>
                </a:lnTo>
                <a:close/>
              </a:path>
            </a:pathLst>
          </a:custGeom>
          <a:solidFill>
            <a:srgbClr val="CE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534364" y="4574777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576697" y="444095"/>
                </a:moveTo>
                <a:lnTo>
                  <a:pt x="616879" y="437932"/>
                </a:lnTo>
                <a:lnTo>
                  <a:pt x="1142019" y="170354"/>
                </a:lnTo>
                <a:lnTo>
                  <a:pt x="1158195" y="152394"/>
                </a:lnTo>
                <a:lnTo>
                  <a:pt x="1170899" y="135634"/>
                </a:lnTo>
                <a:lnTo>
                  <a:pt x="563073" y="445340"/>
                </a:lnTo>
                <a:lnTo>
                  <a:pt x="576697" y="444095"/>
                </a:lnTo>
                <a:close/>
              </a:path>
            </a:pathLst>
          </a:custGeom>
          <a:solidFill>
            <a:srgbClr val="CD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542442" y="4590635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634640" y="418110"/>
                </a:moveTo>
                <a:lnTo>
                  <a:pt x="671475" y="410118"/>
                </a:lnTo>
                <a:lnTo>
                  <a:pt x="1095748" y="193940"/>
                </a:lnTo>
                <a:lnTo>
                  <a:pt x="1113674" y="176999"/>
                </a:lnTo>
                <a:lnTo>
                  <a:pt x="1133980" y="154453"/>
                </a:lnTo>
                <a:lnTo>
                  <a:pt x="608737" y="422083"/>
                </a:lnTo>
                <a:lnTo>
                  <a:pt x="634640" y="418110"/>
                </a:lnTo>
                <a:close/>
              </a:path>
            </a:pathLst>
          </a:custGeom>
          <a:solidFill>
            <a:srgbClr val="CCE5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50520" y="4606508"/>
            <a:ext cx="1445196" cy="748118"/>
          </a:xfrm>
          <a:custGeom>
            <a:avLst/>
            <a:gdLst/>
            <a:ahLst/>
            <a:cxnLst/>
            <a:rect l="l" t="t" r="r" b="b"/>
            <a:pathLst>
              <a:path w="1445196" h="748118">
                <a:moveTo>
                  <a:pt x="690604" y="388343"/>
                </a:moveTo>
                <a:lnTo>
                  <a:pt x="743634" y="373339"/>
                </a:lnTo>
                <a:lnTo>
                  <a:pt x="1031235" y="226799"/>
                </a:lnTo>
                <a:lnTo>
                  <a:pt x="1065215" y="199290"/>
                </a:lnTo>
                <a:lnTo>
                  <a:pt x="1087718" y="178022"/>
                </a:lnTo>
                <a:lnTo>
                  <a:pt x="663325" y="394262"/>
                </a:lnTo>
                <a:lnTo>
                  <a:pt x="690604" y="388343"/>
                </a:lnTo>
                <a:close/>
              </a:path>
            </a:pathLst>
          </a:custGeom>
          <a:solidFill>
            <a:srgbClr val="CBE4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58609" y="4622365"/>
            <a:ext cx="1445196" cy="748131"/>
          </a:xfrm>
          <a:custGeom>
            <a:avLst/>
            <a:gdLst/>
            <a:ahLst/>
            <a:cxnLst/>
            <a:rect l="l" t="t" r="r" b="b"/>
            <a:pathLst>
              <a:path w="1445196" h="748131">
                <a:moveTo>
                  <a:pt x="744359" y="354988"/>
                </a:moveTo>
                <a:lnTo>
                  <a:pt x="803790" y="334047"/>
                </a:lnTo>
                <a:lnTo>
                  <a:pt x="860590" y="309829"/>
                </a:lnTo>
                <a:lnTo>
                  <a:pt x="914540" y="282495"/>
                </a:lnTo>
                <a:lnTo>
                  <a:pt x="965425" y="252209"/>
                </a:lnTo>
                <a:lnTo>
                  <a:pt x="1013025" y="219134"/>
                </a:lnTo>
                <a:lnTo>
                  <a:pt x="1023205" y="210893"/>
                </a:lnTo>
                <a:lnTo>
                  <a:pt x="735466" y="357504"/>
                </a:lnTo>
                <a:lnTo>
                  <a:pt x="744359" y="354988"/>
                </a:lnTo>
                <a:close/>
              </a:path>
            </a:pathLst>
          </a:custGeom>
          <a:solidFill>
            <a:srgbClr val="CAE4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88647" y="3674797"/>
            <a:ext cx="1859483" cy="1436865"/>
          </a:xfrm>
          <a:custGeom>
            <a:avLst/>
            <a:gdLst/>
            <a:ahLst/>
            <a:cxnLst/>
            <a:rect l="l" t="t" r="r" b="b"/>
            <a:pathLst>
              <a:path w="1859483" h="1436865">
                <a:moveTo>
                  <a:pt x="0" y="718426"/>
                </a:moveTo>
                <a:lnTo>
                  <a:pt x="3253" y="780183"/>
                </a:lnTo>
                <a:lnTo>
                  <a:pt x="12819" y="840047"/>
                </a:lnTo>
                <a:lnTo>
                  <a:pt x="28404" y="897881"/>
                </a:lnTo>
                <a:lnTo>
                  <a:pt x="49713" y="953546"/>
                </a:lnTo>
                <a:lnTo>
                  <a:pt x="76454" y="1006906"/>
                </a:lnTo>
                <a:lnTo>
                  <a:pt x="108333" y="1057821"/>
                </a:lnTo>
                <a:lnTo>
                  <a:pt x="109057" y="870777"/>
                </a:lnTo>
                <a:lnTo>
                  <a:pt x="95555" y="821260"/>
                </a:lnTo>
                <a:lnTo>
                  <a:pt x="87295" y="770422"/>
                </a:lnTo>
                <a:lnTo>
                  <a:pt x="84493" y="718426"/>
                </a:lnTo>
                <a:lnTo>
                  <a:pt x="87295" y="666433"/>
                </a:lnTo>
                <a:lnTo>
                  <a:pt x="95555" y="615598"/>
                </a:lnTo>
                <a:lnTo>
                  <a:pt x="109057" y="566083"/>
                </a:lnTo>
                <a:lnTo>
                  <a:pt x="127583" y="518052"/>
                </a:lnTo>
                <a:lnTo>
                  <a:pt x="150915" y="471668"/>
                </a:lnTo>
                <a:lnTo>
                  <a:pt x="178836" y="427093"/>
                </a:lnTo>
                <a:lnTo>
                  <a:pt x="211128" y="384492"/>
                </a:lnTo>
                <a:lnTo>
                  <a:pt x="247574" y="344028"/>
                </a:lnTo>
                <a:lnTo>
                  <a:pt x="287956" y="305863"/>
                </a:lnTo>
                <a:lnTo>
                  <a:pt x="332057" y="270160"/>
                </a:lnTo>
                <a:lnTo>
                  <a:pt x="379659" y="237084"/>
                </a:lnTo>
                <a:lnTo>
                  <a:pt x="430545" y="206796"/>
                </a:lnTo>
                <a:lnTo>
                  <a:pt x="484496" y="179461"/>
                </a:lnTo>
                <a:lnTo>
                  <a:pt x="541297" y="155241"/>
                </a:lnTo>
                <a:lnTo>
                  <a:pt x="600729" y="134299"/>
                </a:lnTo>
                <a:lnTo>
                  <a:pt x="662574" y="116799"/>
                </a:lnTo>
                <a:lnTo>
                  <a:pt x="726615" y="102904"/>
                </a:lnTo>
                <a:lnTo>
                  <a:pt x="792635" y="92777"/>
                </a:lnTo>
                <a:lnTo>
                  <a:pt x="860416" y="86581"/>
                </a:lnTo>
                <a:lnTo>
                  <a:pt x="929741" y="84480"/>
                </a:lnTo>
                <a:lnTo>
                  <a:pt x="999068" y="86581"/>
                </a:lnTo>
                <a:lnTo>
                  <a:pt x="1066850" y="92777"/>
                </a:lnTo>
                <a:lnTo>
                  <a:pt x="1132872" y="102904"/>
                </a:lnTo>
                <a:lnTo>
                  <a:pt x="1196915" y="116799"/>
                </a:lnTo>
                <a:lnTo>
                  <a:pt x="1258761" y="134299"/>
                </a:lnTo>
                <a:lnTo>
                  <a:pt x="1318194" y="155241"/>
                </a:lnTo>
                <a:lnTo>
                  <a:pt x="1374995" y="179461"/>
                </a:lnTo>
                <a:lnTo>
                  <a:pt x="1428948" y="206796"/>
                </a:lnTo>
                <a:lnTo>
                  <a:pt x="1479834" y="237084"/>
                </a:lnTo>
                <a:lnTo>
                  <a:pt x="1527436" y="270160"/>
                </a:lnTo>
                <a:lnTo>
                  <a:pt x="1571538" y="305863"/>
                </a:lnTo>
                <a:lnTo>
                  <a:pt x="1611920" y="344028"/>
                </a:lnTo>
                <a:lnTo>
                  <a:pt x="1648366" y="384492"/>
                </a:lnTo>
                <a:lnTo>
                  <a:pt x="1680659" y="427093"/>
                </a:lnTo>
                <a:lnTo>
                  <a:pt x="1708580" y="471668"/>
                </a:lnTo>
                <a:lnTo>
                  <a:pt x="1731912" y="518052"/>
                </a:lnTo>
                <a:lnTo>
                  <a:pt x="1750438" y="566083"/>
                </a:lnTo>
                <a:lnTo>
                  <a:pt x="1763940" y="615598"/>
                </a:lnTo>
                <a:lnTo>
                  <a:pt x="1772200" y="666433"/>
                </a:lnTo>
                <a:lnTo>
                  <a:pt x="1775002" y="718426"/>
                </a:lnTo>
                <a:lnTo>
                  <a:pt x="1772200" y="770422"/>
                </a:lnTo>
                <a:lnTo>
                  <a:pt x="1763940" y="821260"/>
                </a:lnTo>
                <a:lnTo>
                  <a:pt x="1750438" y="870777"/>
                </a:lnTo>
                <a:lnTo>
                  <a:pt x="1731912" y="918810"/>
                </a:lnTo>
                <a:lnTo>
                  <a:pt x="1708580" y="965195"/>
                </a:lnTo>
                <a:lnTo>
                  <a:pt x="1680659" y="1009769"/>
                </a:lnTo>
                <a:lnTo>
                  <a:pt x="1648366" y="1052370"/>
                </a:lnTo>
                <a:lnTo>
                  <a:pt x="1611920" y="1092835"/>
                </a:lnTo>
                <a:lnTo>
                  <a:pt x="1571538" y="1130999"/>
                </a:lnTo>
                <a:lnTo>
                  <a:pt x="1527436" y="1166701"/>
                </a:lnTo>
                <a:lnTo>
                  <a:pt x="1479834" y="1199776"/>
                </a:lnTo>
                <a:lnTo>
                  <a:pt x="1428948" y="1230063"/>
                </a:lnTo>
                <a:lnTo>
                  <a:pt x="1374995" y="1257397"/>
                </a:lnTo>
                <a:lnTo>
                  <a:pt x="1318194" y="1281616"/>
                </a:lnTo>
                <a:lnTo>
                  <a:pt x="1258761" y="1302556"/>
                </a:lnTo>
                <a:lnTo>
                  <a:pt x="1196915" y="1320055"/>
                </a:lnTo>
                <a:lnTo>
                  <a:pt x="1132872" y="1333949"/>
                </a:lnTo>
                <a:lnTo>
                  <a:pt x="1066850" y="1344075"/>
                </a:lnTo>
                <a:lnTo>
                  <a:pt x="999068" y="1350270"/>
                </a:lnTo>
                <a:lnTo>
                  <a:pt x="929741" y="1352372"/>
                </a:lnTo>
                <a:lnTo>
                  <a:pt x="860416" y="1350270"/>
                </a:lnTo>
                <a:lnTo>
                  <a:pt x="792635" y="1344075"/>
                </a:lnTo>
                <a:lnTo>
                  <a:pt x="726615" y="1333949"/>
                </a:lnTo>
                <a:lnTo>
                  <a:pt x="662574" y="1320055"/>
                </a:lnTo>
                <a:lnTo>
                  <a:pt x="600729" y="1302556"/>
                </a:lnTo>
                <a:lnTo>
                  <a:pt x="541297" y="1281616"/>
                </a:lnTo>
                <a:lnTo>
                  <a:pt x="484496" y="1257397"/>
                </a:lnTo>
                <a:lnTo>
                  <a:pt x="430545" y="1230063"/>
                </a:lnTo>
                <a:lnTo>
                  <a:pt x="379659" y="1199776"/>
                </a:lnTo>
                <a:lnTo>
                  <a:pt x="332057" y="1166701"/>
                </a:lnTo>
                <a:lnTo>
                  <a:pt x="287956" y="1130999"/>
                </a:lnTo>
                <a:lnTo>
                  <a:pt x="247574" y="1092835"/>
                </a:lnTo>
                <a:lnTo>
                  <a:pt x="211128" y="1052370"/>
                </a:lnTo>
                <a:lnTo>
                  <a:pt x="178836" y="1009769"/>
                </a:lnTo>
                <a:lnTo>
                  <a:pt x="150915" y="965195"/>
                </a:lnTo>
                <a:lnTo>
                  <a:pt x="127583" y="918810"/>
                </a:lnTo>
                <a:lnTo>
                  <a:pt x="145056" y="1106155"/>
                </a:lnTo>
                <a:lnTo>
                  <a:pt x="186330" y="1151770"/>
                </a:lnTo>
                <a:lnTo>
                  <a:pt x="231862" y="1194527"/>
                </a:lnTo>
                <a:lnTo>
                  <a:pt x="281357" y="1234289"/>
                </a:lnTo>
                <a:lnTo>
                  <a:pt x="334522" y="1270918"/>
                </a:lnTo>
                <a:lnTo>
                  <a:pt x="391065" y="1304276"/>
                </a:lnTo>
                <a:lnTo>
                  <a:pt x="450690" y="1334226"/>
                </a:lnTo>
                <a:lnTo>
                  <a:pt x="513105" y="1360630"/>
                </a:lnTo>
                <a:lnTo>
                  <a:pt x="578016" y="1383350"/>
                </a:lnTo>
                <a:lnTo>
                  <a:pt x="645130" y="1402248"/>
                </a:lnTo>
                <a:lnTo>
                  <a:pt x="714153" y="1417186"/>
                </a:lnTo>
                <a:lnTo>
                  <a:pt x="784792" y="1428027"/>
                </a:lnTo>
                <a:lnTo>
                  <a:pt x="856752" y="1434632"/>
                </a:lnTo>
                <a:lnTo>
                  <a:pt x="929741" y="1436865"/>
                </a:lnTo>
                <a:lnTo>
                  <a:pt x="1002730" y="1434632"/>
                </a:lnTo>
                <a:lnTo>
                  <a:pt x="1074691" y="1428027"/>
                </a:lnTo>
                <a:lnTo>
                  <a:pt x="1145329" y="1417186"/>
                </a:lnTo>
                <a:lnTo>
                  <a:pt x="1214352" y="1402248"/>
                </a:lnTo>
                <a:lnTo>
                  <a:pt x="1281466" y="1383350"/>
                </a:lnTo>
                <a:lnTo>
                  <a:pt x="1346377" y="1360630"/>
                </a:lnTo>
                <a:lnTo>
                  <a:pt x="1408792" y="1334226"/>
                </a:lnTo>
                <a:lnTo>
                  <a:pt x="1468418" y="1304276"/>
                </a:lnTo>
                <a:lnTo>
                  <a:pt x="1524960" y="1270918"/>
                </a:lnTo>
                <a:lnTo>
                  <a:pt x="1578125" y="1234289"/>
                </a:lnTo>
                <a:lnTo>
                  <a:pt x="1627621" y="1194527"/>
                </a:lnTo>
                <a:lnTo>
                  <a:pt x="1673152" y="1151770"/>
                </a:lnTo>
                <a:lnTo>
                  <a:pt x="1714426" y="1106155"/>
                </a:lnTo>
                <a:lnTo>
                  <a:pt x="1751149" y="1057821"/>
                </a:lnTo>
                <a:lnTo>
                  <a:pt x="1783028" y="1006906"/>
                </a:lnTo>
                <a:lnTo>
                  <a:pt x="1809769" y="953546"/>
                </a:lnTo>
                <a:lnTo>
                  <a:pt x="1831078" y="897881"/>
                </a:lnTo>
                <a:lnTo>
                  <a:pt x="1846663" y="840047"/>
                </a:lnTo>
                <a:lnTo>
                  <a:pt x="1856229" y="780183"/>
                </a:lnTo>
                <a:lnTo>
                  <a:pt x="1859483" y="718426"/>
                </a:lnTo>
                <a:lnTo>
                  <a:pt x="1856229" y="656671"/>
                </a:lnTo>
                <a:lnTo>
                  <a:pt x="1846663" y="596808"/>
                </a:lnTo>
                <a:lnTo>
                  <a:pt x="1831078" y="538976"/>
                </a:lnTo>
                <a:lnTo>
                  <a:pt x="1809769" y="483312"/>
                </a:lnTo>
                <a:lnTo>
                  <a:pt x="1783028" y="429953"/>
                </a:lnTo>
                <a:lnTo>
                  <a:pt x="1751149" y="379039"/>
                </a:lnTo>
                <a:lnTo>
                  <a:pt x="1714426" y="330706"/>
                </a:lnTo>
                <a:lnTo>
                  <a:pt x="1673152" y="285092"/>
                </a:lnTo>
                <a:lnTo>
                  <a:pt x="1627621" y="242336"/>
                </a:lnTo>
                <a:lnTo>
                  <a:pt x="1578125" y="202574"/>
                </a:lnTo>
                <a:lnTo>
                  <a:pt x="1524960" y="165945"/>
                </a:lnTo>
                <a:lnTo>
                  <a:pt x="1468418" y="132587"/>
                </a:lnTo>
                <a:lnTo>
                  <a:pt x="1408792" y="102637"/>
                </a:lnTo>
                <a:lnTo>
                  <a:pt x="1346377" y="76234"/>
                </a:lnTo>
                <a:lnTo>
                  <a:pt x="1281466" y="53514"/>
                </a:lnTo>
                <a:lnTo>
                  <a:pt x="1214352" y="34616"/>
                </a:lnTo>
                <a:lnTo>
                  <a:pt x="1145329" y="19678"/>
                </a:lnTo>
                <a:lnTo>
                  <a:pt x="1074691" y="8837"/>
                </a:lnTo>
                <a:lnTo>
                  <a:pt x="1002730" y="2232"/>
                </a:lnTo>
                <a:lnTo>
                  <a:pt x="929741" y="0"/>
                </a:lnTo>
                <a:lnTo>
                  <a:pt x="856752" y="2232"/>
                </a:lnTo>
                <a:lnTo>
                  <a:pt x="784792" y="8837"/>
                </a:lnTo>
                <a:lnTo>
                  <a:pt x="714153" y="19678"/>
                </a:lnTo>
                <a:lnTo>
                  <a:pt x="645130" y="34616"/>
                </a:lnTo>
                <a:lnTo>
                  <a:pt x="578016" y="53514"/>
                </a:lnTo>
                <a:lnTo>
                  <a:pt x="513105" y="76234"/>
                </a:lnTo>
                <a:lnTo>
                  <a:pt x="450690" y="102637"/>
                </a:lnTo>
                <a:lnTo>
                  <a:pt x="391065" y="132587"/>
                </a:lnTo>
                <a:lnTo>
                  <a:pt x="334522" y="165945"/>
                </a:lnTo>
                <a:lnTo>
                  <a:pt x="281357" y="202574"/>
                </a:lnTo>
                <a:lnTo>
                  <a:pt x="231862" y="242336"/>
                </a:lnTo>
                <a:lnTo>
                  <a:pt x="186330" y="285092"/>
                </a:lnTo>
                <a:lnTo>
                  <a:pt x="145056" y="330706"/>
                </a:lnTo>
                <a:lnTo>
                  <a:pt x="108333" y="379039"/>
                </a:lnTo>
                <a:lnTo>
                  <a:pt x="76454" y="429953"/>
                </a:lnTo>
                <a:lnTo>
                  <a:pt x="49713" y="483312"/>
                </a:lnTo>
                <a:lnTo>
                  <a:pt x="28404" y="538976"/>
                </a:lnTo>
                <a:lnTo>
                  <a:pt x="12819" y="596808"/>
                </a:lnTo>
                <a:lnTo>
                  <a:pt x="3253" y="656671"/>
                </a:lnTo>
                <a:lnTo>
                  <a:pt x="0" y="718426"/>
                </a:lnTo>
                <a:close/>
              </a:path>
              <a:path w="1859483" h="1436865">
                <a:moveTo>
                  <a:pt x="109057" y="870777"/>
                </a:moveTo>
                <a:lnTo>
                  <a:pt x="108333" y="1057821"/>
                </a:lnTo>
                <a:lnTo>
                  <a:pt x="145056" y="1106155"/>
                </a:lnTo>
                <a:lnTo>
                  <a:pt x="127583" y="918810"/>
                </a:lnTo>
                <a:lnTo>
                  <a:pt x="109057" y="870777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44207" y="3132751"/>
            <a:ext cx="2501298" cy="1978912"/>
          </a:xfrm>
          <a:custGeom>
            <a:avLst/>
            <a:gdLst/>
            <a:ahLst/>
            <a:cxnLst/>
            <a:rect l="l" t="t" r="r" b="b"/>
            <a:pathLst>
              <a:path w="1859483" h="1436865">
                <a:moveTo>
                  <a:pt x="178824" y="1009769"/>
                </a:moveTo>
                <a:lnTo>
                  <a:pt x="150903" y="965195"/>
                </a:lnTo>
                <a:lnTo>
                  <a:pt x="127570" y="918810"/>
                </a:lnTo>
                <a:lnTo>
                  <a:pt x="145056" y="1106155"/>
                </a:lnTo>
                <a:lnTo>
                  <a:pt x="186330" y="1151770"/>
                </a:lnTo>
                <a:lnTo>
                  <a:pt x="231862" y="1194527"/>
                </a:lnTo>
                <a:lnTo>
                  <a:pt x="281357" y="1234289"/>
                </a:lnTo>
                <a:lnTo>
                  <a:pt x="334522" y="1270918"/>
                </a:lnTo>
                <a:lnTo>
                  <a:pt x="391065" y="1304276"/>
                </a:lnTo>
                <a:lnTo>
                  <a:pt x="450690" y="1334226"/>
                </a:lnTo>
                <a:lnTo>
                  <a:pt x="513105" y="1360630"/>
                </a:lnTo>
                <a:lnTo>
                  <a:pt x="578016" y="1383350"/>
                </a:lnTo>
                <a:lnTo>
                  <a:pt x="645130" y="1402248"/>
                </a:lnTo>
                <a:lnTo>
                  <a:pt x="714153" y="1417186"/>
                </a:lnTo>
                <a:lnTo>
                  <a:pt x="784792" y="1428027"/>
                </a:lnTo>
                <a:lnTo>
                  <a:pt x="856752" y="1434632"/>
                </a:lnTo>
                <a:lnTo>
                  <a:pt x="929741" y="1436865"/>
                </a:lnTo>
                <a:lnTo>
                  <a:pt x="1002728" y="1434632"/>
                </a:lnTo>
                <a:lnTo>
                  <a:pt x="1074687" y="1428027"/>
                </a:lnTo>
                <a:lnTo>
                  <a:pt x="1145325" y="1417186"/>
                </a:lnTo>
                <a:lnTo>
                  <a:pt x="1214347" y="1402248"/>
                </a:lnTo>
                <a:lnTo>
                  <a:pt x="1281460" y="1383350"/>
                </a:lnTo>
                <a:lnTo>
                  <a:pt x="1346371" y="1360630"/>
                </a:lnTo>
                <a:lnTo>
                  <a:pt x="1408787" y="1334226"/>
                </a:lnTo>
                <a:lnTo>
                  <a:pt x="1468412" y="1304276"/>
                </a:lnTo>
                <a:lnTo>
                  <a:pt x="1524955" y="1270918"/>
                </a:lnTo>
                <a:lnTo>
                  <a:pt x="1578121" y="1234289"/>
                </a:lnTo>
                <a:lnTo>
                  <a:pt x="1627616" y="1194527"/>
                </a:lnTo>
                <a:lnTo>
                  <a:pt x="1673148" y="1151770"/>
                </a:lnTo>
                <a:lnTo>
                  <a:pt x="1714423" y="1106155"/>
                </a:lnTo>
                <a:lnTo>
                  <a:pt x="1751147" y="1057821"/>
                </a:lnTo>
                <a:lnTo>
                  <a:pt x="1783026" y="1006906"/>
                </a:lnTo>
                <a:lnTo>
                  <a:pt x="1809768" y="953546"/>
                </a:lnTo>
                <a:lnTo>
                  <a:pt x="1831078" y="897881"/>
                </a:lnTo>
                <a:lnTo>
                  <a:pt x="1846663" y="840047"/>
                </a:lnTo>
                <a:lnTo>
                  <a:pt x="1856229" y="780183"/>
                </a:lnTo>
                <a:lnTo>
                  <a:pt x="1859483" y="718426"/>
                </a:lnTo>
                <a:lnTo>
                  <a:pt x="1856229" y="656671"/>
                </a:lnTo>
                <a:lnTo>
                  <a:pt x="1846663" y="596808"/>
                </a:lnTo>
                <a:lnTo>
                  <a:pt x="1831078" y="538976"/>
                </a:lnTo>
                <a:lnTo>
                  <a:pt x="1809768" y="483312"/>
                </a:lnTo>
                <a:lnTo>
                  <a:pt x="1783026" y="429953"/>
                </a:lnTo>
                <a:lnTo>
                  <a:pt x="1751147" y="379039"/>
                </a:lnTo>
                <a:lnTo>
                  <a:pt x="1714423" y="330706"/>
                </a:lnTo>
                <a:lnTo>
                  <a:pt x="1673148" y="285092"/>
                </a:lnTo>
                <a:lnTo>
                  <a:pt x="1627616" y="242336"/>
                </a:lnTo>
                <a:lnTo>
                  <a:pt x="1578121" y="202574"/>
                </a:lnTo>
                <a:lnTo>
                  <a:pt x="1524955" y="165945"/>
                </a:lnTo>
                <a:lnTo>
                  <a:pt x="1468412" y="132587"/>
                </a:lnTo>
                <a:lnTo>
                  <a:pt x="1408787" y="102637"/>
                </a:lnTo>
                <a:lnTo>
                  <a:pt x="1346371" y="76234"/>
                </a:lnTo>
                <a:lnTo>
                  <a:pt x="1281460" y="53514"/>
                </a:lnTo>
                <a:lnTo>
                  <a:pt x="1214347" y="34616"/>
                </a:lnTo>
                <a:lnTo>
                  <a:pt x="1145325" y="19678"/>
                </a:lnTo>
                <a:lnTo>
                  <a:pt x="1074687" y="8837"/>
                </a:lnTo>
                <a:lnTo>
                  <a:pt x="1002728" y="2232"/>
                </a:lnTo>
                <a:lnTo>
                  <a:pt x="929741" y="0"/>
                </a:lnTo>
                <a:lnTo>
                  <a:pt x="856752" y="2232"/>
                </a:lnTo>
                <a:lnTo>
                  <a:pt x="784792" y="8837"/>
                </a:lnTo>
                <a:lnTo>
                  <a:pt x="714153" y="19678"/>
                </a:lnTo>
                <a:lnTo>
                  <a:pt x="645130" y="34616"/>
                </a:lnTo>
                <a:lnTo>
                  <a:pt x="578016" y="53514"/>
                </a:lnTo>
                <a:lnTo>
                  <a:pt x="513105" y="76234"/>
                </a:lnTo>
                <a:lnTo>
                  <a:pt x="450690" y="102637"/>
                </a:lnTo>
                <a:lnTo>
                  <a:pt x="391065" y="132587"/>
                </a:lnTo>
                <a:lnTo>
                  <a:pt x="334522" y="165945"/>
                </a:lnTo>
                <a:lnTo>
                  <a:pt x="281357" y="202574"/>
                </a:lnTo>
                <a:lnTo>
                  <a:pt x="231862" y="242336"/>
                </a:lnTo>
                <a:lnTo>
                  <a:pt x="186330" y="285092"/>
                </a:lnTo>
                <a:lnTo>
                  <a:pt x="145056" y="330706"/>
                </a:lnTo>
                <a:lnTo>
                  <a:pt x="108333" y="379039"/>
                </a:lnTo>
                <a:lnTo>
                  <a:pt x="76454" y="429953"/>
                </a:lnTo>
                <a:lnTo>
                  <a:pt x="49713" y="483312"/>
                </a:lnTo>
                <a:lnTo>
                  <a:pt x="28404" y="538976"/>
                </a:lnTo>
                <a:lnTo>
                  <a:pt x="12819" y="596808"/>
                </a:lnTo>
                <a:lnTo>
                  <a:pt x="3253" y="656671"/>
                </a:lnTo>
                <a:lnTo>
                  <a:pt x="0" y="718426"/>
                </a:lnTo>
                <a:lnTo>
                  <a:pt x="3253" y="780183"/>
                </a:lnTo>
                <a:lnTo>
                  <a:pt x="12819" y="840047"/>
                </a:lnTo>
                <a:lnTo>
                  <a:pt x="28404" y="897881"/>
                </a:lnTo>
                <a:lnTo>
                  <a:pt x="49713" y="953546"/>
                </a:lnTo>
                <a:lnTo>
                  <a:pt x="76454" y="1006906"/>
                </a:lnTo>
                <a:lnTo>
                  <a:pt x="108333" y="1057821"/>
                </a:lnTo>
                <a:lnTo>
                  <a:pt x="109045" y="870777"/>
                </a:lnTo>
                <a:lnTo>
                  <a:pt x="95543" y="821260"/>
                </a:lnTo>
                <a:lnTo>
                  <a:pt x="87282" y="770422"/>
                </a:lnTo>
                <a:lnTo>
                  <a:pt x="84480" y="718426"/>
                </a:lnTo>
                <a:lnTo>
                  <a:pt x="87282" y="666433"/>
                </a:lnTo>
                <a:lnTo>
                  <a:pt x="95543" y="615598"/>
                </a:lnTo>
                <a:lnTo>
                  <a:pt x="109045" y="566083"/>
                </a:lnTo>
                <a:lnTo>
                  <a:pt x="127570" y="518052"/>
                </a:lnTo>
                <a:lnTo>
                  <a:pt x="150903" y="471668"/>
                </a:lnTo>
                <a:lnTo>
                  <a:pt x="178824" y="427093"/>
                </a:lnTo>
                <a:lnTo>
                  <a:pt x="211116" y="384492"/>
                </a:lnTo>
                <a:lnTo>
                  <a:pt x="247562" y="344028"/>
                </a:lnTo>
                <a:lnTo>
                  <a:pt x="287945" y="305863"/>
                </a:lnTo>
                <a:lnTo>
                  <a:pt x="332046" y="270160"/>
                </a:lnTo>
                <a:lnTo>
                  <a:pt x="379648" y="237084"/>
                </a:lnTo>
                <a:lnTo>
                  <a:pt x="430535" y="206796"/>
                </a:lnTo>
                <a:lnTo>
                  <a:pt x="484487" y="179461"/>
                </a:lnTo>
                <a:lnTo>
                  <a:pt x="541289" y="155241"/>
                </a:lnTo>
                <a:lnTo>
                  <a:pt x="600721" y="134299"/>
                </a:lnTo>
                <a:lnTo>
                  <a:pt x="662568" y="116799"/>
                </a:lnTo>
                <a:lnTo>
                  <a:pt x="726610" y="102904"/>
                </a:lnTo>
                <a:lnTo>
                  <a:pt x="792632" y="92777"/>
                </a:lnTo>
                <a:lnTo>
                  <a:pt x="860415" y="86581"/>
                </a:lnTo>
                <a:lnTo>
                  <a:pt x="929741" y="84480"/>
                </a:lnTo>
                <a:lnTo>
                  <a:pt x="999066" y="86581"/>
                </a:lnTo>
                <a:lnTo>
                  <a:pt x="1066847" y="92777"/>
                </a:lnTo>
                <a:lnTo>
                  <a:pt x="1132867" y="102904"/>
                </a:lnTo>
                <a:lnTo>
                  <a:pt x="1196908" y="116799"/>
                </a:lnTo>
                <a:lnTo>
                  <a:pt x="1258754" y="134299"/>
                </a:lnTo>
                <a:lnTo>
                  <a:pt x="1318185" y="155241"/>
                </a:lnTo>
                <a:lnTo>
                  <a:pt x="1374986" y="179461"/>
                </a:lnTo>
                <a:lnTo>
                  <a:pt x="1428938" y="206796"/>
                </a:lnTo>
                <a:lnTo>
                  <a:pt x="1479823" y="237084"/>
                </a:lnTo>
                <a:lnTo>
                  <a:pt x="1527425" y="270160"/>
                </a:lnTo>
                <a:lnTo>
                  <a:pt x="1571526" y="305863"/>
                </a:lnTo>
                <a:lnTo>
                  <a:pt x="1611908" y="344028"/>
                </a:lnTo>
                <a:lnTo>
                  <a:pt x="1648354" y="384492"/>
                </a:lnTo>
                <a:lnTo>
                  <a:pt x="1680646" y="427093"/>
                </a:lnTo>
                <a:lnTo>
                  <a:pt x="1708567" y="471668"/>
                </a:lnTo>
                <a:lnTo>
                  <a:pt x="1731899" y="518052"/>
                </a:lnTo>
                <a:lnTo>
                  <a:pt x="1750425" y="566083"/>
                </a:lnTo>
                <a:lnTo>
                  <a:pt x="1763927" y="615598"/>
                </a:lnTo>
                <a:lnTo>
                  <a:pt x="1772188" y="666433"/>
                </a:lnTo>
                <a:lnTo>
                  <a:pt x="1774990" y="718426"/>
                </a:lnTo>
                <a:lnTo>
                  <a:pt x="1772188" y="770422"/>
                </a:lnTo>
                <a:lnTo>
                  <a:pt x="1763927" y="821260"/>
                </a:lnTo>
                <a:lnTo>
                  <a:pt x="1750425" y="870777"/>
                </a:lnTo>
                <a:lnTo>
                  <a:pt x="1731899" y="918810"/>
                </a:lnTo>
                <a:lnTo>
                  <a:pt x="1708567" y="965195"/>
                </a:lnTo>
                <a:lnTo>
                  <a:pt x="1680646" y="1009769"/>
                </a:lnTo>
                <a:lnTo>
                  <a:pt x="1648354" y="1052370"/>
                </a:lnTo>
                <a:lnTo>
                  <a:pt x="1611908" y="1092835"/>
                </a:lnTo>
                <a:lnTo>
                  <a:pt x="1571526" y="1130999"/>
                </a:lnTo>
                <a:lnTo>
                  <a:pt x="1527425" y="1166701"/>
                </a:lnTo>
                <a:lnTo>
                  <a:pt x="1479823" y="1199776"/>
                </a:lnTo>
                <a:lnTo>
                  <a:pt x="1428938" y="1230063"/>
                </a:lnTo>
                <a:lnTo>
                  <a:pt x="1374986" y="1257397"/>
                </a:lnTo>
                <a:lnTo>
                  <a:pt x="1318185" y="1281616"/>
                </a:lnTo>
                <a:lnTo>
                  <a:pt x="1258754" y="1302556"/>
                </a:lnTo>
                <a:lnTo>
                  <a:pt x="1196908" y="1320055"/>
                </a:lnTo>
                <a:lnTo>
                  <a:pt x="1132867" y="1333949"/>
                </a:lnTo>
                <a:lnTo>
                  <a:pt x="1066847" y="1344075"/>
                </a:lnTo>
                <a:lnTo>
                  <a:pt x="999066" y="1350270"/>
                </a:lnTo>
                <a:lnTo>
                  <a:pt x="929741" y="1352372"/>
                </a:lnTo>
                <a:lnTo>
                  <a:pt x="860415" y="1350270"/>
                </a:lnTo>
                <a:lnTo>
                  <a:pt x="792632" y="1344075"/>
                </a:lnTo>
                <a:lnTo>
                  <a:pt x="726610" y="1333949"/>
                </a:lnTo>
                <a:lnTo>
                  <a:pt x="662568" y="1320055"/>
                </a:lnTo>
                <a:lnTo>
                  <a:pt x="600721" y="1302556"/>
                </a:lnTo>
                <a:lnTo>
                  <a:pt x="541289" y="1281616"/>
                </a:lnTo>
                <a:lnTo>
                  <a:pt x="484487" y="1257397"/>
                </a:lnTo>
                <a:lnTo>
                  <a:pt x="430535" y="1230063"/>
                </a:lnTo>
                <a:lnTo>
                  <a:pt x="379648" y="1199776"/>
                </a:lnTo>
                <a:lnTo>
                  <a:pt x="332046" y="1166701"/>
                </a:lnTo>
                <a:lnTo>
                  <a:pt x="287945" y="1130999"/>
                </a:lnTo>
                <a:lnTo>
                  <a:pt x="247562" y="1092835"/>
                </a:lnTo>
                <a:lnTo>
                  <a:pt x="211116" y="1052370"/>
                </a:lnTo>
                <a:lnTo>
                  <a:pt x="178824" y="1009769"/>
                </a:lnTo>
                <a:close/>
              </a:path>
              <a:path w="1859483" h="1436865">
                <a:moveTo>
                  <a:pt x="109045" y="870777"/>
                </a:moveTo>
                <a:lnTo>
                  <a:pt x="108333" y="1057821"/>
                </a:lnTo>
                <a:lnTo>
                  <a:pt x="145056" y="1106155"/>
                </a:lnTo>
                <a:lnTo>
                  <a:pt x="127570" y="918810"/>
                </a:lnTo>
                <a:lnTo>
                  <a:pt x="109045" y="870777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63849" y="3174999"/>
            <a:ext cx="2484281" cy="1936663"/>
          </a:xfrm>
          <a:custGeom>
            <a:avLst/>
            <a:gdLst/>
            <a:ahLst/>
            <a:cxnLst/>
            <a:rect l="l" t="t" r="r" b="b"/>
            <a:pathLst>
              <a:path w="1859483" h="1436865">
                <a:moveTo>
                  <a:pt x="929741" y="0"/>
                </a:moveTo>
                <a:lnTo>
                  <a:pt x="1002730" y="2232"/>
                </a:lnTo>
                <a:lnTo>
                  <a:pt x="1074691" y="8837"/>
                </a:lnTo>
                <a:lnTo>
                  <a:pt x="1145329" y="19678"/>
                </a:lnTo>
                <a:lnTo>
                  <a:pt x="1214352" y="34616"/>
                </a:lnTo>
                <a:lnTo>
                  <a:pt x="1281466" y="53514"/>
                </a:lnTo>
                <a:lnTo>
                  <a:pt x="1346377" y="76234"/>
                </a:lnTo>
                <a:lnTo>
                  <a:pt x="1408792" y="102637"/>
                </a:lnTo>
                <a:lnTo>
                  <a:pt x="1468418" y="132587"/>
                </a:lnTo>
                <a:lnTo>
                  <a:pt x="1524960" y="165945"/>
                </a:lnTo>
                <a:lnTo>
                  <a:pt x="1578125" y="202574"/>
                </a:lnTo>
                <a:lnTo>
                  <a:pt x="1627621" y="242336"/>
                </a:lnTo>
                <a:lnTo>
                  <a:pt x="1673152" y="285092"/>
                </a:lnTo>
                <a:lnTo>
                  <a:pt x="1714426" y="330706"/>
                </a:lnTo>
                <a:lnTo>
                  <a:pt x="1751149" y="379039"/>
                </a:lnTo>
                <a:lnTo>
                  <a:pt x="1783028" y="429953"/>
                </a:lnTo>
                <a:lnTo>
                  <a:pt x="1809769" y="483312"/>
                </a:lnTo>
                <a:lnTo>
                  <a:pt x="1831078" y="538976"/>
                </a:lnTo>
                <a:lnTo>
                  <a:pt x="1846663" y="596808"/>
                </a:lnTo>
                <a:lnTo>
                  <a:pt x="1856229" y="656671"/>
                </a:lnTo>
                <a:lnTo>
                  <a:pt x="1859483" y="718426"/>
                </a:lnTo>
                <a:lnTo>
                  <a:pt x="1856229" y="780183"/>
                </a:lnTo>
                <a:lnTo>
                  <a:pt x="1846663" y="840047"/>
                </a:lnTo>
                <a:lnTo>
                  <a:pt x="1831078" y="897881"/>
                </a:lnTo>
                <a:lnTo>
                  <a:pt x="1809769" y="953546"/>
                </a:lnTo>
                <a:lnTo>
                  <a:pt x="1783028" y="1006906"/>
                </a:lnTo>
                <a:lnTo>
                  <a:pt x="1751149" y="1057821"/>
                </a:lnTo>
                <a:lnTo>
                  <a:pt x="1714426" y="1106155"/>
                </a:lnTo>
                <a:lnTo>
                  <a:pt x="1673152" y="1151770"/>
                </a:lnTo>
                <a:lnTo>
                  <a:pt x="1627621" y="1194527"/>
                </a:lnTo>
                <a:lnTo>
                  <a:pt x="1578125" y="1234289"/>
                </a:lnTo>
                <a:lnTo>
                  <a:pt x="1524960" y="1270918"/>
                </a:lnTo>
                <a:lnTo>
                  <a:pt x="1468418" y="1304276"/>
                </a:lnTo>
                <a:lnTo>
                  <a:pt x="1408792" y="1334226"/>
                </a:lnTo>
                <a:lnTo>
                  <a:pt x="1346377" y="1360630"/>
                </a:lnTo>
                <a:lnTo>
                  <a:pt x="1281466" y="1383350"/>
                </a:lnTo>
                <a:lnTo>
                  <a:pt x="1214352" y="1402248"/>
                </a:lnTo>
                <a:lnTo>
                  <a:pt x="1145329" y="1417186"/>
                </a:lnTo>
                <a:lnTo>
                  <a:pt x="1074691" y="1428027"/>
                </a:lnTo>
                <a:lnTo>
                  <a:pt x="1002730" y="1434632"/>
                </a:lnTo>
                <a:lnTo>
                  <a:pt x="929741" y="1436865"/>
                </a:lnTo>
                <a:lnTo>
                  <a:pt x="856752" y="1434632"/>
                </a:lnTo>
                <a:lnTo>
                  <a:pt x="784792" y="1428027"/>
                </a:lnTo>
                <a:lnTo>
                  <a:pt x="714153" y="1417186"/>
                </a:lnTo>
                <a:lnTo>
                  <a:pt x="645130" y="1402248"/>
                </a:lnTo>
                <a:lnTo>
                  <a:pt x="578016" y="1383350"/>
                </a:lnTo>
                <a:lnTo>
                  <a:pt x="513105" y="1360630"/>
                </a:lnTo>
                <a:lnTo>
                  <a:pt x="450690" y="1334226"/>
                </a:lnTo>
                <a:lnTo>
                  <a:pt x="391065" y="1304276"/>
                </a:lnTo>
                <a:lnTo>
                  <a:pt x="334522" y="1270918"/>
                </a:lnTo>
                <a:lnTo>
                  <a:pt x="281357" y="1234289"/>
                </a:lnTo>
                <a:lnTo>
                  <a:pt x="231862" y="1194527"/>
                </a:lnTo>
                <a:lnTo>
                  <a:pt x="186330" y="1151770"/>
                </a:lnTo>
                <a:lnTo>
                  <a:pt x="145056" y="1106155"/>
                </a:lnTo>
                <a:lnTo>
                  <a:pt x="108333" y="1057821"/>
                </a:lnTo>
                <a:lnTo>
                  <a:pt x="76454" y="1006906"/>
                </a:lnTo>
                <a:lnTo>
                  <a:pt x="49713" y="953546"/>
                </a:lnTo>
                <a:lnTo>
                  <a:pt x="28404" y="897881"/>
                </a:lnTo>
                <a:lnTo>
                  <a:pt x="12819" y="840047"/>
                </a:lnTo>
                <a:lnTo>
                  <a:pt x="3253" y="780183"/>
                </a:lnTo>
                <a:lnTo>
                  <a:pt x="0" y="718426"/>
                </a:lnTo>
                <a:lnTo>
                  <a:pt x="3253" y="656671"/>
                </a:lnTo>
                <a:lnTo>
                  <a:pt x="12819" y="596808"/>
                </a:lnTo>
                <a:lnTo>
                  <a:pt x="28404" y="538976"/>
                </a:lnTo>
                <a:lnTo>
                  <a:pt x="49713" y="483312"/>
                </a:lnTo>
                <a:lnTo>
                  <a:pt x="76454" y="429953"/>
                </a:lnTo>
                <a:lnTo>
                  <a:pt x="108333" y="379039"/>
                </a:lnTo>
                <a:lnTo>
                  <a:pt x="145056" y="330706"/>
                </a:lnTo>
                <a:lnTo>
                  <a:pt x="186330" y="285092"/>
                </a:lnTo>
                <a:lnTo>
                  <a:pt x="231862" y="242336"/>
                </a:lnTo>
                <a:lnTo>
                  <a:pt x="281357" y="202574"/>
                </a:lnTo>
                <a:lnTo>
                  <a:pt x="334522" y="165945"/>
                </a:lnTo>
                <a:lnTo>
                  <a:pt x="391065" y="132587"/>
                </a:lnTo>
                <a:lnTo>
                  <a:pt x="450690" y="102637"/>
                </a:lnTo>
                <a:lnTo>
                  <a:pt x="513105" y="76234"/>
                </a:lnTo>
                <a:lnTo>
                  <a:pt x="578016" y="53514"/>
                </a:lnTo>
                <a:lnTo>
                  <a:pt x="645130" y="34616"/>
                </a:lnTo>
                <a:lnTo>
                  <a:pt x="714153" y="19678"/>
                </a:lnTo>
                <a:lnTo>
                  <a:pt x="784792" y="8837"/>
                </a:lnTo>
                <a:lnTo>
                  <a:pt x="856752" y="2232"/>
                </a:lnTo>
                <a:lnTo>
                  <a:pt x="929741" y="0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44207" y="3469363"/>
            <a:ext cx="2019645" cy="1642300"/>
          </a:xfrm>
          <a:custGeom>
            <a:avLst/>
            <a:gdLst/>
            <a:ahLst/>
            <a:cxnLst/>
            <a:rect l="l" t="t" r="r" b="b"/>
            <a:pathLst>
              <a:path w="1859483" h="1436865">
                <a:moveTo>
                  <a:pt x="929741" y="0"/>
                </a:moveTo>
                <a:lnTo>
                  <a:pt x="1002728" y="2232"/>
                </a:lnTo>
                <a:lnTo>
                  <a:pt x="1074687" y="8837"/>
                </a:lnTo>
                <a:lnTo>
                  <a:pt x="1145325" y="19678"/>
                </a:lnTo>
                <a:lnTo>
                  <a:pt x="1214347" y="34616"/>
                </a:lnTo>
                <a:lnTo>
                  <a:pt x="1281460" y="53514"/>
                </a:lnTo>
                <a:lnTo>
                  <a:pt x="1346371" y="76234"/>
                </a:lnTo>
                <a:lnTo>
                  <a:pt x="1408787" y="102637"/>
                </a:lnTo>
                <a:lnTo>
                  <a:pt x="1468412" y="132587"/>
                </a:lnTo>
                <a:lnTo>
                  <a:pt x="1524955" y="165945"/>
                </a:lnTo>
                <a:lnTo>
                  <a:pt x="1578121" y="202574"/>
                </a:lnTo>
                <a:lnTo>
                  <a:pt x="1627616" y="242336"/>
                </a:lnTo>
                <a:lnTo>
                  <a:pt x="1673148" y="285092"/>
                </a:lnTo>
                <a:lnTo>
                  <a:pt x="1714423" y="330706"/>
                </a:lnTo>
                <a:lnTo>
                  <a:pt x="1751147" y="379039"/>
                </a:lnTo>
                <a:lnTo>
                  <a:pt x="1783026" y="429953"/>
                </a:lnTo>
                <a:lnTo>
                  <a:pt x="1809768" y="483312"/>
                </a:lnTo>
                <a:lnTo>
                  <a:pt x="1831078" y="538976"/>
                </a:lnTo>
                <a:lnTo>
                  <a:pt x="1846663" y="596808"/>
                </a:lnTo>
                <a:lnTo>
                  <a:pt x="1856229" y="656671"/>
                </a:lnTo>
                <a:lnTo>
                  <a:pt x="1859483" y="718426"/>
                </a:lnTo>
                <a:lnTo>
                  <a:pt x="1856229" y="780183"/>
                </a:lnTo>
                <a:lnTo>
                  <a:pt x="1846663" y="840047"/>
                </a:lnTo>
                <a:lnTo>
                  <a:pt x="1831078" y="897881"/>
                </a:lnTo>
                <a:lnTo>
                  <a:pt x="1809768" y="953546"/>
                </a:lnTo>
                <a:lnTo>
                  <a:pt x="1783026" y="1006906"/>
                </a:lnTo>
                <a:lnTo>
                  <a:pt x="1751147" y="1057821"/>
                </a:lnTo>
                <a:lnTo>
                  <a:pt x="1714423" y="1106155"/>
                </a:lnTo>
                <a:lnTo>
                  <a:pt x="1673148" y="1151770"/>
                </a:lnTo>
                <a:lnTo>
                  <a:pt x="1627616" y="1194527"/>
                </a:lnTo>
                <a:lnTo>
                  <a:pt x="1578121" y="1234289"/>
                </a:lnTo>
                <a:lnTo>
                  <a:pt x="1524955" y="1270918"/>
                </a:lnTo>
                <a:lnTo>
                  <a:pt x="1468412" y="1304276"/>
                </a:lnTo>
                <a:lnTo>
                  <a:pt x="1408787" y="1334226"/>
                </a:lnTo>
                <a:lnTo>
                  <a:pt x="1346371" y="1360630"/>
                </a:lnTo>
                <a:lnTo>
                  <a:pt x="1281460" y="1383350"/>
                </a:lnTo>
                <a:lnTo>
                  <a:pt x="1214347" y="1402248"/>
                </a:lnTo>
                <a:lnTo>
                  <a:pt x="1145325" y="1417186"/>
                </a:lnTo>
                <a:lnTo>
                  <a:pt x="1074687" y="1428027"/>
                </a:lnTo>
                <a:lnTo>
                  <a:pt x="1002728" y="1434632"/>
                </a:lnTo>
                <a:lnTo>
                  <a:pt x="929741" y="1436865"/>
                </a:lnTo>
                <a:lnTo>
                  <a:pt x="856752" y="1434632"/>
                </a:lnTo>
                <a:lnTo>
                  <a:pt x="784792" y="1428027"/>
                </a:lnTo>
                <a:lnTo>
                  <a:pt x="714153" y="1417186"/>
                </a:lnTo>
                <a:lnTo>
                  <a:pt x="645130" y="1402248"/>
                </a:lnTo>
                <a:lnTo>
                  <a:pt x="578016" y="1383350"/>
                </a:lnTo>
                <a:lnTo>
                  <a:pt x="513105" y="1360630"/>
                </a:lnTo>
                <a:lnTo>
                  <a:pt x="450690" y="1334226"/>
                </a:lnTo>
                <a:lnTo>
                  <a:pt x="391065" y="1304276"/>
                </a:lnTo>
                <a:lnTo>
                  <a:pt x="334522" y="1270918"/>
                </a:lnTo>
                <a:lnTo>
                  <a:pt x="281357" y="1234289"/>
                </a:lnTo>
                <a:lnTo>
                  <a:pt x="231862" y="1194527"/>
                </a:lnTo>
                <a:lnTo>
                  <a:pt x="186330" y="1151770"/>
                </a:lnTo>
                <a:lnTo>
                  <a:pt x="145056" y="1106155"/>
                </a:lnTo>
                <a:lnTo>
                  <a:pt x="108333" y="1057821"/>
                </a:lnTo>
                <a:lnTo>
                  <a:pt x="76454" y="1006906"/>
                </a:lnTo>
                <a:lnTo>
                  <a:pt x="49713" y="953546"/>
                </a:lnTo>
                <a:lnTo>
                  <a:pt x="28404" y="897881"/>
                </a:lnTo>
                <a:lnTo>
                  <a:pt x="12819" y="840047"/>
                </a:lnTo>
                <a:lnTo>
                  <a:pt x="3253" y="780183"/>
                </a:lnTo>
                <a:lnTo>
                  <a:pt x="0" y="718426"/>
                </a:lnTo>
                <a:lnTo>
                  <a:pt x="3253" y="656671"/>
                </a:lnTo>
                <a:lnTo>
                  <a:pt x="12819" y="596808"/>
                </a:lnTo>
                <a:lnTo>
                  <a:pt x="28404" y="538976"/>
                </a:lnTo>
                <a:lnTo>
                  <a:pt x="49713" y="483312"/>
                </a:lnTo>
                <a:lnTo>
                  <a:pt x="76454" y="429953"/>
                </a:lnTo>
                <a:lnTo>
                  <a:pt x="108333" y="379039"/>
                </a:lnTo>
                <a:lnTo>
                  <a:pt x="145056" y="330706"/>
                </a:lnTo>
                <a:lnTo>
                  <a:pt x="186330" y="285092"/>
                </a:lnTo>
                <a:lnTo>
                  <a:pt x="231862" y="242336"/>
                </a:lnTo>
                <a:lnTo>
                  <a:pt x="281357" y="202574"/>
                </a:lnTo>
                <a:lnTo>
                  <a:pt x="334522" y="165945"/>
                </a:lnTo>
                <a:lnTo>
                  <a:pt x="391065" y="132587"/>
                </a:lnTo>
                <a:lnTo>
                  <a:pt x="450690" y="102637"/>
                </a:lnTo>
                <a:lnTo>
                  <a:pt x="513105" y="76234"/>
                </a:lnTo>
                <a:lnTo>
                  <a:pt x="578016" y="53514"/>
                </a:lnTo>
                <a:lnTo>
                  <a:pt x="645130" y="34616"/>
                </a:lnTo>
                <a:lnTo>
                  <a:pt x="714153" y="19678"/>
                </a:lnTo>
                <a:lnTo>
                  <a:pt x="784792" y="8837"/>
                </a:lnTo>
                <a:lnTo>
                  <a:pt x="856752" y="2232"/>
                </a:lnTo>
                <a:lnTo>
                  <a:pt x="929741" y="0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20399" y="4563249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611083" y="194860"/>
                </a:moveTo>
                <a:lnTo>
                  <a:pt x="585387" y="200116"/>
                </a:lnTo>
                <a:lnTo>
                  <a:pt x="545326" y="211706"/>
                </a:lnTo>
                <a:lnTo>
                  <a:pt x="506638" y="226303"/>
                </a:lnTo>
                <a:lnTo>
                  <a:pt x="469460" y="243771"/>
                </a:lnTo>
                <a:lnTo>
                  <a:pt x="433928" y="263973"/>
                </a:lnTo>
                <a:lnTo>
                  <a:pt x="400178" y="286774"/>
                </a:lnTo>
                <a:lnTo>
                  <a:pt x="368346" y="312037"/>
                </a:lnTo>
                <a:lnTo>
                  <a:pt x="352736" y="326499"/>
                </a:lnTo>
                <a:lnTo>
                  <a:pt x="611083" y="194860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331116" y="4584285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669681" y="165007"/>
                </a:moveTo>
                <a:lnTo>
                  <a:pt x="615969" y="170632"/>
                </a:lnTo>
                <a:lnTo>
                  <a:pt x="601562" y="173579"/>
                </a:lnTo>
                <a:lnTo>
                  <a:pt x="341160" y="306258"/>
                </a:lnTo>
                <a:lnTo>
                  <a:pt x="327851" y="318589"/>
                </a:lnTo>
                <a:lnTo>
                  <a:pt x="300263" y="348369"/>
                </a:lnTo>
                <a:lnTo>
                  <a:pt x="293785" y="356532"/>
                </a:lnTo>
                <a:lnTo>
                  <a:pt x="669681" y="165007"/>
                </a:lnTo>
                <a:close/>
              </a:path>
            </a:pathLst>
          </a:custGeom>
          <a:solidFill>
            <a:srgbClr val="F7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341843" y="4605319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711861" y="143521"/>
                </a:moveTo>
                <a:lnTo>
                  <a:pt x="691008" y="142678"/>
                </a:lnTo>
                <a:lnTo>
                  <a:pt x="659738" y="143942"/>
                </a:lnTo>
                <a:lnTo>
                  <a:pt x="282560" y="336125"/>
                </a:lnTo>
                <a:lnTo>
                  <a:pt x="264274" y="359168"/>
                </a:lnTo>
                <a:lnTo>
                  <a:pt x="251486" y="378098"/>
                </a:lnTo>
                <a:lnTo>
                  <a:pt x="711861" y="143521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352561" y="4626367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746021" y="126107"/>
                </a:moveTo>
                <a:lnTo>
                  <a:pt x="723658" y="123382"/>
                </a:lnTo>
                <a:lnTo>
                  <a:pt x="701815" y="122499"/>
                </a:lnTo>
                <a:lnTo>
                  <a:pt x="240398" y="357598"/>
                </a:lnTo>
                <a:lnTo>
                  <a:pt x="230757" y="371870"/>
                </a:lnTo>
                <a:lnTo>
                  <a:pt x="217328" y="395492"/>
                </a:lnTo>
                <a:lnTo>
                  <a:pt x="746021" y="126107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63278" y="4647403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774743" y="111483"/>
                </a:moveTo>
                <a:lnTo>
                  <a:pt x="755344" y="107515"/>
                </a:lnTo>
                <a:lnTo>
                  <a:pt x="735879" y="105142"/>
                </a:lnTo>
                <a:lnTo>
                  <a:pt x="206327" y="374958"/>
                </a:lnTo>
                <a:lnTo>
                  <a:pt x="199840" y="386368"/>
                </a:lnTo>
                <a:lnTo>
                  <a:pt x="188700" y="410081"/>
                </a:lnTo>
                <a:lnTo>
                  <a:pt x="774743" y="111483"/>
                </a:lnTo>
                <a:close/>
              </a:path>
            </a:pathLst>
          </a:custGeom>
          <a:solidFill>
            <a:srgbClr val="F6F2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373994" y="4668449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799533" y="98852"/>
                </a:moveTo>
                <a:lnTo>
                  <a:pt x="785926" y="94916"/>
                </a:lnTo>
                <a:lnTo>
                  <a:pt x="764537" y="90541"/>
                </a:lnTo>
                <a:lnTo>
                  <a:pt x="177757" y="389515"/>
                </a:lnTo>
                <a:lnTo>
                  <a:pt x="171656" y="402500"/>
                </a:lnTo>
                <a:lnTo>
                  <a:pt x="164060" y="422636"/>
                </a:lnTo>
                <a:lnTo>
                  <a:pt x="799533" y="98852"/>
                </a:lnTo>
                <a:close/>
              </a:path>
            </a:pathLst>
          </a:custGeom>
          <a:solidFill>
            <a:srgbClr val="F5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384712" y="4689486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21307" y="87747"/>
                </a:moveTo>
                <a:lnTo>
                  <a:pt x="815270" y="85469"/>
                </a:lnTo>
                <a:lnTo>
                  <a:pt x="789260" y="77944"/>
                </a:lnTo>
                <a:lnTo>
                  <a:pt x="153176" y="402039"/>
                </a:lnTo>
                <a:lnTo>
                  <a:pt x="146343" y="420152"/>
                </a:lnTo>
                <a:lnTo>
                  <a:pt x="142438" y="433650"/>
                </a:lnTo>
                <a:lnTo>
                  <a:pt x="821307" y="87747"/>
                </a:lnTo>
                <a:close/>
              </a:path>
            </a:pathLst>
          </a:custGeom>
          <a:solidFill>
            <a:srgbClr val="F4F0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395430" y="4710508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40466" y="77997"/>
                </a:moveTo>
                <a:lnTo>
                  <a:pt x="810988" y="66875"/>
                </a:lnTo>
                <a:lnTo>
                  <a:pt x="131600" y="413043"/>
                </a:lnTo>
                <a:lnTo>
                  <a:pt x="124036" y="439191"/>
                </a:lnTo>
                <a:lnTo>
                  <a:pt x="123158" y="443487"/>
                </a:lnTo>
                <a:lnTo>
                  <a:pt x="840466" y="77997"/>
                </a:lnTo>
                <a:close/>
              </a:path>
            </a:pathLst>
          </a:custGeom>
          <a:solidFill>
            <a:srgbClr val="F4EF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406159" y="4731567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57082" y="69530"/>
                </a:moveTo>
                <a:lnTo>
                  <a:pt x="832511" y="57985"/>
                </a:lnTo>
                <a:lnTo>
                  <a:pt x="830168" y="57101"/>
                </a:lnTo>
                <a:lnTo>
                  <a:pt x="112344" y="422844"/>
                </a:lnTo>
                <a:lnTo>
                  <a:pt x="106375" y="452027"/>
                </a:lnTo>
                <a:lnTo>
                  <a:pt x="857082" y="69530"/>
                </a:lnTo>
                <a:close/>
              </a:path>
            </a:pathLst>
          </a:custGeom>
          <a:solidFill>
            <a:srgbClr val="F4EE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416877" y="4752601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72095" y="61881"/>
                </a:moveTo>
                <a:lnTo>
                  <a:pt x="858971" y="54419"/>
                </a:lnTo>
                <a:lnTo>
                  <a:pt x="846726" y="48666"/>
                </a:lnTo>
                <a:lnTo>
                  <a:pt x="95575" y="431399"/>
                </a:lnTo>
                <a:lnTo>
                  <a:pt x="94144" y="438396"/>
                </a:lnTo>
                <a:lnTo>
                  <a:pt x="91561" y="459587"/>
                </a:lnTo>
                <a:lnTo>
                  <a:pt x="872095" y="61881"/>
                </a:lnTo>
                <a:close/>
              </a:path>
            </a:pathLst>
          </a:custGeom>
          <a:solidFill>
            <a:srgbClr val="F3ED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427592" y="4773626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85751" y="54923"/>
                </a:moveTo>
                <a:lnTo>
                  <a:pt x="883787" y="53596"/>
                </a:lnTo>
                <a:lnTo>
                  <a:pt x="861698" y="41037"/>
                </a:lnTo>
                <a:lnTo>
                  <a:pt x="80801" y="438927"/>
                </a:lnTo>
                <a:lnTo>
                  <a:pt x="78261" y="459771"/>
                </a:lnTo>
                <a:lnTo>
                  <a:pt x="77989" y="466502"/>
                </a:lnTo>
                <a:lnTo>
                  <a:pt x="885751" y="54923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438310" y="479467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97400" y="48988"/>
                </a:moveTo>
                <a:lnTo>
                  <a:pt x="875341" y="34085"/>
                </a:lnTo>
                <a:lnTo>
                  <a:pt x="67255" y="445829"/>
                </a:lnTo>
                <a:lnTo>
                  <a:pt x="66176" y="472521"/>
                </a:lnTo>
                <a:lnTo>
                  <a:pt x="897400" y="48988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449028" y="481572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07867" y="43642"/>
                </a:moveTo>
                <a:lnTo>
                  <a:pt x="896100" y="34303"/>
                </a:lnTo>
                <a:lnTo>
                  <a:pt x="886991" y="28149"/>
                </a:lnTo>
                <a:lnTo>
                  <a:pt x="55443" y="451847"/>
                </a:lnTo>
                <a:lnTo>
                  <a:pt x="55072" y="461041"/>
                </a:lnTo>
                <a:lnTo>
                  <a:pt x="55750" y="477832"/>
                </a:lnTo>
                <a:lnTo>
                  <a:pt x="907867" y="43642"/>
                </a:lnTo>
                <a:close/>
              </a:path>
            </a:pathLst>
          </a:custGeom>
          <a:solidFill>
            <a:srgbClr val="F2EB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459743" y="4836743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17449" y="38760"/>
                </a:moveTo>
                <a:lnTo>
                  <a:pt x="917214" y="38542"/>
                </a:lnTo>
                <a:lnTo>
                  <a:pt x="897423" y="22834"/>
                </a:lnTo>
                <a:lnTo>
                  <a:pt x="45048" y="457144"/>
                </a:lnTo>
                <a:lnTo>
                  <a:pt x="46083" y="482758"/>
                </a:lnTo>
                <a:lnTo>
                  <a:pt x="917449" y="38760"/>
                </a:lnTo>
                <a:close/>
              </a:path>
            </a:pathLst>
          </a:custGeom>
          <a:solidFill>
            <a:srgbClr val="F2EA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70461" y="485779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25198" y="34824"/>
                </a:moveTo>
                <a:lnTo>
                  <a:pt x="906995" y="17957"/>
                </a:lnTo>
                <a:lnTo>
                  <a:pt x="35380" y="462070"/>
                </a:lnTo>
                <a:lnTo>
                  <a:pt x="35391" y="462339"/>
                </a:lnTo>
                <a:lnTo>
                  <a:pt x="38359" y="486694"/>
                </a:lnTo>
                <a:lnTo>
                  <a:pt x="925198" y="34824"/>
                </a:lnTo>
                <a:close/>
              </a:path>
            </a:pathLst>
          </a:custGeom>
          <a:solidFill>
            <a:srgbClr val="F2E9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664450" y="4927600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932214" y="31236"/>
                </a:moveTo>
                <a:lnTo>
                  <a:pt x="925544" y="24036"/>
                </a:lnTo>
                <a:lnTo>
                  <a:pt x="914729" y="14016"/>
                </a:lnTo>
                <a:lnTo>
                  <a:pt x="27672" y="465986"/>
                </a:lnTo>
                <a:lnTo>
                  <a:pt x="29829" y="483692"/>
                </a:lnTo>
                <a:lnTo>
                  <a:pt x="31188" y="490336"/>
                </a:lnTo>
                <a:lnTo>
                  <a:pt x="932214" y="31236"/>
                </a:lnTo>
                <a:close/>
              </a:path>
            </a:pathLst>
          </a:custGeom>
          <a:solidFill>
            <a:srgbClr val="F1E8E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491907" y="4899874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938180" y="28209"/>
                </a:moveTo>
                <a:lnTo>
                  <a:pt x="921728" y="10450"/>
                </a:lnTo>
                <a:lnTo>
                  <a:pt x="20537" y="469621"/>
                </a:lnTo>
                <a:lnTo>
                  <a:pt x="25379" y="493296"/>
                </a:lnTo>
                <a:lnTo>
                  <a:pt x="938180" y="28209"/>
                </a:lnTo>
                <a:close/>
              </a:path>
            </a:pathLst>
          </a:custGeom>
          <a:solidFill>
            <a:srgbClr val="F1E8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02625" y="4920909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42858" y="25813"/>
                </a:moveTo>
                <a:lnTo>
                  <a:pt x="931697" y="11746"/>
                </a:lnTo>
                <a:lnTo>
                  <a:pt x="927684" y="7415"/>
                </a:lnTo>
                <a:lnTo>
                  <a:pt x="14729" y="472592"/>
                </a:lnTo>
                <a:lnTo>
                  <a:pt x="16842" y="482923"/>
                </a:lnTo>
                <a:lnTo>
                  <a:pt x="20557" y="495765"/>
                </a:lnTo>
                <a:lnTo>
                  <a:pt x="942858" y="25813"/>
                </a:lnTo>
                <a:close/>
              </a:path>
            </a:pathLst>
          </a:custGeom>
          <a:solidFill>
            <a:srgbClr val="F1E7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513341" y="4941955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947022" y="23691"/>
                </a:moveTo>
                <a:lnTo>
                  <a:pt x="946239" y="22532"/>
                </a:lnTo>
                <a:lnTo>
                  <a:pt x="932355" y="5035"/>
                </a:lnTo>
                <a:lnTo>
                  <a:pt x="9929" y="475026"/>
                </a:lnTo>
                <a:lnTo>
                  <a:pt x="16520" y="497810"/>
                </a:lnTo>
                <a:lnTo>
                  <a:pt x="947022" y="23691"/>
                </a:lnTo>
                <a:close/>
              </a:path>
            </a:pathLst>
          </a:custGeom>
          <a:solidFill>
            <a:srgbClr val="F1E6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24059" y="496298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49620" y="22380"/>
                </a:moveTo>
                <a:lnTo>
                  <a:pt x="936483" y="2932"/>
                </a:lnTo>
                <a:lnTo>
                  <a:pt x="5892" y="477095"/>
                </a:lnTo>
                <a:lnTo>
                  <a:pt x="6996" y="480913"/>
                </a:lnTo>
                <a:lnTo>
                  <a:pt x="13882" y="499166"/>
                </a:lnTo>
                <a:lnTo>
                  <a:pt x="949620" y="22380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534788" y="4984025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51641" y="21338"/>
                </a:moveTo>
                <a:lnTo>
                  <a:pt x="947590" y="14213"/>
                </a:lnTo>
                <a:lnTo>
                  <a:pt x="939077" y="1610"/>
                </a:lnTo>
                <a:lnTo>
                  <a:pt x="3267" y="478420"/>
                </a:lnTo>
                <a:lnTo>
                  <a:pt x="10863" y="498554"/>
                </a:lnTo>
                <a:lnTo>
                  <a:pt x="11678" y="500289"/>
                </a:lnTo>
                <a:lnTo>
                  <a:pt x="951641" y="21338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45505" y="5005063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952609" y="20857"/>
                </a:moveTo>
                <a:lnTo>
                  <a:pt x="941086" y="586"/>
                </a:lnTo>
                <a:lnTo>
                  <a:pt x="1091" y="479529"/>
                </a:lnTo>
                <a:lnTo>
                  <a:pt x="11001" y="500622"/>
                </a:lnTo>
                <a:lnTo>
                  <a:pt x="952609" y="20857"/>
                </a:lnTo>
                <a:close/>
              </a:path>
            </a:pathLst>
          </a:custGeom>
          <a:solidFill>
            <a:srgbClr val="F0E4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805018" y="5080744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52547" y="20882"/>
                </a:moveTo>
                <a:lnTo>
                  <a:pt x="948741" y="12782"/>
                </a:lnTo>
                <a:lnTo>
                  <a:pt x="944363" y="4192"/>
                </a:lnTo>
                <a:lnTo>
                  <a:pt x="942034" y="97"/>
                </a:lnTo>
                <a:lnTo>
                  <a:pt x="412" y="479888"/>
                </a:lnTo>
                <a:lnTo>
                  <a:pt x="6604" y="493069"/>
                </a:lnTo>
                <a:lnTo>
                  <a:pt x="7106" y="494055"/>
                </a:lnTo>
                <a:lnTo>
                  <a:pt x="10879" y="500690"/>
                </a:lnTo>
                <a:lnTo>
                  <a:pt x="952547" y="20882"/>
                </a:lnTo>
                <a:close/>
              </a:path>
            </a:pathLst>
          </a:custGeom>
          <a:solidFill>
            <a:srgbClr val="EFE3E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</a:t>
            </a:r>
            <a:r>
              <a:rPr lang="en-US" dirty="0" err="1" smtClean="0"/>
              <a:t>t</a:t>
            </a:r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512050" y="5080000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51873" y="21213"/>
                </a:moveTo>
                <a:lnTo>
                  <a:pt x="941969" y="130"/>
                </a:lnTo>
                <a:lnTo>
                  <a:pt x="320" y="479921"/>
                </a:lnTo>
                <a:lnTo>
                  <a:pt x="11842" y="500187"/>
                </a:lnTo>
                <a:lnTo>
                  <a:pt x="951873" y="21213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577670" y="5068179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49744" y="22311"/>
                </a:moveTo>
                <a:lnTo>
                  <a:pt x="942373" y="2770"/>
                </a:lnTo>
                <a:lnTo>
                  <a:pt x="941297" y="479"/>
                </a:lnTo>
                <a:lnTo>
                  <a:pt x="1283" y="479431"/>
                </a:lnTo>
                <a:lnTo>
                  <a:pt x="5648" y="487109"/>
                </a:lnTo>
                <a:lnTo>
                  <a:pt x="13807" y="499185"/>
                </a:lnTo>
                <a:lnTo>
                  <a:pt x="949744" y="22311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588386" y="5089215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47172" y="23608"/>
                </a:moveTo>
                <a:lnTo>
                  <a:pt x="946251" y="20423"/>
                </a:lnTo>
                <a:lnTo>
                  <a:pt x="939142" y="1577"/>
                </a:lnTo>
                <a:lnTo>
                  <a:pt x="3278" y="478427"/>
                </a:lnTo>
                <a:lnTo>
                  <a:pt x="16412" y="497870"/>
                </a:lnTo>
                <a:lnTo>
                  <a:pt x="947172" y="23608"/>
                </a:lnTo>
                <a:close/>
              </a:path>
            </a:pathLst>
          </a:custGeom>
          <a:solidFill>
            <a:srgbClr val="EFE1E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99115" y="5110262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43128" y="25669"/>
                </a:moveTo>
                <a:lnTo>
                  <a:pt x="936542" y="2902"/>
                </a:lnTo>
                <a:lnTo>
                  <a:pt x="5867" y="477095"/>
                </a:lnTo>
                <a:lnTo>
                  <a:pt x="7002" y="478775"/>
                </a:lnTo>
                <a:lnTo>
                  <a:pt x="20496" y="495777"/>
                </a:lnTo>
                <a:lnTo>
                  <a:pt x="943128" y="25669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09833" y="5131284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38374" y="28104"/>
                </a:moveTo>
                <a:lnTo>
                  <a:pt x="936393" y="18414"/>
                </a:lnTo>
                <a:lnTo>
                  <a:pt x="932501" y="4961"/>
                </a:lnTo>
                <a:lnTo>
                  <a:pt x="9982" y="475011"/>
                </a:lnTo>
                <a:lnTo>
                  <a:pt x="21546" y="489583"/>
                </a:lnTo>
                <a:lnTo>
                  <a:pt x="25115" y="493436"/>
                </a:lnTo>
                <a:lnTo>
                  <a:pt x="938374" y="28104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20548" y="5152331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32565" y="31052"/>
                </a:moveTo>
                <a:lnTo>
                  <a:pt x="927726" y="7393"/>
                </a:lnTo>
                <a:lnTo>
                  <a:pt x="14625" y="472633"/>
                </a:lnTo>
                <a:lnTo>
                  <a:pt x="31082" y="490396"/>
                </a:lnTo>
                <a:lnTo>
                  <a:pt x="932565" y="31052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31265" y="5173369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25483" y="34672"/>
                </a:moveTo>
                <a:lnTo>
                  <a:pt x="923406" y="17629"/>
                </a:lnTo>
                <a:lnTo>
                  <a:pt x="921918" y="10353"/>
                </a:lnTo>
                <a:lnTo>
                  <a:pt x="20586" y="469596"/>
                </a:lnTo>
                <a:lnTo>
                  <a:pt x="27701" y="477276"/>
                </a:lnTo>
                <a:lnTo>
                  <a:pt x="38034" y="486848"/>
                </a:lnTo>
                <a:lnTo>
                  <a:pt x="925483" y="34672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641981" y="5194402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17806" y="38584"/>
                </a:moveTo>
                <a:lnTo>
                  <a:pt x="914808" y="13976"/>
                </a:lnTo>
                <a:lnTo>
                  <a:pt x="27571" y="466049"/>
                </a:lnTo>
                <a:lnTo>
                  <a:pt x="45777" y="482915"/>
                </a:lnTo>
                <a:lnTo>
                  <a:pt x="917806" y="38584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52712" y="5215451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908159" y="43493"/>
                </a:moveTo>
                <a:lnTo>
                  <a:pt x="907126" y="17947"/>
                </a:lnTo>
                <a:lnTo>
                  <a:pt x="35298" y="462100"/>
                </a:lnTo>
                <a:lnTo>
                  <a:pt x="36033" y="462781"/>
                </a:lnTo>
                <a:lnTo>
                  <a:pt x="55284" y="478058"/>
                </a:lnTo>
                <a:lnTo>
                  <a:pt x="908159" y="43493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63428" y="5236485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97818" y="48774"/>
                </a:moveTo>
                <a:lnTo>
                  <a:pt x="898161" y="40276"/>
                </a:lnTo>
                <a:lnTo>
                  <a:pt x="897456" y="22817"/>
                </a:lnTo>
                <a:lnTo>
                  <a:pt x="44839" y="457239"/>
                </a:lnTo>
                <a:lnTo>
                  <a:pt x="57147" y="467006"/>
                </a:lnTo>
                <a:lnTo>
                  <a:pt x="65673" y="472765"/>
                </a:lnTo>
                <a:lnTo>
                  <a:pt x="897818" y="48774"/>
                </a:lnTo>
                <a:close/>
              </a:path>
            </a:pathLst>
          </a:custGeom>
          <a:solidFill>
            <a:srgbClr val="EDDC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674146" y="5257521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86009" y="54780"/>
                </a:moveTo>
                <a:lnTo>
                  <a:pt x="887087" y="28101"/>
                </a:lnTo>
                <a:lnTo>
                  <a:pt x="55265" y="451938"/>
                </a:lnTo>
                <a:lnTo>
                  <a:pt x="77325" y="466839"/>
                </a:lnTo>
                <a:lnTo>
                  <a:pt x="886009" y="54780"/>
                </a:lnTo>
                <a:close/>
              </a:path>
            </a:pathLst>
          </a:custGeom>
          <a:solidFill>
            <a:srgbClr val="EDDB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684863" y="5278568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72527" y="61649"/>
                </a:moveTo>
                <a:lnTo>
                  <a:pt x="874975" y="41561"/>
                </a:lnTo>
                <a:lnTo>
                  <a:pt x="875276" y="34118"/>
                </a:lnTo>
                <a:lnTo>
                  <a:pt x="66908" y="445994"/>
                </a:lnTo>
                <a:lnTo>
                  <a:pt x="69464" y="447721"/>
                </a:lnTo>
                <a:lnTo>
                  <a:pt x="90903" y="459909"/>
                </a:lnTo>
                <a:lnTo>
                  <a:pt x="872527" y="61649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695581" y="529959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57819" y="69156"/>
                </a:moveTo>
                <a:lnTo>
                  <a:pt x="859090" y="62940"/>
                </a:lnTo>
                <a:lnTo>
                  <a:pt x="861763" y="41004"/>
                </a:lnTo>
                <a:lnTo>
                  <a:pt x="80515" y="439072"/>
                </a:lnTo>
                <a:lnTo>
                  <a:pt x="94278" y="446896"/>
                </a:lnTo>
                <a:lnTo>
                  <a:pt x="105823" y="452320"/>
                </a:lnTo>
                <a:lnTo>
                  <a:pt x="857819" y="69156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06310" y="5320636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41041" y="77693"/>
                </a:moveTo>
                <a:lnTo>
                  <a:pt x="847006" y="48522"/>
                </a:lnTo>
                <a:lnTo>
                  <a:pt x="95460" y="431446"/>
                </a:lnTo>
                <a:lnTo>
                  <a:pt x="120727" y="443316"/>
                </a:lnTo>
                <a:lnTo>
                  <a:pt x="122315" y="443915"/>
                </a:lnTo>
                <a:lnTo>
                  <a:pt x="841041" y="77693"/>
                </a:lnTo>
                <a:close/>
              </a:path>
            </a:pathLst>
          </a:custGeom>
          <a:solidFill>
            <a:srgbClr val="EDD9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17026" y="5341675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21877" y="87467"/>
                </a:moveTo>
                <a:lnTo>
                  <a:pt x="829198" y="62157"/>
                </a:lnTo>
                <a:lnTo>
                  <a:pt x="830239" y="57064"/>
                </a:lnTo>
                <a:lnTo>
                  <a:pt x="111988" y="423025"/>
                </a:lnTo>
                <a:lnTo>
                  <a:pt x="141469" y="434146"/>
                </a:lnTo>
                <a:lnTo>
                  <a:pt x="821877" y="87467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24964" y="5357317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813838" y="72178"/>
                </a:moveTo>
                <a:lnTo>
                  <a:pt x="816150" y="64186"/>
                </a:lnTo>
                <a:lnTo>
                  <a:pt x="126195" y="415734"/>
                </a:lnTo>
                <a:lnTo>
                  <a:pt x="133880" y="418633"/>
                </a:lnTo>
                <a:lnTo>
                  <a:pt x="813838" y="72178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27757" y="5362813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808699" y="74792"/>
                </a:moveTo>
                <a:lnTo>
                  <a:pt x="811008" y="66806"/>
                </a:lnTo>
                <a:lnTo>
                  <a:pt x="131204" y="413182"/>
                </a:lnTo>
                <a:lnTo>
                  <a:pt x="137967" y="415734"/>
                </a:lnTo>
                <a:lnTo>
                  <a:pt x="138988" y="416029"/>
                </a:lnTo>
                <a:lnTo>
                  <a:pt x="808699" y="74792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30562" y="5368284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803356" y="77514"/>
                </a:moveTo>
                <a:lnTo>
                  <a:pt x="804076" y="75607"/>
                </a:lnTo>
                <a:lnTo>
                  <a:pt x="805863" y="69427"/>
                </a:lnTo>
                <a:lnTo>
                  <a:pt x="136294" y="410589"/>
                </a:lnTo>
                <a:lnTo>
                  <a:pt x="144824" y="413056"/>
                </a:lnTo>
                <a:lnTo>
                  <a:pt x="803356" y="77514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733357" y="5373757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97341" y="80578"/>
                </a:moveTo>
                <a:lnTo>
                  <a:pt x="800523" y="72143"/>
                </a:lnTo>
                <a:lnTo>
                  <a:pt x="142132" y="407613"/>
                </a:lnTo>
                <a:lnTo>
                  <a:pt x="150656" y="410079"/>
                </a:lnTo>
                <a:lnTo>
                  <a:pt x="797341" y="80578"/>
                </a:lnTo>
                <a:close/>
              </a:path>
            </a:pathLst>
          </a:custGeom>
          <a:solidFill>
            <a:srgbClr val="EDD6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36137" y="5379241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791330" y="83657"/>
                </a:moveTo>
                <a:lnTo>
                  <a:pt x="794517" y="75208"/>
                </a:lnTo>
                <a:lnTo>
                  <a:pt x="147992" y="404629"/>
                </a:lnTo>
                <a:lnTo>
                  <a:pt x="156525" y="407097"/>
                </a:lnTo>
                <a:lnTo>
                  <a:pt x="791330" y="83657"/>
                </a:lnTo>
                <a:close/>
              </a:path>
            </a:pathLst>
          </a:custGeom>
          <a:solidFill>
            <a:srgbClr val="ECD5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38930" y="538472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85319" y="86704"/>
                </a:moveTo>
                <a:lnTo>
                  <a:pt x="788499" y="78275"/>
                </a:lnTo>
                <a:lnTo>
                  <a:pt x="153847" y="401645"/>
                </a:lnTo>
                <a:lnTo>
                  <a:pt x="162377" y="404112"/>
                </a:lnTo>
                <a:lnTo>
                  <a:pt x="785319" y="86704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41724" y="539021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79298" y="89771"/>
                </a:moveTo>
                <a:lnTo>
                  <a:pt x="782478" y="81340"/>
                </a:lnTo>
                <a:lnTo>
                  <a:pt x="159687" y="398659"/>
                </a:lnTo>
                <a:lnTo>
                  <a:pt x="164061" y="399924"/>
                </a:lnTo>
                <a:lnTo>
                  <a:pt x="168717" y="400876"/>
                </a:lnTo>
                <a:lnTo>
                  <a:pt x="779298" y="89771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744529" y="539568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72548" y="93210"/>
                </a:moveTo>
                <a:lnTo>
                  <a:pt x="775514" y="86898"/>
                </a:lnTo>
                <a:lnTo>
                  <a:pt x="776453" y="84407"/>
                </a:lnTo>
                <a:lnTo>
                  <a:pt x="166040" y="395431"/>
                </a:lnTo>
                <a:lnTo>
                  <a:pt x="175576" y="397381"/>
                </a:lnTo>
                <a:lnTo>
                  <a:pt x="772548" y="93210"/>
                </a:lnTo>
                <a:close/>
              </a:path>
            </a:pathLst>
          </a:custGeom>
          <a:solidFill>
            <a:srgbClr val="ECD3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747312" y="5401168"/>
            <a:ext cx="944879" cy="485432"/>
          </a:xfrm>
          <a:custGeom>
            <a:avLst/>
            <a:gdLst/>
            <a:ahLst/>
            <a:cxnLst/>
            <a:rect l="l" t="t" r="r" b="b"/>
            <a:pathLst>
              <a:path w="944879" h="485432">
                <a:moveTo>
                  <a:pt x="765499" y="96806"/>
                </a:moveTo>
                <a:lnTo>
                  <a:pt x="769708" y="87847"/>
                </a:lnTo>
                <a:lnTo>
                  <a:pt x="172914" y="391920"/>
                </a:lnTo>
                <a:lnTo>
                  <a:pt x="182458" y="393871"/>
                </a:lnTo>
                <a:lnTo>
                  <a:pt x="765499" y="96806"/>
                </a:lnTo>
                <a:close/>
              </a:path>
            </a:pathLst>
          </a:custGeom>
          <a:solidFill>
            <a:srgbClr val="ECD2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750102" y="5406638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58452" y="100394"/>
                </a:moveTo>
                <a:lnTo>
                  <a:pt x="762657" y="91442"/>
                </a:lnTo>
                <a:lnTo>
                  <a:pt x="179792" y="388426"/>
                </a:lnTo>
                <a:lnTo>
                  <a:pt x="189334" y="390377"/>
                </a:lnTo>
                <a:lnTo>
                  <a:pt x="758452" y="100394"/>
                </a:lnTo>
                <a:close/>
              </a:path>
            </a:pathLst>
          </a:custGeom>
          <a:solidFill>
            <a:srgbClr val="ECD1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2898" y="541212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51391" y="103990"/>
                </a:moveTo>
                <a:lnTo>
                  <a:pt x="755597" y="95037"/>
                </a:lnTo>
                <a:lnTo>
                  <a:pt x="186657" y="384917"/>
                </a:lnTo>
                <a:lnTo>
                  <a:pt x="194186" y="386457"/>
                </a:lnTo>
                <a:lnTo>
                  <a:pt x="196470" y="386736"/>
                </a:lnTo>
                <a:lnTo>
                  <a:pt x="751391" y="103990"/>
                </a:lnTo>
                <a:close/>
              </a:path>
            </a:pathLst>
          </a:custGeom>
          <a:solidFill>
            <a:srgbClr val="ECD1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55692" y="5417607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43574" y="107973"/>
                </a:moveTo>
                <a:lnTo>
                  <a:pt x="746886" y="102148"/>
                </a:lnTo>
                <a:lnTo>
                  <a:pt x="748538" y="98631"/>
                </a:lnTo>
                <a:lnTo>
                  <a:pt x="193834" y="381270"/>
                </a:lnTo>
                <a:lnTo>
                  <a:pt x="204618" y="382584"/>
                </a:lnTo>
                <a:lnTo>
                  <a:pt x="743574" y="107973"/>
                </a:lnTo>
                <a:close/>
              </a:path>
            </a:pathLst>
          </a:custGeom>
          <a:solidFill>
            <a:srgbClr val="ECD0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58483" y="5423079"/>
            <a:ext cx="944880" cy="485444"/>
          </a:xfrm>
          <a:custGeom>
            <a:avLst/>
            <a:gdLst/>
            <a:ahLst/>
            <a:cxnLst/>
            <a:rect l="l" t="t" r="r" b="b"/>
            <a:pathLst>
              <a:path w="944880" h="485444">
                <a:moveTo>
                  <a:pt x="735261" y="112215"/>
                </a:moveTo>
                <a:lnTo>
                  <a:pt x="740714" y="102622"/>
                </a:lnTo>
                <a:lnTo>
                  <a:pt x="201962" y="377129"/>
                </a:lnTo>
                <a:lnTo>
                  <a:pt x="212755" y="378444"/>
                </a:lnTo>
                <a:lnTo>
                  <a:pt x="735261" y="112215"/>
                </a:lnTo>
                <a:close/>
              </a:path>
            </a:pathLst>
          </a:custGeom>
          <a:solidFill>
            <a:srgbClr val="ECCF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761277" y="5428574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26933" y="116453"/>
                </a:moveTo>
                <a:lnTo>
                  <a:pt x="732383" y="106867"/>
                </a:lnTo>
                <a:lnTo>
                  <a:pt x="210127" y="372969"/>
                </a:lnTo>
                <a:lnTo>
                  <a:pt x="220917" y="374284"/>
                </a:lnTo>
                <a:lnTo>
                  <a:pt x="726933" y="116453"/>
                </a:lnTo>
                <a:close/>
              </a:path>
            </a:pathLst>
          </a:custGeom>
          <a:solidFill>
            <a:srgbClr val="ECCE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64071" y="5434048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18621" y="120687"/>
                </a:moveTo>
                <a:lnTo>
                  <a:pt x="724073" y="111096"/>
                </a:lnTo>
                <a:lnTo>
                  <a:pt x="218254" y="368827"/>
                </a:lnTo>
                <a:lnTo>
                  <a:pt x="225414" y="369699"/>
                </a:lnTo>
                <a:lnTo>
                  <a:pt x="229576" y="369867"/>
                </a:lnTo>
                <a:lnTo>
                  <a:pt x="718621" y="120687"/>
                </a:lnTo>
                <a:close/>
              </a:path>
            </a:pathLst>
          </a:custGeom>
          <a:solidFill>
            <a:srgbClr val="ECCE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6865" y="543952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08814" y="125684"/>
                </a:moveTo>
                <a:lnTo>
                  <a:pt x="715513" y="115767"/>
                </a:lnTo>
                <a:lnTo>
                  <a:pt x="715760" y="115332"/>
                </a:lnTo>
                <a:lnTo>
                  <a:pt x="226940" y="364401"/>
                </a:lnTo>
                <a:lnTo>
                  <a:pt x="239322" y="364902"/>
                </a:lnTo>
                <a:lnTo>
                  <a:pt x="708814" y="125684"/>
                </a:lnTo>
                <a:close/>
              </a:path>
            </a:pathLst>
          </a:custGeom>
          <a:solidFill>
            <a:srgbClr val="ECCD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69646" y="5445015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698908" y="130738"/>
                </a:moveTo>
                <a:lnTo>
                  <a:pt x="705927" y="120347"/>
                </a:lnTo>
                <a:lnTo>
                  <a:pt x="236731" y="359414"/>
                </a:lnTo>
                <a:lnTo>
                  <a:pt x="249122" y="359915"/>
                </a:lnTo>
                <a:lnTo>
                  <a:pt x="698908" y="130738"/>
                </a:lnTo>
                <a:close/>
              </a:path>
            </a:pathLst>
          </a:custGeom>
          <a:solidFill>
            <a:srgbClr val="ECCC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2449" y="5450489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689000" y="135782"/>
                </a:moveTo>
                <a:lnTo>
                  <a:pt x="696014" y="125398"/>
                </a:lnTo>
                <a:lnTo>
                  <a:pt x="246476" y="354449"/>
                </a:lnTo>
                <a:lnTo>
                  <a:pt x="258864" y="354949"/>
                </a:lnTo>
                <a:lnTo>
                  <a:pt x="689000" y="135782"/>
                </a:lnTo>
                <a:close/>
              </a:path>
            </a:pathLst>
          </a:custGeom>
          <a:solidFill>
            <a:srgbClr val="ECCB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75243" y="545597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270519" y="349006"/>
                </a:moveTo>
                <a:lnTo>
                  <a:pt x="677554" y="141612"/>
                </a:lnTo>
                <a:lnTo>
                  <a:pt x="684337" y="133064"/>
                </a:lnTo>
                <a:lnTo>
                  <a:pt x="686110" y="130440"/>
                </a:lnTo>
                <a:lnTo>
                  <a:pt x="256239" y="349472"/>
                </a:lnTo>
                <a:lnTo>
                  <a:pt x="257608" y="349528"/>
                </a:lnTo>
                <a:lnTo>
                  <a:pt x="270519" y="349006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78025" y="5461444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82446" y="342939"/>
                </a:moveTo>
                <a:lnTo>
                  <a:pt x="665573" y="147732"/>
                </a:lnTo>
                <a:lnTo>
                  <a:pt x="674664" y="136277"/>
                </a:lnTo>
                <a:lnTo>
                  <a:pt x="267912" y="343526"/>
                </a:lnTo>
                <a:lnTo>
                  <a:pt x="282446" y="342939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80819" y="5466929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94371" y="336859"/>
                </a:moveTo>
                <a:lnTo>
                  <a:pt x="653587" y="153830"/>
                </a:lnTo>
                <a:lnTo>
                  <a:pt x="662666" y="142390"/>
                </a:lnTo>
                <a:lnTo>
                  <a:pt x="279845" y="337446"/>
                </a:lnTo>
                <a:lnTo>
                  <a:pt x="294371" y="336859"/>
                </a:lnTo>
                <a:close/>
              </a:path>
            </a:pathLst>
          </a:custGeom>
          <a:solidFill>
            <a:srgbClr val="EBC9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83613" y="5472414"/>
            <a:ext cx="944868" cy="485432"/>
          </a:xfrm>
          <a:custGeom>
            <a:avLst/>
            <a:gdLst/>
            <a:ahLst/>
            <a:cxnLst/>
            <a:rect l="l" t="t" r="r" b="b"/>
            <a:pathLst>
              <a:path w="944867" h="485432">
                <a:moveTo>
                  <a:pt x="292606" y="331334"/>
                </a:moveTo>
                <a:lnTo>
                  <a:pt x="309152" y="329317"/>
                </a:lnTo>
                <a:lnTo>
                  <a:pt x="638714" y="161400"/>
                </a:lnTo>
                <a:lnTo>
                  <a:pt x="650664" y="148501"/>
                </a:lnTo>
                <a:lnTo>
                  <a:pt x="291757" y="331368"/>
                </a:lnTo>
                <a:lnTo>
                  <a:pt x="292606" y="331334"/>
                </a:lnTo>
                <a:close/>
              </a:path>
            </a:pathLst>
          </a:custGeom>
          <a:solidFill>
            <a:srgbClr val="EBC8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86406" y="5477884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24154" y="321678"/>
                </a:moveTo>
                <a:lnTo>
                  <a:pt x="623820" y="168991"/>
                </a:lnTo>
                <a:lnTo>
                  <a:pt x="635774" y="156087"/>
                </a:lnTo>
                <a:lnTo>
                  <a:pt x="306587" y="323818"/>
                </a:lnTo>
                <a:lnTo>
                  <a:pt x="324154" y="321678"/>
                </a:lnTo>
                <a:close/>
              </a:path>
            </a:pathLst>
          </a:custGeom>
          <a:solidFill>
            <a:srgbClr val="EBC7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789199" y="5483369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329422" y="315210"/>
                </a:moveTo>
                <a:lnTo>
                  <a:pt x="341846" y="312670"/>
                </a:lnTo>
                <a:lnTo>
                  <a:pt x="605723" y="178218"/>
                </a:lnTo>
                <a:lnTo>
                  <a:pt x="617536" y="167274"/>
                </a:lnTo>
                <a:lnTo>
                  <a:pt x="620852" y="163695"/>
                </a:lnTo>
                <a:lnTo>
                  <a:pt x="321619" y="316161"/>
                </a:lnTo>
                <a:lnTo>
                  <a:pt x="329422" y="315210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91993" y="5488842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361659" y="302574"/>
                </a:moveTo>
                <a:lnTo>
                  <a:pt x="586392" y="188068"/>
                </a:lnTo>
                <a:lnTo>
                  <a:pt x="602736" y="172925"/>
                </a:lnTo>
                <a:lnTo>
                  <a:pt x="339319" y="307143"/>
                </a:lnTo>
                <a:lnTo>
                  <a:pt x="361659" y="302574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94785" y="549433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65135" y="295797"/>
                </a:moveTo>
                <a:lnTo>
                  <a:pt x="387851" y="289226"/>
                </a:lnTo>
                <a:lnTo>
                  <a:pt x="559920" y="201552"/>
                </a:lnTo>
                <a:lnTo>
                  <a:pt x="582173" y="183893"/>
                </a:lnTo>
                <a:lnTo>
                  <a:pt x="583347" y="182805"/>
                </a:lnTo>
                <a:lnTo>
                  <a:pt x="359207" y="297009"/>
                </a:lnTo>
                <a:lnTo>
                  <a:pt x="365135" y="295797"/>
                </a:lnTo>
                <a:close/>
              </a:path>
            </a:pathLst>
          </a:custGeom>
          <a:solidFill>
            <a:srgbClr val="EBC5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97581" y="549981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402402" y="278735"/>
                </a:moveTo>
                <a:lnTo>
                  <a:pt x="425635" y="269970"/>
                </a:lnTo>
                <a:lnTo>
                  <a:pt x="522394" y="220670"/>
                </a:lnTo>
                <a:lnTo>
                  <a:pt x="547547" y="203679"/>
                </a:lnTo>
                <a:lnTo>
                  <a:pt x="556830" y="196312"/>
                </a:lnTo>
                <a:lnTo>
                  <a:pt x="385435" y="283643"/>
                </a:lnTo>
                <a:lnTo>
                  <a:pt x="402402" y="278735"/>
                </a:lnTo>
                <a:close/>
              </a:path>
            </a:pathLst>
          </a:custGeom>
          <a:solidFill>
            <a:srgbClr val="EBC4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00361" y="5505306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438309" y="258645"/>
                </a:moveTo>
                <a:lnTo>
                  <a:pt x="475487" y="241180"/>
                </a:lnTo>
                <a:lnTo>
                  <a:pt x="511018" y="220981"/>
                </a:lnTo>
                <a:lnTo>
                  <a:pt x="519023" y="215574"/>
                </a:lnTo>
                <a:lnTo>
                  <a:pt x="423588" y="264199"/>
                </a:lnTo>
                <a:lnTo>
                  <a:pt x="438309" y="258645"/>
                </a:lnTo>
                <a:close/>
              </a:path>
            </a:pathLst>
          </a:custGeom>
          <a:solidFill>
            <a:srgbClr val="EBC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504102" y="4748008"/>
            <a:ext cx="1057503" cy="1057491"/>
          </a:xfrm>
          <a:custGeom>
            <a:avLst/>
            <a:gdLst/>
            <a:ahLst/>
            <a:cxnLst/>
            <a:rect l="l" t="t" r="r" b="b"/>
            <a:pathLst>
              <a:path w="1057503" h="1057490">
                <a:moveTo>
                  <a:pt x="528751" y="0"/>
                </a:moveTo>
                <a:lnTo>
                  <a:pt x="572119" y="1752"/>
                </a:lnTo>
                <a:lnTo>
                  <a:pt x="614521" y="6920"/>
                </a:lnTo>
                <a:lnTo>
                  <a:pt x="655821" y="15366"/>
                </a:lnTo>
                <a:lnTo>
                  <a:pt x="695884" y="26955"/>
                </a:lnTo>
                <a:lnTo>
                  <a:pt x="734572" y="41551"/>
                </a:lnTo>
                <a:lnTo>
                  <a:pt x="771750" y="59017"/>
                </a:lnTo>
                <a:lnTo>
                  <a:pt x="807282" y="79218"/>
                </a:lnTo>
                <a:lnTo>
                  <a:pt x="841032" y="102017"/>
                </a:lnTo>
                <a:lnTo>
                  <a:pt x="872863" y="127279"/>
                </a:lnTo>
                <a:lnTo>
                  <a:pt x="902641" y="154866"/>
                </a:lnTo>
                <a:lnTo>
                  <a:pt x="930228" y="184644"/>
                </a:lnTo>
                <a:lnTo>
                  <a:pt x="955489" y="216476"/>
                </a:lnTo>
                <a:lnTo>
                  <a:pt x="978287" y="250226"/>
                </a:lnTo>
                <a:lnTo>
                  <a:pt x="998488" y="285758"/>
                </a:lnTo>
                <a:lnTo>
                  <a:pt x="1015953" y="322936"/>
                </a:lnTo>
                <a:lnTo>
                  <a:pt x="1030548" y="361624"/>
                </a:lnTo>
                <a:lnTo>
                  <a:pt x="1042137" y="401685"/>
                </a:lnTo>
                <a:lnTo>
                  <a:pt x="1050583" y="442984"/>
                </a:lnTo>
                <a:lnTo>
                  <a:pt x="1055750" y="485385"/>
                </a:lnTo>
                <a:lnTo>
                  <a:pt x="1057503" y="528751"/>
                </a:lnTo>
                <a:lnTo>
                  <a:pt x="1055750" y="572119"/>
                </a:lnTo>
                <a:lnTo>
                  <a:pt x="1050583" y="614521"/>
                </a:lnTo>
                <a:lnTo>
                  <a:pt x="1042137" y="655821"/>
                </a:lnTo>
                <a:lnTo>
                  <a:pt x="1030548" y="695882"/>
                </a:lnTo>
                <a:lnTo>
                  <a:pt x="1015953" y="734570"/>
                </a:lnTo>
                <a:lnTo>
                  <a:pt x="998488" y="771747"/>
                </a:lnTo>
                <a:lnTo>
                  <a:pt x="978287" y="807278"/>
                </a:lnTo>
                <a:lnTo>
                  <a:pt x="955489" y="841027"/>
                </a:lnTo>
                <a:lnTo>
                  <a:pt x="930228" y="872858"/>
                </a:lnTo>
                <a:lnTo>
                  <a:pt x="902641" y="902635"/>
                </a:lnTo>
                <a:lnTo>
                  <a:pt x="872863" y="930221"/>
                </a:lnTo>
                <a:lnTo>
                  <a:pt x="841032" y="955481"/>
                </a:lnTo>
                <a:lnTo>
                  <a:pt x="807282" y="978278"/>
                </a:lnTo>
                <a:lnTo>
                  <a:pt x="771750" y="998478"/>
                </a:lnTo>
                <a:lnTo>
                  <a:pt x="734572" y="1015943"/>
                </a:lnTo>
                <a:lnTo>
                  <a:pt x="695884" y="1030537"/>
                </a:lnTo>
                <a:lnTo>
                  <a:pt x="655821" y="1042125"/>
                </a:lnTo>
                <a:lnTo>
                  <a:pt x="614521" y="1050571"/>
                </a:lnTo>
                <a:lnTo>
                  <a:pt x="572119" y="1055738"/>
                </a:lnTo>
                <a:lnTo>
                  <a:pt x="528751" y="1057490"/>
                </a:lnTo>
                <a:lnTo>
                  <a:pt x="485387" y="1055738"/>
                </a:lnTo>
                <a:lnTo>
                  <a:pt x="442988" y="1050571"/>
                </a:lnTo>
                <a:lnTo>
                  <a:pt x="401690" y="1042125"/>
                </a:lnTo>
                <a:lnTo>
                  <a:pt x="361629" y="1030537"/>
                </a:lnTo>
                <a:lnTo>
                  <a:pt x="322942" y="1015943"/>
                </a:lnTo>
                <a:lnTo>
                  <a:pt x="285764" y="998478"/>
                </a:lnTo>
                <a:lnTo>
                  <a:pt x="250232" y="978278"/>
                </a:lnTo>
                <a:lnTo>
                  <a:pt x="216482" y="955481"/>
                </a:lnTo>
                <a:lnTo>
                  <a:pt x="184650" y="930221"/>
                </a:lnTo>
                <a:lnTo>
                  <a:pt x="154871" y="902635"/>
                </a:lnTo>
                <a:lnTo>
                  <a:pt x="127283" y="872858"/>
                </a:lnTo>
                <a:lnTo>
                  <a:pt x="102021" y="841027"/>
                </a:lnTo>
                <a:lnTo>
                  <a:pt x="79221" y="807278"/>
                </a:lnTo>
                <a:lnTo>
                  <a:pt x="59020" y="771747"/>
                </a:lnTo>
                <a:lnTo>
                  <a:pt x="41553" y="734570"/>
                </a:lnTo>
                <a:lnTo>
                  <a:pt x="26957" y="695882"/>
                </a:lnTo>
                <a:lnTo>
                  <a:pt x="15367" y="655821"/>
                </a:lnTo>
                <a:lnTo>
                  <a:pt x="6920" y="614521"/>
                </a:lnTo>
                <a:lnTo>
                  <a:pt x="1752" y="572119"/>
                </a:lnTo>
                <a:lnTo>
                  <a:pt x="0" y="528751"/>
                </a:lnTo>
                <a:lnTo>
                  <a:pt x="1752" y="485385"/>
                </a:lnTo>
                <a:lnTo>
                  <a:pt x="6920" y="442984"/>
                </a:lnTo>
                <a:lnTo>
                  <a:pt x="15367" y="401685"/>
                </a:lnTo>
                <a:lnTo>
                  <a:pt x="26957" y="361624"/>
                </a:lnTo>
                <a:lnTo>
                  <a:pt x="41553" y="322936"/>
                </a:lnTo>
                <a:lnTo>
                  <a:pt x="59020" y="285758"/>
                </a:lnTo>
                <a:lnTo>
                  <a:pt x="79221" y="250226"/>
                </a:lnTo>
                <a:lnTo>
                  <a:pt x="102021" y="216476"/>
                </a:lnTo>
                <a:lnTo>
                  <a:pt x="127283" y="184644"/>
                </a:lnTo>
                <a:lnTo>
                  <a:pt x="154871" y="154866"/>
                </a:lnTo>
                <a:lnTo>
                  <a:pt x="184650" y="127279"/>
                </a:lnTo>
                <a:lnTo>
                  <a:pt x="216482" y="102017"/>
                </a:lnTo>
                <a:lnTo>
                  <a:pt x="250232" y="79218"/>
                </a:lnTo>
                <a:lnTo>
                  <a:pt x="285764" y="59017"/>
                </a:lnTo>
                <a:lnTo>
                  <a:pt x="322942" y="41551"/>
                </a:lnTo>
                <a:lnTo>
                  <a:pt x="361629" y="26955"/>
                </a:lnTo>
                <a:lnTo>
                  <a:pt x="401690" y="15366"/>
                </a:lnTo>
                <a:lnTo>
                  <a:pt x="442988" y="6920"/>
                </a:lnTo>
                <a:lnTo>
                  <a:pt x="485387" y="1752"/>
                </a:lnTo>
                <a:lnTo>
                  <a:pt x="528751" y="0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734339" y="3685873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611334" y="195602"/>
                </a:moveTo>
                <a:lnTo>
                  <a:pt x="585747" y="200835"/>
                </a:lnTo>
                <a:lnTo>
                  <a:pt x="545686" y="212425"/>
                </a:lnTo>
                <a:lnTo>
                  <a:pt x="506999" y="227021"/>
                </a:lnTo>
                <a:lnTo>
                  <a:pt x="469822" y="244488"/>
                </a:lnTo>
                <a:lnTo>
                  <a:pt x="434291" y="264689"/>
                </a:lnTo>
                <a:lnTo>
                  <a:pt x="400542" y="287489"/>
                </a:lnTo>
                <a:lnTo>
                  <a:pt x="368711" y="312751"/>
                </a:lnTo>
                <a:lnTo>
                  <a:pt x="353185" y="327136"/>
                </a:lnTo>
                <a:lnTo>
                  <a:pt x="611334" y="195602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745057" y="3706911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669961" y="165730"/>
                </a:moveTo>
                <a:lnTo>
                  <a:pt x="616327" y="171352"/>
                </a:lnTo>
                <a:lnTo>
                  <a:pt x="599441" y="174806"/>
                </a:lnTo>
                <a:lnTo>
                  <a:pt x="343325" y="305304"/>
                </a:lnTo>
                <a:lnTo>
                  <a:pt x="328215" y="319303"/>
                </a:lnTo>
                <a:lnTo>
                  <a:pt x="300628" y="349082"/>
                </a:lnTo>
                <a:lnTo>
                  <a:pt x="294189" y="357196"/>
                </a:lnTo>
                <a:lnTo>
                  <a:pt x="669961" y="165730"/>
                </a:lnTo>
                <a:close/>
              </a:path>
            </a:pathLst>
          </a:custGeom>
          <a:solidFill>
            <a:srgbClr val="F7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55773" y="3727939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712136" y="144241"/>
                </a:moveTo>
                <a:lnTo>
                  <a:pt x="691377" y="143402"/>
                </a:lnTo>
                <a:lnTo>
                  <a:pt x="658465" y="144732"/>
                </a:lnTo>
                <a:lnTo>
                  <a:pt x="283960" y="335552"/>
                </a:lnTo>
                <a:lnTo>
                  <a:pt x="264652" y="359884"/>
                </a:lnTo>
                <a:lnTo>
                  <a:pt x="251918" y="378734"/>
                </a:lnTo>
                <a:lnTo>
                  <a:pt x="712136" y="144241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766490" y="3748986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746317" y="126825"/>
                </a:moveTo>
                <a:lnTo>
                  <a:pt x="724027" y="124108"/>
                </a:lnTo>
                <a:lnTo>
                  <a:pt x="700785" y="123169"/>
                </a:lnTo>
                <a:lnTo>
                  <a:pt x="241562" y="357155"/>
                </a:lnTo>
                <a:lnTo>
                  <a:pt x="231137" y="372588"/>
                </a:lnTo>
                <a:lnTo>
                  <a:pt x="217744" y="396147"/>
                </a:lnTo>
                <a:lnTo>
                  <a:pt x="746317" y="126825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777219" y="3770027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775039" y="112190"/>
                </a:moveTo>
                <a:lnTo>
                  <a:pt x="755699" y="108235"/>
                </a:lnTo>
                <a:lnTo>
                  <a:pt x="735037" y="105716"/>
                </a:lnTo>
                <a:lnTo>
                  <a:pt x="207293" y="374616"/>
                </a:lnTo>
                <a:lnTo>
                  <a:pt x="200208" y="387078"/>
                </a:lnTo>
                <a:lnTo>
                  <a:pt x="189089" y="410747"/>
                </a:lnTo>
                <a:lnTo>
                  <a:pt x="775039" y="112190"/>
                </a:lnTo>
                <a:close/>
              </a:path>
            </a:pathLst>
          </a:custGeom>
          <a:solidFill>
            <a:srgbClr val="F6F2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787938" y="3791062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799820" y="99564"/>
                </a:moveTo>
                <a:lnTo>
                  <a:pt x="786279" y="95646"/>
                </a:lnTo>
                <a:lnTo>
                  <a:pt x="763817" y="91052"/>
                </a:lnTo>
                <a:lnTo>
                  <a:pt x="178592" y="389240"/>
                </a:lnTo>
                <a:lnTo>
                  <a:pt x="172024" y="403221"/>
                </a:lnTo>
                <a:lnTo>
                  <a:pt x="164448" y="423302"/>
                </a:lnTo>
                <a:lnTo>
                  <a:pt x="799820" y="99564"/>
                </a:lnTo>
                <a:close/>
              </a:path>
            </a:pathLst>
          </a:custGeom>
          <a:solidFill>
            <a:srgbClr val="F5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98653" y="3812105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21619" y="88456"/>
                </a:moveTo>
                <a:lnTo>
                  <a:pt x="815624" y="86195"/>
                </a:lnTo>
                <a:lnTo>
                  <a:pt x="788660" y="78394"/>
                </a:lnTo>
                <a:lnTo>
                  <a:pt x="153897" y="401822"/>
                </a:lnTo>
                <a:lnTo>
                  <a:pt x="146713" y="420867"/>
                </a:lnTo>
                <a:lnTo>
                  <a:pt x="142820" y="434322"/>
                </a:lnTo>
                <a:lnTo>
                  <a:pt x="821619" y="88456"/>
                </a:lnTo>
                <a:close/>
              </a:path>
            </a:pathLst>
          </a:custGeom>
          <a:solidFill>
            <a:srgbClr val="F4F0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09370" y="3833139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40780" y="78693"/>
                </a:moveTo>
                <a:lnTo>
                  <a:pt x="810496" y="67268"/>
                </a:lnTo>
                <a:lnTo>
                  <a:pt x="132226" y="412864"/>
                </a:lnTo>
                <a:lnTo>
                  <a:pt x="124408" y="439892"/>
                </a:lnTo>
                <a:lnTo>
                  <a:pt x="123538" y="444147"/>
                </a:lnTo>
                <a:lnTo>
                  <a:pt x="840780" y="78693"/>
                </a:lnTo>
                <a:close/>
              </a:path>
            </a:pathLst>
          </a:custGeom>
          <a:solidFill>
            <a:srgbClr val="F4EF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20089" y="3854180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57389" y="70231"/>
                </a:moveTo>
                <a:lnTo>
                  <a:pt x="832877" y="58714"/>
                </a:lnTo>
                <a:lnTo>
                  <a:pt x="829663" y="57502"/>
                </a:lnTo>
                <a:lnTo>
                  <a:pt x="112899" y="422712"/>
                </a:lnTo>
                <a:lnTo>
                  <a:pt x="106768" y="452692"/>
                </a:lnTo>
                <a:lnTo>
                  <a:pt x="857389" y="70231"/>
                </a:lnTo>
                <a:close/>
              </a:path>
            </a:pathLst>
          </a:custGeom>
          <a:solidFill>
            <a:srgbClr val="F4EE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30807" y="3875217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72410" y="62577"/>
                </a:moveTo>
                <a:lnTo>
                  <a:pt x="859337" y="55145"/>
                </a:lnTo>
                <a:lnTo>
                  <a:pt x="846305" y="49022"/>
                </a:lnTo>
                <a:lnTo>
                  <a:pt x="96132" y="431255"/>
                </a:lnTo>
                <a:lnTo>
                  <a:pt x="94525" y="439113"/>
                </a:lnTo>
                <a:lnTo>
                  <a:pt x="91950" y="460242"/>
                </a:lnTo>
                <a:lnTo>
                  <a:pt x="872410" y="62577"/>
                </a:lnTo>
                <a:close/>
              </a:path>
            </a:pathLst>
          </a:custGeom>
          <a:solidFill>
            <a:srgbClr val="F3ED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41533" y="3896256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86077" y="55613"/>
                </a:moveTo>
                <a:lnTo>
                  <a:pt x="884142" y="54306"/>
                </a:lnTo>
                <a:lnTo>
                  <a:pt x="861363" y="41356"/>
                </a:lnTo>
                <a:lnTo>
                  <a:pt x="81268" y="438829"/>
                </a:lnTo>
                <a:lnTo>
                  <a:pt x="78630" y="460472"/>
                </a:lnTo>
                <a:lnTo>
                  <a:pt x="78360" y="467167"/>
                </a:lnTo>
                <a:lnTo>
                  <a:pt x="886077" y="55613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52251" y="3917293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97718" y="49682"/>
                </a:moveTo>
                <a:lnTo>
                  <a:pt x="875061" y="34376"/>
                </a:lnTo>
                <a:lnTo>
                  <a:pt x="67657" y="445764"/>
                </a:lnTo>
                <a:lnTo>
                  <a:pt x="66549" y="473185"/>
                </a:lnTo>
                <a:lnTo>
                  <a:pt x="897718" y="49682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862971" y="3938329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08189" y="44347"/>
                </a:moveTo>
                <a:lnTo>
                  <a:pt x="896455" y="35035"/>
                </a:lnTo>
                <a:lnTo>
                  <a:pt x="886702" y="28446"/>
                </a:lnTo>
                <a:lnTo>
                  <a:pt x="55844" y="451795"/>
                </a:lnTo>
                <a:lnTo>
                  <a:pt x="55441" y="461765"/>
                </a:lnTo>
                <a:lnTo>
                  <a:pt x="56118" y="478500"/>
                </a:lnTo>
                <a:lnTo>
                  <a:pt x="908189" y="44347"/>
                </a:lnTo>
                <a:close/>
              </a:path>
            </a:pathLst>
          </a:custGeom>
          <a:solidFill>
            <a:srgbClr val="F2EB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873686" y="3959374"/>
            <a:ext cx="953376" cy="501548"/>
          </a:xfrm>
          <a:custGeom>
            <a:avLst/>
            <a:gdLst/>
            <a:ahLst/>
            <a:cxnLst/>
            <a:rect l="l" t="t" r="r" b="b"/>
            <a:pathLst>
              <a:path w="953376" h="501548">
                <a:moveTo>
                  <a:pt x="917792" y="39453"/>
                </a:moveTo>
                <a:lnTo>
                  <a:pt x="917572" y="39249"/>
                </a:lnTo>
                <a:lnTo>
                  <a:pt x="897211" y="23090"/>
                </a:lnTo>
                <a:lnTo>
                  <a:pt x="45388" y="457099"/>
                </a:lnTo>
                <a:lnTo>
                  <a:pt x="46452" y="483412"/>
                </a:lnTo>
                <a:lnTo>
                  <a:pt x="917792" y="39453"/>
                </a:lnTo>
                <a:close/>
              </a:path>
            </a:pathLst>
          </a:custGeom>
          <a:solidFill>
            <a:srgbClr val="F2EA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884402" y="3980411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25526" y="35513"/>
                </a:moveTo>
                <a:lnTo>
                  <a:pt x="906855" y="18214"/>
                </a:lnTo>
                <a:lnTo>
                  <a:pt x="35721" y="462037"/>
                </a:lnTo>
                <a:lnTo>
                  <a:pt x="35762" y="463049"/>
                </a:lnTo>
                <a:lnTo>
                  <a:pt x="38725" y="487362"/>
                </a:lnTo>
                <a:lnTo>
                  <a:pt x="925526" y="35513"/>
                </a:lnTo>
                <a:close/>
              </a:path>
            </a:pathLst>
          </a:custGeom>
          <a:solidFill>
            <a:srgbClr val="F2E9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895118" y="4001445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32555" y="31932"/>
                </a:moveTo>
                <a:lnTo>
                  <a:pt x="925918" y="24767"/>
                </a:lnTo>
                <a:lnTo>
                  <a:pt x="914564" y="14249"/>
                </a:lnTo>
                <a:lnTo>
                  <a:pt x="27968" y="465987"/>
                </a:lnTo>
                <a:lnTo>
                  <a:pt x="30214" y="484415"/>
                </a:lnTo>
                <a:lnTo>
                  <a:pt x="31564" y="491017"/>
                </a:lnTo>
                <a:lnTo>
                  <a:pt x="932555" y="31932"/>
                </a:lnTo>
                <a:close/>
              </a:path>
            </a:pathLst>
          </a:custGeom>
          <a:solidFill>
            <a:srgbClr val="F1E8E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021042" y="4000624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38506" y="28900"/>
                </a:moveTo>
                <a:lnTo>
                  <a:pt x="921608" y="10660"/>
                </a:lnTo>
                <a:lnTo>
                  <a:pt x="20769" y="469655"/>
                </a:lnTo>
                <a:lnTo>
                  <a:pt x="25744" y="493982"/>
                </a:lnTo>
                <a:lnTo>
                  <a:pt x="938506" y="28900"/>
                </a:lnTo>
                <a:close/>
              </a:path>
            </a:pathLst>
          </a:custGeom>
          <a:solidFill>
            <a:srgbClr val="F1E8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916566" y="4043527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43202" y="26507"/>
                </a:moveTo>
                <a:lnTo>
                  <a:pt x="932058" y="12464"/>
                </a:lnTo>
                <a:lnTo>
                  <a:pt x="927571" y="7621"/>
                </a:lnTo>
                <a:lnTo>
                  <a:pt x="14959" y="472615"/>
                </a:lnTo>
                <a:lnTo>
                  <a:pt x="17212" y="483633"/>
                </a:lnTo>
                <a:lnTo>
                  <a:pt x="20917" y="496442"/>
                </a:lnTo>
                <a:lnTo>
                  <a:pt x="943202" y="26507"/>
                </a:lnTo>
                <a:close/>
              </a:path>
            </a:pathLst>
          </a:custGeom>
          <a:solidFill>
            <a:srgbClr val="F1E7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927281" y="4064564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47364" y="24386"/>
                </a:moveTo>
                <a:lnTo>
                  <a:pt x="946603" y="23260"/>
                </a:lnTo>
                <a:lnTo>
                  <a:pt x="932286" y="5219"/>
                </a:lnTo>
                <a:lnTo>
                  <a:pt x="10109" y="475086"/>
                </a:lnTo>
                <a:lnTo>
                  <a:pt x="16881" y="498498"/>
                </a:lnTo>
                <a:lnTo>
                  <a:pt x="947364" y="24386"/>
                </a:lnTo>
                <a:close/>
              </a:path>
            </a:pathLst>
          </a:custGeom>
          <a:solidFill>
            <a:srgbClr val="F1E6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938000" y="4085598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49962" y="23062"/>
                </a:moveTo>
                <a:lnTo>
                  <a:pt x="936468" y="3088"/>
                </a:lnTo>
                <a:lnTo>
                  <a:pt x="6071" y="477144"/>
                </a:lnTo>
                <a:lnTo>
                  <a:pt x="7367" y="481623"/>
                </a:lnTo>
                <a:lnTo>
                  <a:pt x="14240" y="499844"/>
                </a:lnTo>
                <a:lnTo>
                  <a:pt x="949962" y="23062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948718" y="4106634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51995" y="22026"/>
                </a:moveTo>
                <a:lnTo>
                  <a:pt x="947966" y="14939"/>
                </a:lnTo>
                <a:lnTo>
                  <a:pt x="939066" y="1765"/>
                </a:lnTo>
                <a:lnTo>
                  <a:pt x="3410" y="478512"/>
                </a:lnTo>
                <a:lnTo>
                  <a:pt x="11243" y="499275"/>
                </a:lnTo>
                <a:lnTo>
                  <a:pt x="12037" y="500966"/>
                </a:lnTo>
                <a:lnTo>
                  <a:pt x="951995" y="22026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959432" y="4127682"/>
            <a:ext cx="953376" cy="501548"/>
          </a:xfrm>
          <a:custGeom>
            <a:avLst/>
            <a:gdLst/>
            <a:ahLst/>
            <a:cxnLst/>
            <a:rect l="l" t="t" r="r" b="b"/>
            <a:pathLst>
              <a:path w="953376" h="501548">
                <a:moveTo>
                  <a:pt x="952965" y="21532"/>
                </a:moveTo>
                <a:lnTo>
                  <a:pt x="941129" y="713"/>
                </a:lnTo>
                <a:lnTo>
                  <a:pt x="1183" y="479622"/>
                </a:lnTo>
                <a:lnTo>
                  <a:pt x="11365" y="501296"/>
                </a:lnTo>
                <a:lnTo>
                  <a:pt x="952965" y="21532"/>
                </a:lnTo>
                <a:close/>
              </a:path>
            </a:pathLst>
          </a:custGeom>
          <a:solidFill>
            <a:srgbClr val="F0E4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970161" y="4148717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52910" y="21560"/>
                </a:moveTo>
                <a:lnTo>
                  <a:pt x="946723" y="8390"/>
                </a:lnTo>
                <a:lnTo>
                  <a:pt x="942082" y="228"/>
                </a:lnTo>
                <a:lnTo>
                  <a:pt x="504" y="479980"/>
                </a:lnTo>
                <a:lnTo>
                  <a:pt x="7265" y="494373"/>
                </a:lnTo>
                <a:lnTo>
                  <a:pt x="11243" y="501371"/>
                </a:lnTo>
                <a:lnTo>
                  <a:pt x="952910" y="21560"/>
                </a:lnTo>
                <a:close/>
              </a:path>
            </a:pathLst>
          </a:custGeom>
          <a:solidFill>
            <a:srgbClr val="EFE3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980894" y="4169751"/>
            <a:ext cx="953363" cy="501560"/>
          </a:xfrm>
          <a:custGeom>
            <a:avLst/>
            <a:gdLst/>
            <a:ahLst/>
            <a:cxnLst/>
            <a:rect l="l" t="t" r="r" b="b"/>
            <a:pathLst>
              <a:path w="953363" h="501561">
                <a:moveTo>
                  <a:pt x="952224" y="21903"/>
                </a:moveTo>
                <a:lnTo>
                  <a:pt x="942046" y="240"/>
                </a:lnTo>
                <a:lnTo>
                  <a:pt x="354" y="480057"/>
                </a:lnTo>
                <a:lnTo>
                  <a:pt x="12192" y="500881"/>
                </a:lnTo>
                <a:lnTo>
                  <a:pt x="952224" y="21903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991610" y="4190787"/>
            <a:ext cx="953363" cy="501560"/>
          </a:xfrm>
          <a:custGeom>
            <a:avLst/>
            <a:gdLst/>
            <a:ahLst/>
            <a:cxnLst/>
            <a:rect l="l" t="t" r="r" b="b"/>
            <a:pathLst>
              <a:path w="953363" h="501561">
                <a:moveTo>
                  <a:pt x="950095" y="22988"/>
                </a:moveTo>
                <a:lnTo>
                  <a:pt x="942741" y="3496"/>
                </a:lnTo>
                <a:lnTo>
                  <a:pt x="941372" y="583"/>
                </a:lnTo>
                <a:lnTo>
                  <a:pt x="1317" y="479566"/>
                </a:lnTo>
                <a:lnTo>
                  <a:pt x="6017" y="487834"/>
                </a:lnTo>
                <a:lnTo>
                  <a:pt x="14154" y="499881"/>
                </a:lnTo>
                <a:lnTo>
                  <a:pt x="950095" y="22988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002328" y="4211834"/>
            <a:ext cx="953363" cy="501560"/>
          </a:xfrm>
          <a:custGeom>
            <a:avLst/>
            <a:gdLst/>
            <a:ahLst/>
            <a:cxnLst/>
            <a:rect l="l" t="t" r="r" b="b"/>
            <a:pathLst>
              <a:path w="953363" h="501561">
                <a:moveTo>
                  <a:pt x="947533" y="24294"/>
                </a:moveTo>
                <a:lnTo>
                  <a:pt x="946619" y="21137"/>
                </a:lnTo>
                <a:lnTo>
                  <a:pt x="939269" y="1655"/>
                </a:lnTo>
                <a:lnTo>
                  <a:pt x="3262" y="478575"/>
                </a:lnTo>
                <a:lnTo>
                  <a:pt x="16757" y="498555"/>
                </a:lnTo>
                <a:lnTo>
                  <a:pt x="947533" y="24294"/>
                </a:lnTo>
                <a:close/>
              </a:path>
            </a:pathLst>
          </a:custGeom>
          <a:solidFill>
            <a:srgbClr val="EFE1E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013045" y="4232870"/>
            <a:ext cx="953363" cy="501560"/>
          </a:xfrm>
          <a:custGeom>
            <a:avLst/>
            <a:gdLst/>
            <a:ahLst/>
            <a:cxnLst/>
            <a:rect l="l" t="t" r="r" b="b"/>
            <a:pathLst>
              <a:path w="953363" h="501561">
                <a:moveTo>
                  <a:pt x="943497" y="26350"/>
                </a:moveTo>
                <a:lnTo>
                  <a:pt x="936727" y="2950"/>
                </a:lnTo>
                <a:lnTo>
                  <a:pt x="5861" y="477251"/>
                </a:lnTo>
                <a:lnTo>
                  <a:pt x="7381" y="479502"/>
                </a:lnTo>
                <a:lnTo>
                  <a:pt x="20847" y="496471"/>
                </a:lnTo>
                <a:lnTo>
                  <a:pt x="943497" y="26350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023774" y="4253904"/>
            <a:ext cx="953363" cy="501560"/>
          </a:xfrm>
          <a:custGeom>
            <a:avLst/>
            <a:gdLst/>
            <a:ahLst/>
            <a:cxnLst/>
            <a:rect l="l" t="t" r="r" b="b"/>
            <a:pathLst>
              <a:path w="953363" h="501561">
                <a:moveTo>
                  <a:pt x="938736" y="28776"/>
                </a:moveTo>
                <a:lnTo>
                  <a:pt x="936763" y="19127"/>
                </a:lnTo>
                <a:lnTo>
                  <a:pt x="932680" y="5012"/>
                </a:lnTo>
                <a:lnTo>
                  <a:pt x="9917" y="475184"/>
                </a:lnTo>
                <a:lnTo>
                  <a:pt x="21913" y="490302"/>
                </a:lnTo>
                <a:lnTo>
                  <a:pt x="25454" y="494124"/>
                </a:lnTo>
                <a:lnTo>
                  <a:pt x="938736" y="28776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034489" y="4274940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32929" y="31741"/>
                </a:moveTo>
                <a:lnTo>
                  <a:pt x="927955" y="7420"/>
                </a:lnTo>
                <a:lnTo>
                  <a:pt x="14519" y="472852"/>
                </a:lnTo>
                <a:lnTo>
                  <a:pt x="31413" y="491088"/>
                </a:lnTo>
                <a:lnTo>
                  <a:pt x="932929" y="31741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045207" y="4295989"/>
            <a:ext cx="953376" cy="501548"/>
          </a:xfrm>
          <a:custGeom>
            <a:avLst/>
            <a:gdLst/>
            <a:ahLst/>
            <a:cxnLst/>
            <a:rect l="l" t="t" r="r" b="b"/>
            <a:pathLst>
              <a:path w="953376" h="501548">
                <a:moveTo>
                  <a:pt x="925847" y="35337"/>
                </a:moveTo>
                <a:lnTo>
                  <a:pt x="923776" y="18340"/>
                </a:lnTo>
                <a:lnTo>
                  <a:pt x="922147" y="10378"/>
                </a:lnTo>
                <a:lnTo>
                  <a:pt x="20469" y="469795"/>
                </a:lnTo>
                <a:lnTo>
                  <a:pt x="28066" y="477995"/>
                </a:lnTo>
                <a:lnTo>
                  <a:pt x="38362" y="487534"/>
                </a:lnTo>
                <a:lnTo>
                  <a:pt x="925847" y="35337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055924" y="4317022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18172" y="39260"/>
                </a:moveTo>
                <a:lnTo>
                  <a:pt x="915090" y="13975"/>
                </a:lnTo>
                <a:lnTo>
                  <a:pt x="27401" y="466275"/>
                </a:lnTo>
                <a:lnTo>
                  <a:pt x="46103" y="483603"/>
                </a:lnTo>
                <a:lnTo>
                  <a:pt x="918172" y="39260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066642" y="4338068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908539" y="44168"/>
                </a:moveTo>
                <a:lnTo>
                  <a:pt x="907508" y="18661"/>
                </a:lnTo>
                <a:lnTo>
                  <a:pt x="907414" y="17886"/>
                </a:lnTo>
                <a:lnTo>
                  <a:pt x="35141" y="462332"/>
                </a:lnTo>
                <a:lnTo>
                  <a:pt x="36408" y="463505"/>
                </a:lnTo>
                <a:lnTo>
                  <a:pt x="55621" y="478753"/>
                </a:lnTo>
                <a:lnTo>
                  <a:pt x="908539" y="44168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077358" y="4359093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98204" y="49434"/>
                </a:moveTo>
                <a:lnTo>
                  <a:pt x="898545" y="41000"/>
                </a:lnTo>
                <a:lnTo>
                  <a:pt x="897808" y="22780"/>
                </a:lnTo>
                <a:lnTo>
                  <a:pt x="44620" y="457502"/>
                </a:lnTo>
                <a:lnTo>
                  <a:pt x="57523" y="467742"/>
                </a:lnTo>
                <a:lnTo>
                  <a:pt x="65996" y="473467"/>
                </a:lnTo>
                <a:lnTo>
                  <a:pt x="898204" y="49434"/>
                </a:lnTo>
                <a:close/>
              </a:path>
            </a:pathLst>
          </a:custGeom>
          <a:solidFill>
            <a:srgbClr val="EDDC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088087" y="4380139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86380" y="55447"/>
                </a:moveTo>
                <a:lnTo>
                  <a:pt x="887488" y="28038"/>
                </a:lnTo>
                <a:lnTo>
                  <a:pt x="54977" y="452225"/>
                </a:lnTo>
                <a:lnTo>
                  <a:pt x="77637" y="467534"/>
                </a:lnTo>
                <a:lnTo>
                  <a:pt x="886380" y="55447"/>
                </a:lnTo>
                <a:close/>
              </a:path>
            </a:pathLst>
          </a:custGeom>
          <a:solidFill>
            <a:srgbClr val="EDDB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098805" y="4401187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72902" y="62315"/>
                </a:moveTo>
                <a:lnTo>
                  <a:pt x="875344" y="42272"/>
                </a:lnTo>
                <a:lnTo>
                  <a:pt x="875676" y="34057"/>
                </a:lnTo>
                <a:lnTo>
                  <a:pt x="66627" y="446289"/>
                </a:lnTo>
                <a:lnTo>
                  <a:pt x="69824" y="448448"/>
                </a:lnTo>
                <a:lnTo>
                  <a:pt x="91220" y="460613"/>
                </a:lnTo>
                <a:lnTo>
                  <a:pt x="872902" y="62315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109522" y="4422210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58199" y="69818"/>
                </a:moveTo>
                <a:lnTo>
                  <a:pt x="859460" y="63650"/>
                </a:lnTo>
                <a:lnTo>
                  <a:pt x="862232" y="40907"/>
                </a:lnTo>
                <a:lnTo>
                  <a:pt x="80159" y="439394"/>
                </a:lnTo>
                <a:lnTo>
                  <a:pt x="94639" y="447626"/>
                </a:lnTo>
                <a:lnTo>
                  <a:pt x="106122" y="453021"/>
                </a:lnTo>
                <a:lnTo>
                  <a:pt x="858199" y="69818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120240" y="4443245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41432" y="78361"/>
                </a:moveTo>
                <a:lnTo>
                  <a:pt x="847563" y="48382"/>
                </a:lnTo>
                <a:lnTo>
                  <a:pt x="95048" y="431819"/>
                </a:lnTo>
                <a:lnTo>
                  <a:pt x="121098" y="444058"/>
                </a:lnTo>
                <a:lnTo>
                  <a:pt x="122600" y="444625"/>
                </a:lnTo>
                <a:lnTo>
                  <a:pt x="841432" y="78361"/>
                </a:lnTo>
                <a:close/>
              </a:path>
            </a:pathLst>
          </a:custGeom>
          <a:solidFill>
            <a:srgbClr val="EDD9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130956" y="4464303"/>
            <a:ext cx="953376" cy="501560"/>
          </a:xfrm>
          <a:custGeom>
            <a:avLst/>
            <a:gdLst/>
            <a:ahLst/>
            <a:cxnLst/>
            <a:rect l="l" t="t" r="r" b="b"/>
            <a:pathLst>
              <a:path w="953376" h="501561">
                <a:moveTo>
                  <a:pt x="822273" y="88112"/>
                </a:moveTo>
                <a:lnTo>
                  <a:pt x="829579" y="62856"/>
                </a:lnTo>
                <a:lnTo>
                  <a:pt x="830790" y="56933"/>
                </a:lnTo>
                <a:lnTo>
                  <a:pt x="111503" y="423424"/>
                </a:lnTo>
                <a:lnTo>
                  <a:pt x="141784" y="434849"/>
                </a:lnTo>
                <a:lnTo>
                  <a:pt x="822273" y="88112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139196" y="4480648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813930" y="72126"/>
                </a:moveTo>
                <a:lnTo>
                  <a:pt x="816240" y="64140"/>
                </a:lnTo>
                <a:lnTo>
                  <a:pt x="126201" y="415731"/>
                </a:lnTo>
                <a:lnTo>
                  <a:pt x="133884" y="418630"/>
                </a:lnTo>
                <a:lnTo>
                  <a:pt x="813930" y="72126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141990" y="4486146"/>
            <a:ext cx="944868" cy="485432"/>
          </a:xfrm>
          <a:custGeom>
            <a:avLst/>
            <a:gdLst/>
            <a:ahLst/>
            <a:cxnLst/>
            <a:rect l="l" t="t" r="r" b="b"/>
            <a:pathLst>
              <a:path w="944867" h="485432">
                <a:moveTo>
                  <a:pt x="808788" y="74743"/>
                </a:moveTo>
                <a:lnTo>
                  <a:pt x="811100" y="66752"/>
                </a:lnTo>
                <a:lnTo>
                  <a:pt x="131196" y="413174"/>
                </a:lnTo>
                <a:lnTo>
                  <a:pt x="138034" y="415754"/>
                </a:lnTo>
                <a:lnTo>
                  <a:pt x="138967" y="416024"/>
                </a:lnTo>
                <a:lnTo>
                  <a:pt x="808788" y="74743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144771" y="4491615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803477" y="77457"/>
                </a:moveTo>
                <a:lnTo>
                  <a:pt x="804176" y="75606"/>
                </a:lnTo>
                <a:lnTo>
                  <a:pt x="805981" y="69368"/>
                </a:lnTo>
                <a:lnTo>
                  <a:pt x="136299" y="410586"/>
                </a:lnTo>
                <a:lnTo>
                  <a:pt x="144829" y="413054"/>
                </a:lnTo>
                <a:lnTo>
                  <a:pt x="803477" y="77457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147575" y="4497099"/>
            <a:ext cx="944880" cy="485444"/>
          </a:xfrm>
          <a:custGeom>
            <a:avLst/>
            <a:gdLst/>
            <a:ahLst/>
            <a:cxnLst/>
            <a:rect l="l" t="t" r="r" b="b"/>
            <a:pathLst>
              <a:path w="944880" h="485444">
                <a:moveTo>
                  <a:pt x="797443" y="80532"/>
                </a:moveTo>
                <a:lnTo>
                  <a:pt x="800627" y="72094"/>
                </a:lnTo>
                <a:lnTo>
                  <a:pt x="142134" y="407602"/>
                </a:lnTo>
                <a:lnTo>
                  <a:pt x="150678" y="410074"/>
                </a:lnTo>
                <a:lnTo>
                  <a:pt x="797443" y="80532"/>
                </a:lnTo>
                <a:close/>
              </a:path>
            </a:pathLst>
          </a:custGeom>
          <a:solidFill>
            <a:srgbClr val="EDD6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150368" y="450257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91432" y="83589"/>
                </a:moveTo>
                <a:lnTo>
                  <a:pt x="794612" y="75160"/>
                </a:lnTo>
                <a:lnTo>
                  <a:pt x="147988" y="404630"/>
                </a:lnTo>
                <a:lnTo>
                  <a:pt x="156518" y="407098"/>
                </a:lnTo>
                <a:lnTo>
                  <a:pt x="791432" y="83589"/>
                </a:lnTo>
                <a:close/>
              </a:path>
            </a:pathLst>
          </a:custGeom>
          <a:solidFill>
            <a:srgbClr val="ECD5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153164" y="450805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85411" y="86656"/>
                </a:moveTo>
                <a:lnTo>
                  <a:pt x="788594" y="78219"/>
                </a:lnTo>
                <a:lnTo>
                  <a:pt x="153826" y="401644"/>
                </a:lnTo>
                <a:lnTo>
                  <a:pt x="162363" y="404114"/>
                </a:lnTo>
                <a:lnTo>
                  <a:pt x="785411" y="86656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155945" y="4513529"/>
            <a:ext cx="944880" cy="485444"/>
          </a:xfrm>
          <a:custGeom>
            <a:avLst/>
            <a:gdLst/>
            <a:ahLst/>
            <a:cxnLst/>
            <a:rect l="l" t="t" r="r" b="b"/>
            <a:pathLst>
              <a:path w="944880" h="485444">
                <a:moveTo>
                  <a:pt x="779404" y="89734"/>
                </a:moveTo>
                <a:lnTo>
                  <a:pt x="782591" y="81285"/>
                </a:lnTo>
                <a:lnTo>
                  <a:pt x="159684" y="398671"/>
                </a:lnTo>
                <a:lnTo>
                  <a:pt x="164140" y="399960"/>
                </a:lnTo>
                <a:lnTo>
                  <a:pt x="168702" y="400893"/>
                </a:lnTo>
                <a:lnTo>
                  <a:pt x="779404" y="89734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158737" y="4519013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72679" y="93145"/>
                </a:moveTo>
                <a:lnTo>
                  <a:pt x="775614" y="86896"/>
                </a:lnTo>
                <a:lnTo>
                  <a:pt x="776576" y="84348"/>
                </a:lnTo>
                <a:lnTo>
                  <a:pt x="166021" y="395432"/>
                </a:lnTo>
                <a:lnTo>
                  <a:pt x="175577" y="397386"/>
                </a:lnTo>
                <a:lnTo>
                  <a:pt x="772679" y="93145"/>
                </a:lnTo>
                <a:close/>
              </a:path>
            </a:pathLst>
          </a:custGeom>
          <a:solidFill>
            <a:srgbClr val="ECD3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161541" y="452449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65605" y="96749"/>
                </a:moveTo>
                <a:lnTo>
                  <a:pt x="769810" y="87797"/>
                </a:lnTo>
                <a:lnTo>
                  <a:pt x="172912" y="391931"/>
                </a:lnTo>
                <a:lnTo>
                  <a:pt x="182454" y="393882"/>
                </a:lnTo>
                <a:lnTo>
                  <a:pt x="765605" y="96749"/>
                </a:lnTo>
                <a:close/>
              </a:path>
            </a:pathLst>
          </a:custGeom>
          <a:solidFill>
            <a:srgbClr val="ECD2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164336" y="452997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58550" y="100343"/>
                </a:moveTo>
                <a:lnTo>
                  <a:pt x="762758" y="91385"/>
                </a:lnTo>
                <a:lnTo>
                  <a:pt x="179776" y="388433"/>
                </a:lnTo>
                <a:lnTo>
                  <a:pt x="189312" y="390383"/>
                </a:lnTo>
                <a:lnTo>
                  <a:pt x="758550" y="100343"/>
                </a:lnTo>
                <a:close/>
              </a:path>
            </a:pathLst>
          </a:custGeom>
          <a:solidFill>
            <a:srgbClr val="ECD1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167118" y="4535465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751495" y="103944"/>
                </a:moveTo>
                <a:lnTo>
                  <a:pt x="755704" y="94985"/>
                </a:lnTo>
                <a:lnTo>
                  <a:pt x="186677" y="384918"/>
                </a:lnTo>
                <a:lnTo>
                  <a:pt x="194267" y="386470"/>
                </a:lnTo>
                <a:lnTo>
                  <a:pt x="196475" y="386739"/>
                </a:lnTo>
                <a:lnTo>
                  <a:pt x="751495" y="103944"/>
                </a:lnTo>
                <a:close/>
              </a:path>
            </a:pathLst>
          </a:custGeom>
          <a:solidFill>
            <a:srgbClr val="ECD1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169909" y="4540938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43699" y="107911"/>
                </a:moveTo>
                <a:lnTo>
                  <a:pt x="746974" y="102150"/>
                </a:lnTo>
                <a:lnTo>
                  <a:pt x="748652" y="98578"/>
                </a:lnTo>
                <a:lnTo>
                  <a:pt x="193811" y="381283"/>
                </a:lnTo>
                <a:lnTo>
                  <a:pt x="204601" y="382598"/>
                </a:lnTo>
                <a:lnTo>
                  <a:pt x="743699" y="107911"/>
                </a:lnTo>
                <a:close/>
              </a:path>
            </a:pathLst>
          </a:custGeom>
          <a:solidFill>
            <a:srgbClr val="ECD0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172706" y="454642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35369" y="112164"/>
                </a:moveTo>
                <a:lnTo>
                  <a:pt x="740826" y="102566"/>
                </a:lnTo>
                <a:lnTo>
                  <a:pt x="201955" y="377133"/>
                </a:lnTo>
                <a:lnTo>
                  <a:pt x="212741" y="378448"/>
                </a:lnTo>
                <a:lnTo>
                  <a:pt x="735369" y="112164"/>
                </a:lnTo>
                <a:close/>
              </a:path>
            </a:pathLst>
          </a:custGeom>
          <a:solidFill>
            <a:srgbClr val="ECCF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175500" y="455190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27054" y="116391"/>
                </a:moveTo>
                <a:lnTo>
                  <a:pt x="732506" y="106799"/>
                </a:lnTo>
                <a:lnTo>
                  <a:pt x="210100" y="372981"/>
                </a:lnTo>
                <a:lnTo>
                  <a:pt x="220885" y="374296"/>
                </a:lnTo>
                <a:lnTo>
                  <a:pt x="727054" y="116391"/>
                </a:lnTo>
                <a:close/>
              </a:path>
            </a:pathLst>
          </a:custGeom>
          <a:solidFill>
            <a:srgbClr val="ECCE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178289" y="4557392"/>
            <a:ext cx="944880" cy="485432"/>
          </a:xfrm>
          <a:custGeom>
            <a:avLst/>
            <a:gdLst/>
            <a:ahLst/>
            <a:cxnLst/>
            <a:rect l="l" t="t" r="r" b="b"/>
            <a:pathLst>
              <a:path w="944880" h="485432">
                <a:moveTo>
                  <a:pt x="718731" y="120635"/>
                </a:moveTo>
                <a:lnTo>
                  <a:pt x="724185" y="111041"/>
                </a:lnTo>
                <a:lnTo>
                  <a:pt x="218235" y="368828"/>
                </a:lnTo>
                <a:lnTo>
                  <a:pt x="225494" y="369713"/>
                </a:lnTo>
                <a:lnTo>
                  <a:pt x="229551" y="369877"/>
                </a:lnTo>
                <a:lnTo>
                  <a:pt x="718731" y="120635"/>
                </a:lnTo>
                <a:close/>
              </a:path>
            </a:pathLst>
          </a:custGeom>
          <a:solidFill>
            <a:srgbClr val="ECCE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181085" y="456286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08934" y="125625"/>
                </a:moveTo>
                <a:lnTo>
                  <a:pt x="715599" y="115758"/>
                </a:lnTo>
                <a:lnTo>
                  <a:pt x="715870" y="115281"/>
                </a:lnTo>
                <a:lnTo>
                  <a:pt x="226921" y="364412"/>
                </a:lnTo>
                <a:lnTo>
                  <a:pt x="239309" y="364913"/>
                </a:lnTo>
                <a:lnTo>
                  <a:pt x="708934" y="125625"/>
                </a:lnTo>
                <a:close/>
              </a:path>
            </a:pathLst>
          </a:custGeom>
          <a:solidFill>
            <a:srgbClr val="ECCD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183878" y="4568347"/>
            <a:ext cx="944868" cy="485432"/>
          </a:xfrm>
          <a:custGeom>
            <a:avLst/>
            <a:gdLst/>
            <a:ahLst/>
            <a:cxnLst/>
            <a:rect l="l" t="t" r="r" b="b"/>
            <a:pathLst>
              <a:path w="944867" h="485432">
                <a:moveTo>
                  <a:pt x="699029" y="130667"/>
                </a:moveTo>
                <a:lnTo>
                  <a:pt x="706046" y="120278"/>
                </a:lnTo>
                <a:lnTo>
                  <a:pt x="236669" y="359434"/>
                </a:lnTo>
                <a:lnTo>
                  <a:pt x="249052" y="359935"/>
                </a:lnTo>
                <a:lnTo>
                  <a:pt x="699029" y="130667"/>
                </a:lnTo>
                <a:close/>
              </a:path>
            </a:pathLst>
          </a:custGeom>
          <a:solidFill>
            <a:srgbClr val="ECCC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186672" y="4573818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689132" y="135713"/>
                </a:moveTo>
                <a:lnTo>
                  <a:pt x="696149" y="125325"/>
                </a:lnTo>
                <a:lnTo>
                  <a:pt x="246430" y="354470"/>
                </a:lnTo>
                <a:lnTo>
                  <a:pt x="258812" y="354971"/>
                </a:lnTo>
                <a:lnTo>
                  <a:pt x="689132" y="135713"/>
                </a:lnTo>
                <a:close/>
              </a:path>
            </a:pathLst>
          </a:custGeom>
          <a:solidFill>
            <a:srgbClr val="ECCB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189454" y="4579302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70469" y="349038"/>
                </a:moveTo>
                <a:lnTo>
                  <a:pt x="677711" y="141538"/>
                </a:lnTo>
                <a:lnTo>
                  <a:pt x="684432" y="133069"/>
                </a:lnTo>
                <a:lnTo>
                  <a:pt x="686258" y="130366"/>
                </a:lnTo>
                <a:lnTo>
                  <a:pt x="256183" y="349493"/>
                </a:lnTo>
                <a:lnTo>
                  <a:pt x="257698" y="349554"/>
                </a:lnTo>
                <a:lnTo>
                  <a:pt x="270469" y="349038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192256" y="4584787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282399" y="342957"/>
                </a:moveTo>
                <a:lnTo>
                  <a:pt x="665702" y="147653"/>
                </a:lnTo>
                <a:lnTo>
                  <a:pt x="674774" y="136220"/>
                </a:lnTo>
                <a:lnTo>
                  <a:pt x="267877" y="343544"/>
                </a:lnTo>
                <a:lnTo>
                  <a:pt x="282399" y="342957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195050" y="459026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294296" y="336891"/>
                </a:moveTo>
                <a:lnTo>
                  <a:pt x="653723" y="153754"/>
                </a:lnTo>
                <a:lnTo>
                  <a:pt x="662799" y="142317"/>
                </a:lnTo>
                <a:lnTo>
                  <a:pt x="279779" y="337478"/>
                </a:lnTo>
                <a:lnTo>
                  <a:pt x="294296" y="336891"/>
                </a:lnTo>
                <a:close/>
              </a:path>
            </a:pathLst>
          </a:custGeom>
          <a:solidFill>
            <a:srgbClr val="EBC9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197833" y="4595755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92684" y="331349"/>
                </a:moveTo>
                <a:lnTo>
                  <a:pt x="309117" y="329346"/>
                </a:lnTo>
                <a:lnTo>
                  <a:pt x="638849" y="161339"/>
                </a:lnTo>
                <a:lnTo>
                  <a:pt x="650791" y="148449"/>
                </a:lnTo>
                <a:lnTo>
                  <a:pt x="291737" y="331387"/>
                </a:lnTo>
                <a:lnTo>
                  <a:pt x="292684" y="331349"/>
                </a:lnTo>
                <a:close/>
              </a:path>
            </a:pathLst>
          </a:custGeom>
          <a:solidFill>
            <a:srgbClr val="EBC8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200624" y="4601227"/>
            <a:ext cx="944880" cy="485444"/>
          </a:xfrm>
          <a:custGeom>
            <a:avLst/>
            <a:gdLst/>
            <a:ahLst/>
            <a:cxnLst/>
            <a:rect l="l" t="t" r="r" b="b"/>
            <a:pathLst>
              <a:path w="944880" h="485444">
                <a:moveTo>
                  <a:pt x="324112" y="321705"/>
                </a:moveTo>
                <a:lnTo>
                  <a:pt x="623957" y="168927"/>
                </a:lnTo>
                <a:lnTo>
                  <a:pt x="635914" y="156020"/>
                </a:lnTo>
                <a:lnTo>
                  <a:pt x="306533" y="323848"/>
                </a:lnTo>
                <a:lnTo>
                  <a:pt x="324112" y="321705"/>
                </a:lnTo>
                <a:close/>
              </a:path>
            </a:pathLst>
          </a:custGeom>
          <a:solidFill>
            <a:srgbClr val="EBC7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203419" y="460671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29498" y="315224"/>
                </a:moveTo>
                <a:lnTo>
                  <a:pt x="341757" y="312717"/>
                </a:lnTo>
                <a:lnTo>
                  <a:pt x="605888" y="178138"/>
                </a:lnTo>
                <a:lnTo>
                  <a:pt x="617616" y="167272"/>
                </a:lnTo>
                <a:lnTo>
                  <a:pt x="621000" y="163620"/>
                </a:lnTo>
                <a:lnTo>
                  <a:pt x="321559" y="316192"/>
                </a:lnTo>
                <a:lnTo>
                  <a:pt x="329498" y="315224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206213" y="461219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61582" y="302607"/>
                </a:moveTo>
                <a:lnTo>
                  <a:pt x="586553" y="187979"/>
                </a:lnTo>
                <a:lnTo>
                  <a:pt x="602901" y="172833"/>
                </a:lnTo>
                <a:lnTo>
                  <a:pt x="339227" y="307179"/>
                </a:lnTo>
                <a:lnTo>
                  <a:pt x="361582" y="302607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209005" y="4617669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365212" y="295820"/>
                </a:moveTo>
                <a:lnTo>
                  <a:pt x="387662" y="289325"/>
                </a:lnTo>
                <a:lnTo>
                  <a:pt x="560170" y="201428"/>
                </a:lnTo>
                <a:lnTo>
                  <a:pt x="582253" y="183903"/>
                </a:lnTo>
                <a:lnTo>
                  <a:pt x="583550" y="182701"/>
                </a:lnTo>
                <a:lnTo>
                  <a:pt x="359080" y="297074"/>
                </a:lnTo>
                <a:lnTo>
                  <a:pt x="365212" y="295820"/>
                </a:lnTo>
                <a:close/>
              </a:path>
            </a:pathLst>
          </a:custGeom>
          <a:solidFill>
            <a:srgbClr val="EBC5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211799" y="4623153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402479" y="278747"/>
                </a:moveTo>
                <a:lnTo>
                  <a:pt x="425385" y="270105"/>
                </a:lnTo>
                <a:lnTo>
                  <a:pt x="522705" y="220517"/>
                </a:lnTo>
                <a:lnTo>
                  <a:pt x="547627" y="203681"/>
                </a:lnTo>
                <a:lnTo>
                  <a:pt x="557049" y="196204"/>
                </a:lnTo>
                <a:lnTo>
                  <a:pt x="385290" y="283719"/>
                </a:lnTo>
                <a:lnTo>
                  <a:pt x="402479" y="278747"/>
                </a:lnTo>
                <a:close/>
              </a:path>
            </a:pathLst>
          </a:custGeom>
          <a:solidFill>
            <a:srgbClr val="EBC4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214592" y="462862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438373" y="258678"/>
                </a:moveTo>
                <a:lnTo>
                  <a:pt x="475551" y="241211"/>
                </a:lnTo>
                <a:lnTo>
                  <a:pt x="511083" y="221009"/>
                </a:lnTo>
                <a:lnTo>
                  <a:pt x="519420" y="215377"/>
                </a:lnTo>
                <a:lnTo>
                  <a:pt x="423208" y="264399"/>
                </a:lnTo>
                <a:lnTo>
                  <a:pt x="438373" y="258678"/>
                </a:lnTo>
                <a:close/>
              </a:path>
            </a:pathLst>
          </a:custGeom>
          <a:solidFill>
            <a:srgbClr val="EBC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918402" y="3708400"/>
            <a:ext cx="1498648" cy="1220435"/>
          </a:xfrm>
          <a:custGeom>
            <a:avLst/>
            <a:gdLst/>
            <a:ahLst/>
            <a:cxnLst/>
            <a:rect l="l" t="t" r="r" b="b"/>
            <a:pathLst>
              <a:path w="1057503" h="1057490">
                <a:moveTo>
                  <a:pt x="528751" y="0"/>
                </a:moveTo>
                <a:lnTo>
                  <a:pt x="572117" y="1752"/>
                </a:lnTo>
                <a:lnTo>
                  <a:pt x="614518" y="6920"/>
                </a:lnTo>
                <a:lnTo>
                  <a:pt x="655817" y="15366"/>
                </a:lnTo>
                <a:lnTo>
                  <a:pt x="695879" y="26955"/>
                </a:lnTo>
                <a:lnTo>
                  <a:pt x="734566" y="41551"/>
                </a:lnTo>
                <a:lnTo>
                  <a:pt x="771744" y="59017"/>
                </a:lnTo>
                <a:lnTo>
                  <a:pt x="807276" y="79218"/>
                </a:lnTo>
                <a:lnTo>
                  <a:pt x="841026" y="102017"/>
                </a:lnTo>
                <a:lnTo>
                  <a:pt x="872858" y="127279"/>
                </a:lnTo>
                <a:lnTo>
                  <a:pt x="902636" y="154866"/>
                </a:lnTo>
                <a:lnTo>
                  <a:pt x="930224" y="184644"/>
                </a:lnTo>
                <a:lnTo>
                  <a:pt x="955485" y="216476"/>
                </a:lnTo>
                <a:lnTo>
                  <a:pt x="978284" y="250226"/>
                </a:lnTo>
                <a:lnTo>
                  <a:pt x="998485" y="285758"/>
                </a:lnTo>
                <a:lnTo>
                  <a:pt x="1015951" y="322936"/>
                </a:lnTo>
                <a:lnTo>
                  <a:pt x="1030547" y="361624"/>
                </a:lnTo>
                <a:lnTo>
                  <a:pt x="1042136" y="401685"/>
                </a:lnTo>
                <a:lnTo>
                  <a:pt x="1050583" y="442984"/>
                </a:lnTo>
                <a:lnTo>
                  <a:pt x="1055750" y="485385"/>
                </a:lnTo>
                <a:lnTo>
                  <a:pt x="1057503" y="528751"/>
                </a:lnTo>
                <a:lnTo>
                  <a:pt x="1055750" y="572117"/>
                </a:lnTo>
                <a:lnTo>
                  <a:pt x="1050583" y="614518"/>
                </a:lnTo>
                <a:lnTo>
                  <a:pt x="1042136" y="655816"/>
                </a:lnTo>
                <a:lnTo>
                  <a:pt x="1030547" y="695877"/>
                </a:lnTo>
                <a:lnTo>
                  <a:pt x="1015951" y="734564"/>
                </a:lnTo>
                <a:lnTo>
                  <a:pt x="998485" y="771741"/>
                </a:lnTo>
                <a:lnTo>
                  <a:pt x="978284" y="807273"/>
                </a:lnTo>
                <a:lnTo>
                  <a:pt x="955485" y="841022"/>
                </a:lnTo>
                <a:lnTo>
                  <a:pt x="930224" y="872853"/>
                </a:lnTo>
                <a:lnTo>
                  <a:pt x="902636" y="902630"/>
                </a:lnTo>
                <a:lnTo>
                  <a:pt x="872858" y="930217"/>
                </a:lnTo>
                <a:lnTo>
                  <a:pt x="841026" y="955477"/>
                </a:lnTo>
                <a:lnTo>
                  <a:pt x="807276" y="978275"/>
                </a:lnTo>
                <a:lnTo>
                  <a:pt x="771744" y="998475"/>
                </a:lnTo>
                <a:lnTo>
                  <a:pt x="734566" y="1015941"/>
                </a:lnTo>
                <a:lnTo>
                  <a:pt x="695879" y="1030536"/>
                </a:lnTo>
                <a:lnTo>
                  <a:pt x="655817" y="1042124"/>
                </a:lnTo>
                <a:lnTo>
                  <a:pt x="614518" y="1050570"/>
                </a:lnTo>
                <a:lnTo>
                  <a:pt x="572117" y="1055738"/>
                </a:lnTo>
                <a:lnTo>
                  <a:pt x="528751" y="1057490"/>
                </a:lnTo>
                <a:lnTo>
                  <a:pt x="485385" y="1055738"/>
                </a:lnTo>
                <a:lnTo>
                  <a:pt x="442984" y="1050570"/>
                </a:lnTo>
                <a:lnTo>
                  <a:pt x="401685" y="1042124"/>
                </a:lnTo>
                <a:lnTo>
                  <a:pt x="361624" y="1030536"/>
                </a:lnTo>
                <a:lnTo>
                  <a:pt x="322936" y="1015941"/>
                </a:lnTo>
                <a:lnTo>
                  <a:pt x="285758" y="998475"/>
                </a:lnTo>
                <a:lnTo>
                  <a:pt x="250226" y="978275"/>
                </a:lnTo>
                <a:lnTo>
                  <a:pt x="216476" y="955477"/>
                </a:lnTo>
                <a:lnTo>
                  <a:pt x="184644" y="930217"/>
                </a:lnTo>
                <a:lnTo>
                  <a:pt x="154866" y="902630"/>
                </a:lnTo>
                <a:lnTo>
                  <a:pt x="127279" y="872853"/>
                </a:lnTo>
                <a:lnTo>
                  <a:pt x="102017" y="841022"/>
                </a:lnTo>
                <a:lnTo>
                  <a:pt x="79218" y="807273"/>
                </a:lnTo>
                <a:lnTo>
                  <a:pt x="59017" y="771741"/>
                </a:lnTo>
                <a:lnTo>
                  <a:pt x="41551" y="734564"/>
                </a:lnTo>
                <a:lnTo>
                  <a:pt x="26955" y="695877"/>
                </a:lnTo>
                <a:lnTo>
                  <a:pt x="15366" y="655816"/>
                </a:lnTo>
                <a:lnTo>
                  <a:pt x="6920" y="614518"/>
                </a:lnTo>
                <a:lnTo>
                  <a:pt x="1752" y="572117"/>
                </a:lnTo>
                <a:lnTo>
                  <a:pt x="0" y="528751"/>
                </a:lnTo>
                <a:lnTo>
                  <a:pt x="1752" y="485385"/>
                </a:lnTo>
                <a:lnTo>
                  <a:pt x="6920" y="442984"/>
                </a:lnTo>
                <a:lnTo>
                  <a:pt x="15366" y="401685"/>
                </a:lnTo>
                <a:lnTo>
                  <a:pt x="26955" y="361624"/>
                </a:lnTo>
                <a:lnTo>
                  <a:pt x="41551" y="322936"/>
                </a:lnTo>
                <a:lnTo>
                  <a:pt x="59017" y="285758"/>
                </a:lnTo>
                <a:lnTo>
                  <a:pt x="79218" y="250226"/>
                </a:lnTo>
                <a:lnTo>
                  <a:pt x="102017" y="216476"/>
                </a:lnTo>
                <a:lnTo>
                  <a:pt x="127279" y="184644"/>
                </a:lnTo>
                <a:lnTo>
                  <a:pt x="154866" y="154866"/>
                </a:lnTo>
                <a:lnTo>
                  <a:pt x="184644" y="127279"/>
                </a:lnTo>
                <a:lnTo>
                  <a:pt x="216476" y="102017"/>
                </a:lnTo>
                <a:lnTo>
                  <a:pt x="250226" y="79218"/>
                </a:lnTo>
                <a:lnTo>
                  <a:pt x="285758" y="59017"/>
                </a:lnTo>
                <a:lnTo>
                  <a:pt x="322936" y="41551"/>
                </a:lnTo>
                <a:lnTo>
                  <a:pt x="361624" y="26955"/>
                </a:lnTo>
                <a:lnTo>
                  <a:pt x="401685" y="15366"/>
                </a:lnTo>
                <a:lnTo>
                  <a:pt x="442984" y="6920"/>
                </a:lnTo>
                <a:lnTo>
                  <a:pt x="485385" y="1752"/>
                </a:lnTo>
                <a:lnTo>
                  <a:pt x="528751" y="0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87374" y="2704481"/>
            <a:ext cx="1587043" cy="1450692"/>
          </a:xfrm>
          <a:custGeom>
            <a:avLst/>
            <a:gdLst/>
            <a:ahLst/>
            <a:cxnLst/>
            <a:rect l="l" t="t" r="r" b="b"/>
            <a:pathLst>
              <a:path w="1290954" h="1290967">
                <a:moveTo>
                  <a:pt x="96706" y="305470"/>
                </a:moveTo>
                <a:lnTo>
                  <a:pt x="72046" y="348847"/>
                </a:lnTo>
                <a:lnTo>
                  <a:pt x="50724" y="394233"/>
                </a:lnTo>
                <a:lnTo>
                  <a:pt x="32906" y="441462"/>
                </a:lnTo>
                <a:lnTo>
                  <a:pt x="18759" y="490369"/>
                </a:lnTo>
                <a:lnTo>
                  <a:pt x="8448" y="540786"/>
                </a:lnTo>
                <a:lnTo>
                  <a:pt x="2139" y="592548"/>
                </a:lnTo>
                <a:lnTo>
                  <a:pt x="0" y="645490"/>
                </a:lnTo>
                <a:lnTo>
                  <a:pt x="2139" y="698431"/>
                </a:lnTo>
                <a:lnTo>
                  <a:pt x="8448" y="750193"/>
                </a:lnTo>
                <a:lnTo>
                  <a:pt x="18759" y="800610"/>
                </a:lnTo>
                <a:lnTo>
                  <a:pt x="32906" y="849516"/>
                </a:lnTo>
                <a:lnTo>
                  <a:pt x="50724" y="896745"/>
                </a:lnTo>
                <a:lnTo>
                  <a:pt x="72046" y="942130"/>
                </a:lnTo>
                <a:lnTo>
                  <a:pt x="96706" y="985506"/>
                </a:lnTo>
                <a:lnTo>
                  <a:pt x="124539" y="1026707"/>
                </a:lnTo>
                <a:lnTo>
                  <a:pt x="118478" y="688856"/>
                </a:lnTo>
                <a:lnTo>
                  <a:pt x="116725" y="645490"/>
                </a:lnTo>
                <a:lnTo>
                  <a:pt x="118478" y="602124"/>
                </a:lnTo>
                <a:lnTo>
                  <a:pt x="123646" y="559723"/>
                </a:lnTo>
                <a:lnTo>
                  <a:pt x="132093" y="518424"/>
                </a:lnTo>
                <a:lnTo>
                  <a:pt x="143682" y="478362"/>
                </a:lnTo>
                <a:lnTo>
                  <a:pt x="158279" y="439675"/>
                </a:lnTo>
                <a:lnTo>
                  <a:pt x="175745" y="402497"/>
                </a:lnTo>
                <a:lnTo>
                  <a:pt x="195947" y="366965"/>
                </a:lnTo>
                <a:lnTo>
                  <a:pt x="218747" y="333215"/>
                </a:lnTo>
                <a:lnTo>
                  <a:pt x="244009" y="301383"/>
                </a:lnTo>
                <a:lnTo>
                  <a:pt x="271597" y="271605"/>
                </a:lnTo>
                <a:lnTo>
                  <a:pt x="301375" y="244017"/>
                </a:lnTo>
                <a:lnTo>
                  <a:pt x="333208" y="218756"/>
                </a:lnTo>
                <a:lnTo>
                  <a:pt x="366958" y="195957"/>
                </a:lnTo>
                <a:lnTo>
                  <a:pt x="402490" y="175756"/>
                </a:lnTo>
                <a:lnTo>
                  <a:pt x="439667" y="158290"/>
                </a:lnTo>
                <a:lnTo>
                  <a:pt x="478355" y="143694"/>
                </a:lnTo>
                <a:lnTo>
                  <a:pt x="518415" y="132105"/>
                </a:lnTo>
                <a:lnTo>
                  <a:pt x="559713" y="123658"/>
                </a:lnTo>
                <a:lnTo>
                  <a:pt x="602113" y="118491"/>
                </a:lnTo>
                <a:lnTo>
                  <a:pt x="645477" y="116738"/>
                </a:lnTo>
                <a:lnTo>
                  <a:pt x="688845" y="118491"/>
                </a:lnTo>
                <a:lnTo>
                  <a:pt x="731247" y="123658"/>
                </a:lnTo>
                <a:lnTo>
                  <a:pt x="772547" y="132105"/>
                </a:lnTo>
                <a:lnTo>
                  <a:pt x="812609" y="143694"/>
                </a:lnTo>
                <a:lnTo>
                  <a:pt x="851297" y="158290"/>
                </a:lnTo>
                <a:lnTo>
                  <a:pt x="888475" y="175756"/>
                </a:lnTo>
                <a:lnTo>
                  <a:pt x="924008" y="195957"/>
                </a:lnTo>
                <a:lnTo>
                  <a:pt x="957757" y="218756"/>
                </a:lnTo>
                <a:lnTo>
                  <a:pt x="989589" y="244017"/>
                </a:lnTo>
                <a:lnTo>
                  <a:pt x="1019367" y="271605"/>
                </a:lnTo>
                <a:lnTo>
                  <a:pt x="1046954" y="301383"/>
                </a:lnTo>
                <a:lnTo>
                  <a:pt x="1072215" y="333215"/>
                </a:lnTo>
                <a:lnTo>
                  <a:pt x="1095013" y="366965"/>
                </a:lnTo>
                <a:lnTo>
                  <a:pt x="1115213" y="402497"/>
                </a:lnTo>
                <a:lnTo>
                  <a:pt x="1132679" y="439675"/>
                </a:lnTo>
                <a:lnTo>
                  <a:pt x="1147274" y="478362"/>
                </a:lnTo>
                <a:lnTo>
                  <a:pt x="1158863" y="518424"/>
                </a:lnTo>
                <a:lnTo>
                  <a:pt x="1167309" y="559723"/>
                </a:lnTo>
                <a:lnTo>
                  <a:pt x="1172476" y="602124"/>
                </a:lnTo>
                <a:lnTo>
                  <a:pt x="1174229" y="645490"/>
                </a:lnTo>
                <a:lnTo>
                  <a:pt x="1172476" y="688856"/>
                </a:lnTo>
                <a:lnTo>
                  <a:pt x="1167309" y="731256"/>
                </a:lnTo>
                <a:lnTo>
                  <a:pt x="1158863" y="772555"/>
                </a:lnTo>
                <a:lnTo>
                  <a:pt x="1147274" y="812616"/>
                </a:lnTo>
                <a:lnTo>
                  <a:pt x="1132679" y="851303"/>
                </a:lnTo>
                <a:lnTo>
                  <a:pt x="1115213" y="888480"/>
                </a:lnTo>
                <a:lnTo>
                  <a:pt x="1095013" y="924011"/>
                </a:lnTo>
                <a:lnTo>
                  <a:pt x="1072215" y="957760"/>
                </a:lnTo>
                <a:lnTo>
                  <a:pt x="1046954" y="989591"/>
                </a:lnTo>
                <a:lnTo>
                  <a:pt x="1019367" y="1019368"/>
                </a:lnTo>
                <a:lnTo>
                  <a:pt x="989589" y="1046955"/>
                </a:lnTo>
                <a:lnTo>
                  <a:pt x="957757" y="1072215"/>
                </a:lnTo>
                <a:lnTo>
                  <a:pt x="924008" y="1095014"/>
                </a:lnTo>
                <a:lnTo>
                  <a:pt x="888475" y="1115214"/>
                </a:lnTo>
                <a:lnTo>
                  <a:pt x="851297" y="1132679"/>
                </a:lnTo>
                <a:lnTo>
                  <a:pt x="812609" y="1147274"/>
                </a:lnTo>
                <a:lnTo>
                  <a:pt x="772547" y="1158863"/>
                </a:lnTo>
                <a:lnTo>
                  <a:pt x="731247" y="1167309"/>
                </a:lnTo>
                <a:lnTo>
                  <a:pt x="688845" y="1172476"/>
                </a:lnTo>
                <a:lnTo>
                  <a:pt x="645477" y="1174229"/>
                </a:lnTo>
                <a:lnTo>
                  <a:pt x="602113" y="1172476"/>
                </a:lnTo>
                <a:lnTo>
                  <a:pt x="559713" y="1167309"/>
                </a:lnTo>
                <a:lnTo>
                  <a:pt x="518415" y="1158863"/>
                </a:lnTo>
                <a:lnTo>
                  <a:pt x="478355" y="1147274"/>
                </a:lnTo>
                <a:lnTo>
                  <a:pt x="439667" y="1132679"/>
                </a:lnTo>
                <a:lnTo>
                  <a:pt x="402490" y="1115214"/>
                </a:lnTo>
                <a:lnTo>
                  <a:pt x="366958" y="1095014"/>
                </a:lnTo>
                <a:lnTo>
                  <a:pt x="333208" y="1072215"/>
                </a:lnTo>
                <a:lnTo>
                  <a:pt x="301375" y="1046955"/>
                </a:lnTo>
                <a:lnTo>
                  <a:pt x="271597" y="1019368"/>
                </a:lnTo>
                <a:lnTo>
                  <a:pt x="244009" y="989591"/>
                </a:lnTo>
                <a:lnTo>
                  <a:pt x="218747" y="957760"/>
                </a:lnTo>
                <a:lnTo>
                  <a:pt x="195947" y="924011"/>
                </a:lnTo>
                <a:lnTo>
                  <a:pt x="175745" y="888480"/>
                </a:lnTo>
                <a:lnTo>
                  <a:pt x="158279" y="851303"/>
                </a:lnTo>
                <a:lnTo>
                  <a:pt x="155377" y="1065565"/>
                </a:lnTo>
                <a:lnTo>
                  <a:pt x="189055" y="1101917"/>
                </a:lnTo>
                <a:lnTo>
                  <a:pt x="225406" y="1135594"/>
                </a:lnTo>
                <a:lnTo>
                  <a:pt x="264266" y="1166432"/>
                </a:lnTo>
                <a:lnTo>
                  <a:pt x="305466" y="1194263"/>
                </a:lnTo>
                <a:lnTo>
                  <a:pt x="348842" y="1218923"/>
                </a:lnTo>
                <a:lnTo>
                  <a:pt x="394227" y="1240244"/>
                </a:lnTo>
                <a:lnTo>
                  <a:pt x="441456" y="1258062"/>
                </a:lnTo>
                <a:lnTo>
                  <a:pt x="490361" y="1272209"/>
                </a:lnTo>
                <a:lnTo>
                  <a:pt x="540777" y="1282519"/>
                </a:lnTo>
                <a:lnTo>
                  <a:pt x="592538" y="1288828"/>
                </a:lnTo>
                <a:lnTo>
                  <a:pt x="645477" y="1290967"/>
                </a:lnTo>
                <a:lnTo>
                  <a:pt x="698416" y="1288828"/>
                </a:lnTo>
                <a:lnTo>
                  <a:pt x="750177" y="1282519"/>
                </a:lnTo>
                <a:lnTo>
                  <a:pt x="800593" y="1272209"/>
                </a:lnTo>
                <a:lnTo>
                  <a:pt x="849498" y="1258062"/>
                </a:lnTo>
                <a:lnTo>
                  <a:pt x="896727" y="1240244"/>
                </a:lnTo>
                <a:lnTo>
                  <a:pt x="942112" y="1218923"/>
                </a:lnTo>
                <a:lnTo>
                  <a:pt x="985488" y="1194263"/>
                </a:lnTo>
                <a:lnTo>
                  <a:pt x="1026688" y="1166432"/>
                </a:lnTo>
                <a:lnTo>
                  <a:pt x="1065548" y="1135594"/>
                </a:lnTo>
                <a:lnTo>
                  <a:pt x="1101899" y="1101917"/>
                </a:lnTo>
                <a:lnTo>
                  <a:pt x="1135577" y="1065565"/>
                </a:lnTo>
                <a:lnTo>
                  <a:pt x="1166415" y="1026707"/>
                </a:lnTo>
                <a:lnTo>
                  <a:pt x="1194248" y="985506"/>
                </a:lnTo>
                <a:lnTo>
                  <a:pt x="1218908" y="942130"/>
                </a:lnTo>
                <a:lnTo>
                  <a:pt x="1240230" y="896745"/>
                </a:lnTo>
                <a:lnTo>
                  <a:pt x="1258048" y="849516"/>
                </a:lnTo>
                <a:lnTo>
                  <a:pt x="1272195" y="800610"/>
                </a:lnTo>
                <a:lnTo>
                  <a:pt x="1282506" y="750193"/>
                </a:lnTo>
                <a:lnTo>
                  <a:pt x="1288815" y="698431"/>
                </a:lnTo>
                <a:lnTo>
                  <a:pt x="1290954" y="645490"/>
                </a:lnTo>
                <a:lnTo>
                  <a:pt x="1288815" y="592548"/>
                </a:lnTo>
                <a:lnTo>
                  <a:pt x="1282506" y="540786"/>
                </a:lnTo>
                <a:lnTo>
                  <a:pt x="1272195" y="490369"/>
                </a:lnTo>
                <a:lnTo>
                  <a:pt x="1258048" y="441462"/>
                </a:lnTo>
                <a:lnTo>
                  <a:pt x="1240230" y="394233"/>
                </a:lnTo>
                <a:lnTo>
                  <a:pt x="1218908" y="348847"/>
                </a:lnTo>
                <a:lnTo>
                  <a:pt x="1194248" y="305470"/>
                </a:lnTo>
                <a:lnTo>
                  <a:pt x="1166415" y="264268"/>
                </a:lnTo>
                <a:lnTo>
                  <a:pt x="1135577" y="225409"/>
                </a:lnTo>
                <a:lnTo>
                  <a:pt x="1101899" y="189056"/>
                </a:lnTo>
                <a:lnTo>
                  <a:pt x="1065548" y="155378"/>
                </a:lnTo>
                <a:lnTo>
                  <a:pt x="1026688" y="124540"/>
                </a:lnTo>
                <a:lnTo>
                  <a:pt x="985488" y="96707"/>
                </a:lnTo>
                <a:lnTo>
                  <a:pt x="942112" y="72047"/>
                </a:lnTo>
                <a:lnTo>
                  <a:pt x="896727" y="50724"/>
                </a:lnTo>
                <a:lnTo>
                  <a:pt x="849498" y="32906"/>
                </a:lnTo>
                <a:lnTo>
                  <a:pt x="800593" y="18759"/>
                </a:lnTo>
                <a:lnTo>
                  <a:pt x="750177" y="8448"/>
                </a:lnTo>
                <a:lnTo>
                  <a:pt x="698416" y="2139"/>
                </a:lnTo>
                <a:lnTo>
                  <a:pt x="645477" y="0"/>
                </a:lnTo>
                <a:lnTo>
                  <a:pt x="592538" y="2139"/>
                </a:lnTo>
                <a:lnTo>
                  <a:pt x="540777" y="8448"/>
                </a:lnTo>
                <a:lnTo>
                  <a:pt x="490361" y="18759"/>
                </a:lnTo>
                <a:lnTo>
                  <a:pt x="441456" y="32906"/>
                </a:lnTo>
                <a:lnTo>
                  <a:pt x="394227" y="50724"/>
                </a:lnTo>
                <a:lnTo>
                  <a:pt x="348842" y="72047"/>
                </a:lnTo>
                <a:lnTo>
                  <a:pt x="305466" y="96707"/>
                </a:lnTo>
                <a:lnTo>
                  <a:pt x="264266" y="124540"/>
                </a:lnTo>
                <a:lnTo>
                  <a:pt x="225406" y="155378"/>
                </a:lnTo>
                <a:lnTo>
                  <a:pt x="189055" y="189056"/>
                </a:lnTo>
                <a:lnTo>
                  <a:pt x="155377" y="225409"/>
                </a:lnTo>
                <a:lnTo>
                  <a:pt x="124539" y="264268"/>
                </a:lnTo>
                <a:lnTo>
                  <a:pt x="96706" y="305470"/>
                </a:lnTo>
                <a:close/>
              </a:path>
              <a:path w="1290954" h="1290967">
                <a:moveTo>
                  <a:pt x="158279" y="851303"/>
                </a:moveTo>
                <a:lnTo>
                  <a:pt x="143682" y="812616"/>
                </a:lnTo>
                <a:lnTo>
                  <a:pt x="132093" y="772555"/>
                </a:lnTo>
                <a:lnTo>
                  <a:pt x="123646" y="731256"/>
                </a:lnTo>
                <a:lnTo>
                  <a:pt x="118478" y="688856"/>
                </a:lnTo>
                <a:lnTo>
                  <a:pt x="124539" y="1026707"/>
                </a:lnTo>
                <a:lnTo>
                  <a:pt x="155377" y="1065565"/>
                </a:lnTo>
                <a:lnTo>
                  <a:pt x="158279" y="851303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20399" y="2796126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610841" y="194992"/>
                </a:moveTo>
                <a:lnTo>
                  <a:pt x="585387" y="200198"/>
                </a:lnTo>
                <a:lnTo>
                  <a:pt x="545326" y="211787"/>
                </a:lnTo>
                <a:lnTo>
                  <a:pt x="506638" y="226383"/>
                </a:lnTo>
                <a:lnTo>
                  <a:pt x="469460" y="243850"/>
                </a:lnTo>
                <a:lnTo>
                  <a:pt x="433928" y="264051"/>
                </a:lnTo>
                <a:lnTo>
                  <a:pt x="400178" y="286850"/>
                </a:lnTo>
                <a:lnTo>
                  <a:pt x="368346" y="312111"/>
                </a:lnTo>
                <a:lnTo>
                  <a:pt x="352903" y="326419"/>
                </a:lnTo>
                <a:lnTo>
                  <a:pt x="610841" y="194992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331116" y="2817161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669511" y="165098"/>
                </a:moveTo>
                <a:lnTo>
                  <a:pt x="615969" y="170716"/>
                </a:lnTo>
                <a:lnTo>
                  <a:pt x="601304" y="173715"/>
                </a:lnTo>
                <a:lnTo>
                  <a:pt x="341321" y="306184"/>
                </a:lnTo>
                <a:lnTo>
                  <a:pt x="327851" y="318664"/>
                </a:lnTo>
                <a:lnTo>
                  <a:pt x="300263" y="348441"/>
                </a:lnTo>
                <a:lnTo>
                  <a:pt x="293868" y="356498"/>
                </a:lnTo>
                <a:lnTo>
                  <a:pt x="669511" y="165098"/>
                </a:lnTo>
                <a:close/>
              </a:path>
            </a:pathLst>
          </a:custGeom>
          <a:solidFill>
            <a:srgbClr val="F7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341843" y="2838221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711732" y="143574"/>
                </a:moveTo>
                <a:lnTo>
                  <a:pt x="691008" y="142736"/>
                </a:lnTo>
                <a:lnTo>
                  <a:pt x="659605" y="144005"/>
                </a:lnTo>
                <a:lnTo>
                  <a:pt x="282634" y="336078"/>
                </a:lnTo>
                <a:lnTo>
                  <a:pt x="264274" y="359213"/>
                </a:lnTo>
                <a:lnTo>
                  <a:pt x="251544" y="378056"/>
                </a:lnTo>
                <a:lnTo>
                  <a:pt x="711732" y="143574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352561" y="2859244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745909" y="126177"/>
                </a:moveTo>
                <a:lnTo>
                  <a:pt x="723658" y="123465"/>
                </a:lnTo>
                <a:lnTo>
                  <a:pt x="701669" y="122577"/>
                </a:lnTo>
                <a:lnTo>
                  <a:pt x="240459" y="357576"/>
                </a:lnTo>
                <a:lnTo>
                  <a:pt x="230757" y="371938"/>
                </a:lnTo>
                <a:lnTo>
                  <a:pt x="217371" y="395483"/>
                </a:lnTo>
                <a:lnTo>
                  <a:pt x="745909" y="126177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363278" y="2880279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774630" y="111543"/>
                </a:moveTo>
                <a:lnTo>
                  <a:pt x="755344" y="107598"/>
                </a:lnTo>
                <a:lnTo>
                  <a:pt x="735752" y="105210"/>
                </a:lnTo>
                <a:lnTo>
                  <a:pt x="206372" y="374945"/>
                </a:lnTo>
                <a:lnTo>
                  <a:pt x="199840" y="386433"/>
                </a:lnTo>
                <a:lnTo>
                  <a:pt x="188733" y="410075"/>
                </a:lnTo>
                <a:lnTo>
                  <a:pt x="774630" y="111543"/>
                </a:lnTo>
                <a:close/>
              </a:path>
            </a:pathLst>
          </a:custGeom>
          <a:solidFill>
            <a:srgbClr val="F6F2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373994" y="2901327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799433" y="98905"/>
                </a:moveTo>
                <a:lnTo>
                  <a:pt x="785926" y="94997"/>
                </a:lnTo>
                <a:lnTo>
                  <a:pt x="764426" y="90600"/>
                </a:lnTo>
                <a:lnTo>
                  <a:pt x="177789" y="389509"/>
                </a:lnTo>
                <a:lnTo>
                  <a:pt x="171656" y="402561"/>
                </a:lnTo>
                <a:lnTo>
                  <a:pt x="164083" y="422635"/>
                </a:lnTo>
                <a:lnTo>
                  <a:pt x="799433" y="98905"/>
                </a:lnTo>
                <a:close/>
              </a:path>
            </a:pathLst>
          </a:custGeom>
          <a:solidFill>
            <a:srgbClr val="F5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384712" y="2922375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21228" y="87787"/>
                </a:moveTo>
                <a:lnTo>
                  <a:pt x="815270" y="85539"/>
                </a:lnTo>
                <a:lnTo>
                  <a:pt x="789172" y="77989"/>
                </a:lnTo>
                <a:lnTo>
                  <a:pt x="153199" y="402027"/>
                </a:lnTo>
                <a:lnTo>
                  <a:pt x="146343" y="420198"/>
                </a:lnTo>
                <a:lnTo>
                  <a:pt x="142454" y="433643"/>
                </a:lnTo>
                <a:lnTo>
                  <a:pt x="821228" y="87787"/>
                </a:lnTo>
                <a:close/>
              </a:path>
            </a:pathLst>
          </a:custGeom>
          <a:solidFill>
            <a:srgbClr val="F4F0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395430" y="2943397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40388" y="78037"/>
                </a:moveTo>
                <a:lnTo>
                  <a:pt x="810910" y="66915"/>
                </a:lnTo>
                <a:lnTo>
                  <a:pt x="131616" y="413035"/>
                </a:lnTo>
                <a:lnTo>
                  <a:pt x="124036" y="439234"/>
                </a:lnTo>
                <a:lnTo>
                  <a:pt x="123168" y="443482"/>
                </a:lnTo>
                <a:lnTo>
                  <a:pt x="840388" y="78037"/>
                </a:lnTo>
                <a:close/>
              </a:path>
            </a:pathLst>
          </a:custGeom>
          <a:solidFill>
            <a:srgbClr val="F4EF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406159" y="2964443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57001" y="69572"/>
                </a:moveTo>
                <a:lnTo>
                  <a:pt x="832511" y="58066"/>
                </a:lnTo>
                <a:lnTo>
                  <a:pt x="830078" y="57148"/>
                </a:lnTo>
                <a:lnTo>
                  <a:pt x="112354" y="422850"/>
                </a:lnTo>
                <a:lnTo>
                  <a:pt x="106385" y="452033"/>
                </a:lnTo>
                <a:lnTo>
                  <a:pt x="857001" y="69572"/>
                </a:lnTo>
                <a:close/>
              </a:path>
            </a:pathLst>
          </a:custGeom>
          <a:solidFill>
            <a:srgbClr val="F4EE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416877" y="298548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72024" y="61918"/>
                </a:moveTo>
                <a:lnTo>
                  <a:pt x="858971" y="54497"/>
                </a:lnTo>
                <a:lnTo>
                  <a:pt x="846646" y="48706"/>
                </a:lnTo>
                <a:lnTo>
                  <a:pt x="95586" y="431393"/>
                </a:lnTo>
                <a:lnTo>
                  <a:pt x="94144" y="438447"/>
                </a:lnTo>
                <a:lnTo>
                  <a:pt x="91567" y="459583"/>
                </a:lnTo>
                <a:lnTo>
                  <a:pt x="872024" y="61918"/>
                </a:lnTo>
                <a:close/>
              </a:path>
            </a:pathLst>
          </a:custGeom>
          <a:solidFill>
            <a:srgbClr val="F3ED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427592" y="3006527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85695" y="54939"/>
                </a:moveTo>
                <a:lnTo>
                  <a:pt x="883787" y="53650"/>
                </a:lnTo>
                <a:lnTo>
                  <a:pt x="861646" y="41062"/>
                </a:lnTo>
                <a:lnTo>
                  <a:pt x="80806" y="438913"/>
                </a:lnTo>
                <a:lnTo>
                  <a:pt x="78261" y="459795"/>
                </a:lnTo>
                <a:lnTo>
                  <a:pt x="77990" y="466488"/>
                </a:lnTo>
                <a:lnTo>
                  <a:pt x="885695" y="54939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438310" y="302756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97346" y="49016"/>
                </a:moveTo>
                <a:lnTo>
                  <a:pt x="875286" y="34113"/>
                </a:lnTo>
                <a:lnTo>
                  <a:pt x="67256" y="445828"/>
                </a:lnTo>
                <a:lnTo>
                  <a:pt x="66177" y="472520"/>
                </a:lnTo>
                <a:lnTo>
                  <a:pt x="897346" y="49016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449028" y="3048596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07817" y="43680"/>
                </a:moveTo>
                <a:lnTo>
                  <a:pt x="896100" y="34380"/>
                </a:lnTo>
                <a:lnTo>
                  <a:pt x="886925" y="28183"/>
                </a:lnTo>
                <a:lnTo>
                  <a:pt x="55445" y="451846"/>
                </a:lnTo>
                <a:lnTo>
                  <a:pt x="55072" y="461087"/>
                </a:lnTo>
                <a:lnTo>
                  <a:pt x="55749" y="477834"/>
                </a:lnTo>
                <a:lnTo>
                  <a:pt x="907817" y="43680"/>
                </a:lnTo>
                <a:close/>
              </a:path>
            </a:pathLst>
          </a:custGeom>
          <a:solidFill>
            <a:srgbClr val="F2EB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459743" y="306963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17414" y="38790"/>
                </a:moveTo>
                <a:lnTo>
                  <a:pt x="917214" y="38605"/>
                </a:lnTo>
                <a:lnTo>
                  <a:pt x="897373" y="22859"/>
                </a:lnTo>
                <a:lnTo>
                  <a:pt x="45046" y="457145"/>
                </a:lnTo>
                <a:lnTo>
                  <a:pt x="46082" y="482760"/>
                </a:lnTo>
                <a:lnTo>
                  <a:pt x="917414" y="38790"/>
                </a:lnTo>
                <a:close/>
              </a:path>
            </a:pathLst>
          </a:custGeom>
          <a:solidFill>
            <a:srgbClr val="F2EA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470461" y="3090674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25143" y="34840"/>
                </a:moveTo>
                <a:lnTo>
                  <a:pt x="906947" y="17981"/>
                </a:lnTo>
                <a:lnTo>
                  <a:pt x="35378" y="462071"/>
                </a:lnTo>
                <a:lnTo>
                  <a:pt x="35391" y="462376"/>
                </a:lnTo>
                <a:lnTo>
                  <a:pt x="38355" y="486696"/>
                </a:lnTo>
                <a:lnTo>
                  <a:pt x="925143" y="34840"/>
                </a:lnTo>
                <a:close/>
              </a:path>
            </a:pathLst>
          </a:custGeom>
          <a:solidFill>
            <a:srgbClr val="F2E9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481190" y="3111709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32172" y="31271"/>
                </a:moveTo>
                <a:lnTo>
                  <a:pt x="925544" y="24116"/>
                </a:lnTo>
                <a:lnTo>
                  <a:pt x="914673" y="14045"/>
                </a:lnTo>
                <a:lnTo>
                  <a:pt x="27667" y="466000"/>
                </a:lnTo>
                <a:lnTo>
                  <a:pt x="29829" y="483741"/>
                </a:lnTo>
                <a:lnTo>
                  <a:pt x="31181" y="490352"/>
                </a:lnTo>
                <a:lnTo>
                  <a:pt x="932172" y="31271"/>
                </a:lnTo>
                <a:close/>
              </a:path>
            </a:pathLst>
          </a:custGeom>
          <a:solidFill>
            <a:srgbClr val="F1E8E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491907" y="313275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38134" y="28233"/>
                </a:moveTo>
                <a:lnTo>
                  <a:pt x="921682" y="10473"/>
                </a:lnTo>
                <a:lnTo>
                  <a:pt x="20532" y="469636"/>
                </a:lnTo>
                <a:lnTo>
                  <a:pt x="25374" y="493311"/>
                </a:lnTo>
                <a:lnTo>
                  <a:pt x="938134" y="28233"/>
                </a:lnTo>
                <a:close/>
              </a:path>
            </a:pathLst>
          </a:custGeom>
          <a:solidFill>
            <a:srgbClr val="F1E8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502625" y="3153785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42826" y="25842"/>
                </a:moveTo>
                <a:lnTo>
                  <a:pt x="931697" y="11817"/>
                </a:lnTo>
                <a:lnTo>
                  <a:pt x="927639" y="7438"/>
                </a:lnTo>
                <a:lnTo>
                  <a:pt x="14722" y="472596"/>
                </a:lnTo>
                <a:lnTo>
                  <a:pt x="16842" y="482964"/>
                </a:lnTo>
                <a:lnTo>
                  <a:pt x="20547" y="495770"/>
                </a:lnTo>
                <a:lnTo>
                  <a:pt x="942826" y="25842"/>
                </a:lnTo>
                <a:close/>
              </a:path>
            </a:pathLst>
          </a:custGeom>
          <a:solidFill>
            <a:srgbClr val="F1E7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513341" y="3174827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46984" y="23711"/>
                </a:moveTo>
                <a:lnTo>
                  <a:pt x="946239" y="22607"/>
                </a:lnTo>
                <a:lnTo>
                  <a:pt x="932312" y="5057"/>
                </a:lnTo>
                <a:lnTo>
                  <a:pt x="9920" y="475043"/>
                </a:lnTo>
                <a:lnTo>
                  <a:pt x="16511" y="497827"/>
                </a:lnTo>
                <a:lnTo>
                  <a:pt x="946984" y="23711"/>
                </a:lnTo>
                <a:close/>
              </a:path>
            </a:pathLst>
          </a:custGeom>
          <a:solidFill>
            <a:srgbClr val="F1E6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524059" y="319586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49588" y="22396"/>
                </a:moveTo>
                <a:lnTo>
                  <a:pt x="936451" y="2948"/>
                </a:lnTo>
                <a:lnTo>
                  <a:pt x="5883" y="477100"/>
                </a:lnTo>
                <a:lnTo>
                  <a:pt x="6996" y="480949"/>
                </a:lnTo>
                <a:lnTo>
                  <a:pt x="13871" y="499172"/>
                </a:lnTo>
                <a:lnTo>
                  <a:pt x="949588" y="22396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534788" y="3216903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51617" y="21363"/>
                </a:moveTo>
                <a:lnTo>
                  <a:pt x="947590" y="14279"/>
                </a:lnTo>
                <a:lnTo>
                  <a:pt x="939043" y="1627"/>
                </a:lnTo>
                <a:lnTo>
                  <a:pt x="3258" y="478437"/>
                </a:lnTo>
                <a:lnTo>
                  <a:pt x="10863" y="498595"/>
                </a:lnTo>
                <a:lnTo>
                  <a:pt x="11662" y="500297"/>
                </a:lnTo>
                <a:lnTo>
                  <a:pt x="951617" y="21363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545505" y="3237938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52580" y="20872"/>
                </a:moveTo>
                <a:lnTo>
                  <a:pt x="941056" y="601"/>
                </a:lnTo>
                <a:lnTo>
                  <a:pt x="1080" y="479547"/>
                </a:lnTo>
                <a:lnTo>
                  <a:pt x="10990" y="500640"/>
                </a:lnTo>
                <a:lnTo>
                  <a:pt x="952580" y="20872"/>
                </a:lnTo>
                <a:close/>
              </a:path>
            </a:pathLst>
          </a:custGeom>
          <a:solidFill>
            <a:srgbClr val="F0E4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556235" y="3258987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52524" y="20882"/>
                </a:moveTo>
                <a:lnTo>
                  <a:pt x="948401" y="12105"/>
                </a:lnTo>
                <a:lnTo>
                  <a:pt x="944624" y="4703"/>
                </a:lnTo>
                <a:lnTo>
                  <a:pt x="942012" y="108"/>
                </a:lnTo>
                <a:lnTo>
                  <a:pt x="396" y="479883"/>
                </a:lnTo>
                <a:lnTo>
                  <a:pt x="6359" y="492575"/>
                </a:lnTo>
                <a:lnTo>
                  <a:pt x="7303" y="494428"/>
                </a:lnTo>
                <a:lnTo>
                  <a:pt x="10861" y="500686"/>
                </a:lnTo>
                <a:lnTo>
                  <a:pt x="952524" y="20882"/>
                </a:lnTo>
                <a:close/>
              </a:path>
            </a:pathLst>
          </a:custGeom>
          <a:solidFill>
            <a:srgbClr val="EFE3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566953" y="3280014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51851" y="21237"/>
                </a:moveTo>
                <a:lnTo>
                  <a:pt x="941942" y="144"/>
                </a:lnTo>
                <a:lnTo>
                  <a:pt x="304" y="479942"/>
                </a:lnTo>
                <a:lnTo>
                  <a:pt x="11826" y="500208"/>
                </a:lnTo>
                <a:lnTo>
                  <a:pt x="951851" y="21237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577670" y="3301057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49725" y="22320"/>
                </a:moveTo>
                <a:lnTo>
                  <a:pt x="942373" y="2831"/>
                </a:lnTo>
                <a:lnTo>
                  <a:pt x="941273" y="491"/>
                </a:lnTo>
                <a:lnTo>
                  <a:pt x="1270" y="479450"/>
                </a:lnTo>
                <a:lnTo>
                  <a:pt x="5648" y="487151"/>
                </a:lnTo>
                <a:lnTo>
                  <a:pt x="13792" y="499206"/>
                </a:lnTo>
                <a:lnTo>
                  <a:pt x="949725" y="22320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588386" y="3322092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47161" y="23627"/>
                </a:moveTo>
                <a:lnTo>
                  <a:pt x="946251" y="20481"/>
                </a:lnTo>
                <a:lnTo>
                  <a:pt x="939123" y="1587"/>
                </a:lnTo>
                <a:lnTo>
                  <a:pt x="3256" y="478438"/>
                </a:lnTo>
                <a:lnTo>
                  <a:pt x="16391" y="497882"/>
                </a:lnTo>
                <a:lnTo>
                  <a:pt x="947161" y="23627"/>
                </a:lnTo>
                <a:close/>
              </a:path>
            </a:pathLst>
          </a:custGeom>
          <a:solidFill>
            <a:srgbClr val="EFE1E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599115" y="3343140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43114" y="25676"/>
                </a:moveTo>
                <a:lnTo>
                  <a:pt x="936527" y="2909"/>
                </a:lnTo>
                <a:lnTo>
                  <a:pt x="5846" y="477106"/>
                </a:lnTo>
                <a:lnTo>
                  <a:pt x="7002" y="478818"/>
                </a:lnTo>
                <a:lnTo>
                  <a:pt x="20471" y="495790"/>
                </a:lnTo>
                <a:lnTo>
                  <a:pt x="943114" y="25676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609833" y="3364168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38365" y="28108"/>
                </a:moveTo>
                <a:lnTo>
                  <a:pt x="936393" y="18463"/>
                </a:lnTo>
                <a:lnTo>
                  <a:pt x="932488" y="4967"/>
                </a:lnTo>
                <a:lnTo>
                  <a:pt x="9960" y="475022"/>
                </a:lnTo>
                <a:lnTo>
                  <a:pt x="21546" y="489622"/>
                </a:lnTo>
                <a:lnTo>
                  <a:pt x="25091" y="493448"/>
                </a:lnTo>
                <a:lnTo>
                  <a:pt x="938365" y="28108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620548" y="3385210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32557" y="31068"/>
                </a:moveTo>
                <a:lnTo>
                  <a:pt x="927717" y="7398"/>
                </a:lnTo>
                <a:lnTo>
                  <a:pt x="14605" y="472656"/>
                </a:lnTo>
                <a:lnTo>
                  <a:pt x="31054" y="490410"/>
                </a:lnTo>
                <a:lnTo>
                  <a:pt x="932557" y="31068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805018" y="3280544"/>
            <a:ext cx="952804" cy="500849"/>
          </a:xfrm>
          <a:custGeom>
            <a:avLst/>
            <a:gdLst/>
            <a:ahLst/>
            <a:cxnLst/>
            <a:rect l="l" t="t" r="r" b="b"/>
            <a:pathLst>
              <a:path w="952804" h="500849">
                <a:moveTo>
                  <a:pt x="925477" y="34676"/>
                </a:moveTo>
                <a:lnTo>
                  <a:pt x="923406" y="17682"/>
                </a:lnTo>
                <a:lnTo>
                  <a:pt x="921908" y="10358"/>
                </a:lnTo>
                <a:lnTo>
                  <a:pt x="20564" y="469619"/>
                </a:lnTo>
                <a:lnTo>
                  <a:pt x="27701" y="477323"/>
                </a:lnTo>
                <a:lnTo>
                  <a:pt x="38009" y="486873"/>
                </a:lnTo>
                <a:lnTo>
                  <a:pt x="925477" y="34676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7641981" y="3427292"/>
            <a:ext cx="952804" cy="500836"/>
          </a:xfrm>
          <a:custGeom>
            <a:avLst/>
            <a:gdLst/>
            <a:ahLst/>
            <a:cxnLst/>
            <a:rect l="l" t="t" r="r" b="b"/>
            <a:pathLst>
              <a:path w="952804" h="500837">
                <a:moveTo>
                  <a:pt x="917801" y="38574"/>
                </a:moveTo>
                <a:lnTo>
                  <a:pt x="914803" y="13978"/>
                </a:lnTo>
                <a:lnTo>
                  <a:pt x="27539" y="466053"/>
                </a:lnTo>
                <a:lnTo>
                  <a:pt x="45744" y="482919"/>
                </a:lnTo>
                <a:lnTo>
                  <a:pt x="917801" y="38574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652712" y="3448321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908157" y="43507"/>
                </a:moveTo>
                <a:lnTo>
                  <a:pt x="907126" y="18001"/>
                </a:lnTo>
                <a:lnTo>
                  <a:pt x="35269" y="462127"/>
                </a:lnTo>
                <a:lnTo>
                  <a:pt x="36033" y="462835"/>
                </a:lnTo>
                <a:lnTo>
                  <a:pt x="55252" y="478087"/>
                </a:lnTo>
                <a:lnTo>
                  <a:pt x="908157" y="43507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663428" y="3469362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97820" y="48774"/>
                </a:moveTo>
                <a:lnTo>
                  <a:pt x="898161" y="40321"/>
                </a:lnTo>
                <a:lnTo>
                  <a:pt x="897454" y="22818"/>
                </a:lnTo>
                <a:lnTo>
                  <a:pt x="44811" y="457265"/>
                </a:lnTo>
                <a:lnTo>
                  <a:pt x="57147" y="467055"/>
                </a:lnTo>
                <a:lnTo>
                  <a:pt x="65642" y="472793"/>
                </a:lnTo>
                <a:lnTo>
                  <a:pt x="897820" y="48774"/>
                </a:lnTo>
                <a:close/>
              </a:path>
            </a:pathLst>
          </a:custGeom>
          <a:solidFill>
            <a:srgbClr val="EDDC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674146" y="3490397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86010" y="54791"/>
                </a:moveTo>
                <a:lnTo>
                  <a:pt x="887089" y="28100"/>
                </a:lnTo>
                <a:lnTo>
                  <a:pt x="55224" y="451959"/>
                </a:lnTo>
                <a:lnTo>
                  <a:pt x="77283" y="466861"/>
                </a:lnTo>
                <a:lnTo>
                  <a:pt x="886010" y="54791"/>
                </a:lnTo>
                <a:close/>
              </a:path>
            </a:pathLst>
          </a:custGeom>
          <a:solidFill>
            <a:srgbClr val="EDDB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684863" y="3511445"/>
            <a:ext cx="952818" cy="500836"/>
          </a:xfrm>
          <a:custGeom>
            <a:avLst/>
            <a:gdLst/>
            <a:ahLst/>
            <a:cxnLst/>
            <a:rect l="l" t="t" r="r" b="b"/>
            <a:pathLst>
              <a:path w="952817" h="500837">
                <a:moveTo>
                  <a:pt x="872533" y="61646"/>
                </a:moveTo>
                <a:lnTo>
                  <a:pt x="874975" y="41604"/>
                </a:lnTo>
                <a:lnTo>
                  <a:pt x="875277" y="34117"/>
                </a:lnTo>
                <a:lnTo>
                  <a:pt x="66865" y="446016"/>
                </a:lnTo>
                <a:lnTo>
                  <a:pt x="69464" y="447771"/>
                </a:lnTo>
                <a:lnTo>
                  <a:pt x="90856" y="459933"/>
                </a:lnTo>
                <a:lnTo>
                  <a:pt x="872533" y="61646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695581" y="3532474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57827" y="69151"/>
                </a:moveTo>
                <a:lnTo>
                  <a:pt x="859090" y="62976"/>
                </a:lnTo>
                <a:lnTo>
                  <a:pt x="861768" y="41001"/>
                </a:lnTo>
                <a:lnTo>
                  <a:pt x="80472" y="439094"/>
                </a:lnTo>
                <a:lnTo>
                  <a:pt x="94278" y="446943"/>
                </a:lnTo>
                <a:lnTo>
                  <a:pt x="105774" y="452344"/>
                </a:lnTo>
                <a:lnTo>
                  <a:pt x="857827" y="69151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706310" y="3553527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41044" y="77703"/>
                </a:moveTo>
                <a:lnTo>
                  <a:pt x="847012" y="48520"/>
                </a:lnTo>
                <a:lnTo>
                  <a:pt x="95431" y="431473"/>
                </a:lnTo>
                <a:lnTo>
                  <a:pt x="120727" y="443357"/>
                </a:lnTo>
                <a:lnTo>
                  <a:pt x="122271" y="443939"/>
                </a:lnTo>
                <a:lnTo>
                  <a:pt x="841044" y="77703"/>
                </a:lnTo>
                <a:close/>
              </a:path>
            </a:pathLst>
          </a:custGeom>
          <a:solidFill>
            <a:srgbClr val="EDD9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17026" y="3574550"/>
            <a:ext cx="952818" cy="500849"/>
          </a:xfrm>
          <a:custGeom>
            <a:avLst/>
            <a:gdLst/>
            <a:ahLst/>
            <a:cxnLst/>
            <a:rect l="l" t="t" r="r" b="b"/>
            <a:pathLst>
              <a:path w="952817" h="500849">
                <a:moveTo>
                  <a:pt x="821891" y="87462"/>
                </a:moveTo>
                <a:lnTo>
                  <a:pt x="829198" y="62199"/>
                </a:lnTo>
                <a:lnTo>
                  <a:pt x="830249" y="57061"/>
                </a:lnTo>
                <a:lnTo>
                  <a:pt x="111939" y="423061"/>
                </a:lnTo>
                <a:lnTo>
                  <a:pt x="141418" y="434183"/>
                </a:lnTo>
                <a:lnTo>
                  <a:pt x="821891" y="87462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724964" y="3590211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813846" y="72174"/>
                </a:moveTo>
                <a:lnTo>
                  <a:pt x="816158" y="64182"/>
                </a:lnTo>
                <a:lnTo>
                  <a:pt x="126153" y="415756"/>
                </a:lnTo>
                <a:lnTo>
                  <a:pt x="133837" y="418655"/>
                </a:lnTo>
                <a:lnTo>
                  <a:pt x="813846" y="72174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727757" y="359569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808712" y="74785"/>
                </a:moveTo>
                <a:lnTo>
                  <a:pt x="811022" y="66799"/>
                </a:lnTo>
                <a:lnTo>
                  <a:pt x="131142" y="413214"/>
                </a:lnTo>
                <a:lnTo>
                  <a:pt x="137967" y="415788"/>
                </a:lnTo>
                <a:lnTo>
                  <a:pt x="138920" y="416064"/>
                </a:lnTo>
                <a:lnTo>
                  <a:pt x="808712" y="74785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730562" y="360116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803375" y="77504"/>
                </a:moveTo>
                <a:lnTo>
                  <a:pt x="804076" y="75647"/>
                </a:lnTo>
                <a:lnTo>
                  <a:pt x="805877" y="69420"/>
                </a:lnTo>
                <a:lnTo>
                  <a:pt x="136226" y="410624"/>
                </a:lnTo>
                <a:lnTo>
                  <a:pt x="144755" y="413091"/>
                </a:lnTo>
                <a:lnTo>
                  <a:pt x="803375" y="77504"/>
                </a:lnTo>
                <a:close/>
              </a:path>
            </a:pathLst>
          </a:custGeom>
          <a:solidFill>
            <a:srgbClr val="EDD7D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33357" y="3606652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97352" y="80572"/>
                </a:moveTo>
                <a:lnTo>
                  <a:pt x="800533" y="72138"/>
                </a:lnTo>
                <a:lnTo>
                  <a:pt x="142085" y="407637"/>
                </a:lnTo>
                <a:lnTo>
                  <a:pt x="150609" y="410103"/>
                </a:lnTo>
                <a:lnTo>
                  <a:pt x="797352" y="80572"/>
                </a:lnTo>
                <a:close/>
              </a:path>
            </a:pathLst>
          </a:custGeom>
          <a:solidFill>
            <a:srgbClr val="EDD6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36137" y="3612125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791351" y="83636"/>
                </a:moveTo>
                <a:lnTo>
                  <a:pt x="794534" y="75200"/>
                </a:lnTo>
                <a:lnTo>
                  <a:pt x="147930" y="404660"/>
                </a:lnTo>
                <a:lnTo>
                  <a:pt x="156461" y="407128"/>
                </a:lnTo>
                <a:lnTo>
                  <a:pt x="791351" y="83636"/>
                </a:lnTo>
                <a:close/>
              </a:path>
            </a:pathLst>
          </a:custGeom>
          <a:solidFill>
            <a:srgbClr val="ECD5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738930" y="361761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85333" y="86697"/>
                </a:moveTo>
                <a:lnTo>
                  <a:pt x="788512" y="78268"/>
                </a:lnTo>
                <a:lnTo>
                  <a:pt x="153792" y="401673"/>
                </a:lnTo>
                <a:lnTo>
                  <a:pt x="162321" y="404140"/>
                </a:lnTo>
                <a:lnTo>
                  <a:pt x="785333" y="86697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741724" y="362308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79318" y="89761"/>
                </a:moveTo>
                <a:lnTo>
                  <a:pt x="782497" y="81333"/>
                </a:lnTo>
                <a:lnTo>
                  <a:pt x="159629" y="398699"/>
                </a:lnTo>
                <a:lnTo>
                  <a:pt x="164061" y="399981"/>
                </a:lnTo>
                <a:lnTo>
                  <a:pt x="168637" y="400917"/>
                </a:lnTo>
                <a:lnTo>
                  <a:pt x="779318" y="89761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44529" y="362856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72569" y="93199"/>
                </a:moveTo>
                <a:lnTo>
                  <a:pt x="775514" y="86931"/>
                </a:lnTo>
                <a:lnTo>
                  <a:pt x="776469" y="84399"/>
                </a:lnTo>
                <a:lnTo>
                  <a:pt x="165973" y="395466"/>
                </a:lnTo>
                <a:lnTo>
                  <a:pt x="175509" y="397416"/>
                </a:lnTo>
                <a:lnTo>
                  <a:pt x="772569" y="93199"/>
                </a:lnTo>
                <a:close/>
              </a:path>
            </a:pathLst>
          </a:custGeom>
          <a:solidFill>
            <a:srgbClr val="ECD3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747312" y="3634049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765521" y="96797"/>
                </a:moveTo>
                <a:lnTo>
                  <a:pt x="769729" y="87838"/>
                </a:lnTo>
                <a:lnTo>
                  <a:pt x="172856" y="391960"/>
                </a:lnTo>
                <a:lnTo>
                  <a:pt x="182399" y="393912"/>
                </a:lnTo>
                <a:lnTo>
                  <a:pt x="765521" y="96797"/>
                </a:lnTo>
                <a:close/>
              </a:path>
            </a:pathLst>
          </a:custGeom>
          <a:solidFill>
            <a:srgbClr val="ECD2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750102" y="3639527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58471" y="100384"/>
                </a:moveTo>
                <a:lnTo>
                  <a:pt x="762676" y="91432"/>
                </a:lnTo>
                <a:lnTo>
                  <a:pt x="179729" y="388458"/>
                </a:lnTo>
                <a:lnTo>
                  <a:pt x="189271" y="390409"/>
                </a:lnTo>
                <a:lnTo>
                  <a:pt x="758471" y="100384"/>
                </a:lnTo>
                <a:close/>
              </a:path>
            </a:pathLst>
          </a:custGeom>
          <a:solidFill>
            <a:srgbClr val="ECD1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752898" y="364501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51410" y="103981"/>
                </a:moveTo>
                <a:lnTo>
                  <a:pt x="755614" y="95030"/>
                </a:lnTo>
                <a:lnTo>
                  <a:pt x="186608" y="384952"/>
                </a:lnTo>
                <a:lnTo>
                  <a:pt x="194186" y="386502"/>
                </a:lnTo>
                <a:lnTo>
                  <a:pt x="196399" y="386772"/>
                </a:lnTo>
                <a:lnTo>
                  <a:pt x="751410" y="103981"/>
                </a:lnTo>
                <a:close/>
              </a:path>
            </a:pathLst>
          </a:custGeom>
          <a:solidFill>
            <a:srgbClr val="ECD1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755692" y="3650490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43604" y="107958"/>
                </a:moveTo>
                <a:lnTo>
                  <a:pt x="746886" y="102185"/>
                </a:lnTo>
                <a:lnTo>
                  <a:pt x="748561" y="98619"/>
                </a:lnTo>
                <a:lnTo>
                  <a:pt x="193752" y="381311"/>
                </a:lnTo>
                <a:lnTo>
                  <a:pt x="204537" y="382625"/>
                </a:lnTo>
                <a:lnTo>
                  <a:pt x="743604" y="107958"/>
                </a:lnTo>
                <a:close/>
              </a:path>
            </a:pathLst>
          </a:custGeom>
          <a:solidFill>
            <a:srgbClr val="ECD0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758483" y="3655962"/>
            <a:ext cx="944880" cy="485444"/>
          </a:xfrm>
          <a:custGeom>
            <a:avLst/>
            <a:gdLst/>
            <a:ahLst/>
            <a:cxnLst/>
            <a:rect l="l" t="t" r="r" b="b"/>
            <a:pathLst>
              <a:path w="944880" h="485444">
                <a:moveTo>
                  <a:pt x="735289" y="112201"/>
                </a:moveTo>
                <a:lnTo>
                  <a:pt x="740743" y="102608"/>
                </a:lnTo>
                <a:lnTo>
                  <a:pt x="201883" y="377170"/>
                </a:lnTo>
                <a:lnTo>
                  <a:pt x="212675" y="378485"/>
                </a:lnTo>
                <a:lnTo>
                  <a:pt x="735289" y="112201"/>
                </a:lnTo>
                <a:close/>
              </a:path>
            </a:pathLst>
          </a:custGeom>
          <a:solidFill>
            <a:srgbClr val="ECCF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761277" y="3661453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26966" y="116437"/>
                </a:moveTo>
                <a:lnTo>
                  <a:pt x="732416" y="106851"/>
                </a:lnTo>
                <a:lnTo>
                  <a:pt x="210039" y="373014"/>
                </a:lnTo>
                <a:lnTo>
                  <a:pt x="220829" y="374329"/>
                </a:lnTo>
                <a:lnTo>
                  <a:pt x="726966" y="116437"/>
                </a:lnTo>
                <a:close/>
              </a:path>
            </a:pathLst>
          </a:custGeom>
          <a:solidFill>
            <a:srgbClr val="ECCE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764071" y="366692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18655" y="120670"/>
                </a:moveTo>
                <a:lnTo>
                  <a:pt x="724107" y="111079"/>
                </a:lnTo>
                <a:lnTo>
                  <a:pt x="218164" y="368872"/>
                </a:lnTo>
                <a:lnTo>
                  <a:pt x="225414" y="369756"/>
                </a:lnTo>
                <a:lnTo>
                  <a:pt x="229473" y="369920"/>
                </a:lnTo>
                <a:lnTo>
                  <a:pt x="718655" y="120670"/>
                </a:lnTo>
                <a:close/>
              </a:path>
            </a:pathLst>
          </a:custGeom>
          <a:solidFill>
            <a:srgbClr val="ECCE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766865" y="3672414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708841" y="125671"/>
                </a:moveTo>
                <a:lnTo>
                  <a:pt x="715513" y="115793"/>
                </a:lnTo>
                <a:lnTo>
                  <a:pt x="715781" y="115322"/>
                </a:lnTo>
                <a:lnTo>
                  <a:pt x="226866" y="364439"/>
                </a:lnTo>
                <a:lnTo>
                  <a:pt x="239248" y="364939"/>
                </a:lnTo>
                <a:lnTo>
                  <a:pt x="708841" y="125671"/>
                </a:lnTo>
                <a:close/>
              </a:path>
            </a:pathLst>
          </a:custGeom>
          <a:solidFill>
            <a:srgbClr val="ECCD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769646" y="3677893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698952" y="130716"/>
                </a:moveTo>
                <a:lnTo>
                  <a:pt x="705971" y="120325"/>
                </a:lnTo>
                <a:lnTo>
                  <a:pt x="236627" y="359467"/>
                </a:lnTo>
                <a:lnTo>
                  <a:pt x="249018" y="359968"/>
                </a:lnTo>
                <a:lnTo>
                  <a:pt x="698952" y="130716"/>
                </a:lnTo>
                <a:close/>
              </a:path>
            </a:pathLst>
          </a:custGeom>
          <a:solidFill>
            <a:srgbClr val="ECCC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772449" y="368336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689045" y="135759"/>
                </a:moveTo>
                <a:lnTo>
                  <a:pt x="696058" y="125376"/>
                </a:lnTo>
                <a:lnTo>
                  <a:pt x="246372" y="354502"/>
                </a:lnTo>
                <a:lnTo>
                  <a:pt x="258760" y="355002"/>
                </a:lnTo>
                <a:lnTo>
                  <a:pt x="689045" y="135759"/>
                </a:lnTo>
                <a:close/>
              </a:path>
            </a:pathLst>
          </a:custGeom>
          <a:solidFill>
            <a:srgbClr val="ECCB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775243" y="3688855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270411" y="349061"/>
                </a:moveTo>
                <a:lnTo>
                  <a:pt x="677604" y="141587"/>
                </a:lnTo>
                <a:lnTo>
                  <a:pt x="684337" y="133102"/>
                </a:lnTo>
                <a:lnTo>
                  <a:pt x="686148" y="130420"/>
                </a:lnTo>
                <a:lnTo>
                  <a:pt x="256146" y="349519"/>
                </a:lnTo>
                <a:lnTo>
                  <a:pt x="257608" y="349578"/>
                </a:lnTo>
                <a:lnTo>
                  <a:pt x="270411" y="349061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778025" y="3694328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82330" y="342994"/>
                </a:moveTo>
                <a:lnTo>
                  <a:pt x="665636" y="147691"/>
                </a:lnTo>
                <a:lnTo>
                  <a:pt x="674714" y="136251"/>
                </a:lnTo>
                <a:lnTo>
                  <a:pt x="267804" y="343581"/>
                </a:lnTo>
                <a:lnTo>
                  <a:pt x="282330" y="342994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780819" y="3699817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294272" y="336910"/>
                </a:moveTo>
                <a:lnTo>
                  <a:pt x="653633" y="153807"/>
                </a:lnTo>
                <a:lnTo>
                  <a:pt x="662711" y="142367"/>
                </a:lnTo>
                <a:lnTo>
                  <a:pt x="279745" y="337497"/>
                </a:lnTo>
                <a:lnTo>
                  <a:pt x="294272" y="336910"/>
                </a:lnTo>
                <a:close/>
              </a:path>
            </a:pathLst>
          </a:custGeom>
          <a:solidFill>
            <a:srgbClr val="EBC9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783613" y="370529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292606" y="331391"/>
                </a:moveTo>
                <a:lnTo>
                  <a:pt x="309028" y="329389"/>
                </a:lnTo>
                <a:lnTo>
                  <a:pt x="638786" y="161367"/>
                </a:lnTo>
                <a:lnTo>
                  <a:pt x="650708" y="148498"/>
                </a:lnTo>
                <a:lnTo>
                  <a:pt x="291654" y="331429"/>
                </a:lnTo>
                <a:lnTo>
                  <a:pt x="292606" y="331391"/>
                </a:lnTo>
                <a:close/>
              </a:path>
            </a:pathLst>
          </a:custGeom>
          <a:solidFill>
            <a:srgbClr val="EBC8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786406" y="3710781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24057" y="321727"/>
                </a:moveTo>
                <a:lnTo>
                  <a:pt x="623867" y="168967"/>
                </a:lnTo>
                <a:lnTo>
                  <a:pt x="635820" y="156064"/>
                </a:lnTo>
                <a:lnTo>
                  <a:pt x="306490" y="323868"/>
                </a:lnTo>
                <a:lnTo>
                  <a:pt x="324057" y="321727"/>
                </a:lnTo>
                <a:close/>
              </a:path>
            </a:pathLst>
          </a:custGeom>
          <a:solidFill>
            <a:srgbClr val="EBC7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789199" y="3716252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329422" y="315262"/>
                </a:moveTo>
                <a:lnTo>
                  <a:pt x="341678" y="312755"/>
                </a:lnTo>
                <a:lnTo>
                  <a:pt x="605823" y="178167"/>
                </a:lnTo>
                <a:lnTo>
                  <a:pt x="617536" y="167315"/>
                </a:lnTo>
                <a:lnTo>
                  <a:pt x="620923" y="163659"/>
                </a:lnTo>
                <a:lnTo>
                  <a:pt x="321487" y="316229"/>
                </a:lnTo>
                <a:lnTo>
                  <a:pt x="329422" y="315262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791993" y="3721731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361513" y="302649"/>
                </a:moveTo>
                <a:lnTo>
                  <a:pt x="586478" y="188024"/>
                </a:lnTo>
                <a:lnTo>
                  <a:pt x="602821" y="172882"/>
                </a:lnTo>
                <a:lnTo>
                  <a:pt x="339172" y="307218"/>
                </a:lnTo>
                <a:lnTo>
                  <a:pt x="361513" y="302649"/>
                </a:lnTo>
                <a:close/>
              </a:path>
            </a:pathLst>
          </a:custGeom>
          <a:solidFill>
            <a:srgbClr val="EBC6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794785" y="3727216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365135" y="295851"/>
                </a:moveTo>
                <a:lnTo>
                  <a:pt x="387607" y="289351"/>
                </a:lnTo>
                <a:lnTo>
                  <a:pt x="560086" y="201467"/>
                </a:lnTo>
                <a:lnTo>
                  <a:pt x="582173" y="183939"/>
                </a:lnTo>
                <a:lnTo>
                  <a:pt x="583458" y="182748"/>
                </a:lnTo>
                <a:lnTo>
                  <a:pt x="359029" y="297100"/>
                </a:lnTo>
                <a:lnTo>
                  <a:pt x="365135" y="295851"/>
                </a:lnTo>
                <a:close/>
              </a:path>
            </a:pathLst>
          </a:custGeom>
          <a:solidFill>
            <a:srgbClr val="EBC5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797581" y="3732693"/>
            <a:ext cx="944868" cy="485444"/>
          </a:xfrm>
          <a:custGeom>
            <a:avLst/>
            <a:gdLst/>
            <a:ahLst/>
            <a:cxnLst/>
            <a:rect l="l" t="t" r="r" b="b"/>
            <a:pathLst>
              <a:path w="944867" h="485444">
                <a:moveTo>
                  <a:pt x="402402" y="278785"/>
                </a:moveTo>
                <a:lnTo>
                  <a:pt x="425266" y="270158"/>
                </a:lnTo>
                <a:lnTo>
                  <a:pt x="522666" y="220531"/>
                </a:lnTo>
                <a:lnTo>
                  <a:pt x="547547" y="203723"/>
                </a:lnTo>
                <a:lnTo>
                  <a:pt x="556983" y="196234"/>
                </a:lnTo>
                <a:lnTo>
                  <a:pt x="385208" y="283758"/>
                </a:lnTo>
                <a:lnTo>
                  <a:pt x="402402" y="278785"/>
                </a:lnTo>
                <a:close/>
              </a:path>
            </a:pathLst>
          </a:custGeom>
          <a:solidFill>
            <a:srgbClr val="EBC4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800361" y="3738177"/>
            <a:ext cx="944879" cy="485444"/>
          </a:xfrm>
          <a:custGeom>
            <a:avLst/>
            <a:gdLst/>
            <a:ahLst/>
            <a:cxnLst/>
            <a:rect l="l" t="t" r="r" b="b"/>
            <a:pathLst>
              <a:path w="944879" h="485444">
                <a:moveTo>
                  <a:pt x="438309" y="258705"/>
                </a:moveTo>
                <a:lnTo>
                  <a:pt x="475487" y="241239"/>
                </a:lnTo>
                <a:lnTo>
                  <a:pt x="511018" y="221038"/>
                </a:lnTo>
                <a:lnTo>
                  <a:pt x="519329" y="215423"/>
                </a:lnTo>
                <a:lnTo>
                  <a:pt x="423185" y="264411"/>
                </a:lnTo>
                <a:lnTo>
                  <a:pt x="438309" y="258705"/>
                </a:lnTo>
                <a:close/>
              </a:path>
            </a:pathLst>
          </a:custGeom>
          <a:solidFill>
            <a:srgbClr val="EBC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504102" y="2980942"/>
            <a:ext cx="1057503" cy="1057491"/>
          </a:xfrm>
          <a:custGeom>
            <a:avLst/>
            <a:gdLst/>
            <a:ahLst/>
            <a:cxnLst/>
            <a:rect l="l" t="t" r="r" b="b"/>
            <a:pathLst>
              <a:path w="1057503" h="1057490">
                <a:moveTo>
                  <a:pt x="528751" y="0"/>
                </a:moveTo>
                <a:lnTo>
                  <a:pt x="572119" y="1752"/>
                </a:lnTo>
                <a:lnTo>
                  <a:pt x="614521" y="6920"/>
                </a:lnTo>
                <a:lnTo>
                  <a:pt x="655821" y="15366"/>
                </a:lnTo>
                <a:lnTo>
                  <a:pt x="695884" y="26955"/>
                </a:lnTo>
                <a:lnTo>
                  <a:pt x="734572" y="41551"/>
                </a:lnTo>
                <a:lnTo>
                  <a:pt x="771750" y="59017"/>
                </a:lnTo>
                <a:lnTo>
                  <a:pt x="807282" y="79218"/>
                </a:lnTo>
                <a:lnTo>
                  <a:pt x="841032" y="102017"/>
                </a:lnTo>
                <a:lnTo>
                  <a:pt x="872863" y="127279"/>
                </a:lnTo>
                <a:lnTo>
                  <a:pt x="902641" y="154866"/>
                </a:lnTo>
                <a:lnTo>
                  <a:pt x="930228" y="184644"/>
                </a:lnTo>
                <a:lnTo>
                  <a:pt x="955489" y="216476"/>
                </a:lnTo>
                <a:lnTo>
                  <a:pt x="978287" y="250226"/>
                </a:lnTo>
                <a:lnTo>
                  <a:pt x="998488" y="285758"/>
                </a:lnTo>
                <a:lnTo>
                  <a:pt x="1015953" y="322936"/>
                </a:lnTo>
                <a:lnTo>
                  <a:pt x="1030548" y="361624"/>
                </a:lnTo>
                <a:lnTo>
                  <a:pt x="1042137" y="401685"/>
                </a:lnTo>
                <a:lnTo>
                  <a:pt x="1050583" y="442984"/>
                </a:lnTo>
                <a:lnTo>
                  <a:pt x="1055750" y="485385"/>
                </a:lnTo>
                <a:lnTo>
                  <a:pt x="1057503" y="528751"/>
                </a:lnTo>
                <a:lnTo>
                  <a:pt x="1055750" y="572117"/>
                </a:lnTo>
                <a:lnTo>
                  <a:pt x="1050583" y="614518"/>
                </a:lnTo>
                <a:lnTo>
                  <a:pt x="1042137" y="655816"/>
                </a:lnTo>
                <a:lnTo>
                  <a:pt x="1030548" y="695877"/>
                </a:lnTo>
                <a:lnTo>
                  <a:pt x="1015953" y="734564"/>
                </a:lnTo>
                <a:lnTo>
                  <a:pt x="998488" y="771741"/>
                </a:lnTo>
                <a:lnTo>
                  <a:pt x="978287" y="807273"/>
                </a:lnTo>
                <a:lnTo>
                  <a:pt x="955489" y="841022"/>
                </a:lnTo>
                <a:lnTo>
                  <a:pt x="930228" y="872853"/>
                </a:lnTo>
                <a:lnTo>
                  <a:pt x="902641" y="902630"/>
                </a:lnTo>
                <a:lnTo>
                  <a:pt x="872863" y="930217"/>
                </a:lnTo>
                <a:lnTo>
                  <a:pt x="841032" y="955477"/>
                </a:lnTo>
                <a:lnTo>
                  <a:pt x="807282" y="978275"/>
                </a:lnTo>
                <a:lnTo>
                  <a:pt x="771750" y="998475"/>
                </a:lnTo>
                <a:lnTo>
                  <a:pt x="734572" y="1015941"/>
                </a:lnTo>
                <a:lnTo>
                  <a:pt x="695884" y="1030536"/>
                </a:lnTo>
                <a:lnTo>
                  <a:pt x="655821" y="1042124"/>
                </a:lnTo>
                <a:lnTo>
                  <a:pt x="614521" y="1050570"/>
                </a:lnTo>
                <a:lnTo>
                  <a:pt x="572119" y="1055738"/>
                </a:lnTo>
                <a:lnTo>
                  <a:pt x="528751" y="1057490"/>
                </a:lnTo>
                <a:lnTo>
                  <a:pt x="485387" y="1055738"/>
                </a:lnTo>
                <a:lnTo>
                  <a:pt x="442988" y="1050570"/>
                </a:lnTo>
                <a:lnTo>
                  <a:pt x="401690" y="1042124"/>
                </a:lnTo>
                <a:lnTo>
                  <a:pt x="361629" y="1030536"/>
                </a:lnTo>
                <a:lnTo>
                  <a:pt x="322942" y="1015941"/>
                </a:lnTo>
                <a:lnTo>
                  <a:pt x="285764" y="998475"/>
                </a:lnTo>
                <a:lnTo>
                  <a:pt x="250232" y="978275"/>
                </a:lnTo>
                <a:lnTo>
                  <a:pt x="216482" y="955477"/>
                </a:lnTo>
                <a:lnTo>
                  <a:pt x="184650" y="930217"/>
                </a:lnTo>
                <a:lnTo>
                  <a:pt x="154871" y="902630"/>
                </a:lnTo>
                <a:lnTo>
                  <a:pt x="127283" y="872853"/>
                </a:lnTo>
                <a:lnTo>
                  <a:pt x="102021" y="841022"/>
                </a:lnTo>
                <a:lnTo>
                  <a:pt x="79221" y="807273"/>
                </a:lnTo>
                <a:lnTo>
                  <a:pt x="59020" y="771741"/>
                </a:lnTo>
                <a:lnTo>
                  <a:pt x="41553" y="734564"/>
                </a:lnTo>
                <a:lnTo>
                  <a:pt x="26957" y="695877"/>
                </a:lnTo>
                <a:lnTo>
                  <a:pt x="15367" y="655816"/>
                </a:lnTo>
                <a:lnTo>
                  <a:pt x="6920" y="614518"/>
                </a:lnTo>
                <a:lnTo>
                  <a:pt x="1752" y="572117"/>
                </a:lnTo>
                <a:lnTo>
                  <a:pt x="0" y="528751"/>
                </a:lnTo>
                <a:lnTo>
                  <a:pt x="1752" y="485385"/>
                </a:lnTo>
                <a:lnTo>
                  <a:pt x="6920" y="442984"/>
                </a:lnTo>
                <a:lnTo>
                  <a:pt x="15367" y="401685"/>
                </a:lnTo>
                <a:lnTo>
                  <a:pt x="26957" y="361624"/>
                </a:lnTo>
                <a:lnTo>
                  <a:pt x="41553" y="322936"/>
                </a:lnTo>
                <a:lnTo>
                  <a:pt x="59020" y="285758"/>
                </a:lnTo>
                <a:lnTo>
                  <a:pt x="79221" y="250226"/>
                </a:lnTo>
                <a:lnTo>
                  <a:pt x="102021" y="216476"/>
                </a:lnTo>
                <a:lnTo>
                  <a:pt x="127283" y="184644"/>
                </a:lnTo>
                <a:lnTo>
                  <a:pt x="154871" y="154866"/>
                </a:lnTo>
                <a:lnTo>
                  <a:pt x="184650" y="127279"/>
                </a:lnTo>
                <a:lnTo>
                  <a:pt x="216482" y="102017"/>
                </a:lnTo>
                <a:lnTo>
                  <a:pt x="250232" y="79218"/>
                </a:lnTo>
                <a:lnTo>
                  <a:pt x="285764" y="59017"/>
                </a:lnTo>
                <a:lnTo>
                  <a:pt x="322942" y="41551"/>
                </a:lnTo>
                <a:lnTo>
                  <a:pt x="361629" y="26955"/>
                </a:lnTo>
                <a:lnTo>
                  <a:pt x="401690" y="15366"/>
                </a:lnTo>
                <a:lnTo>
                  <a:pt x="442988" y="6920"/>
                </a:lnTo>
                <a:lnTo>
                  <a:pt x="485387" y="1752"/>
                </a:lnTo>
                <a:lnTo>
                  <a:pt x="528751" y="0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801663" y="3672414"/>
            <a:ext cx="1357797" cy="1373172"/>
          </a:xfrm>
          <a:custGeom>
            <a:avLst/>
            <a:gdLst/>
            <a:ahLst/>
            <a:cxnLst/>
            <a:rect l="l" t="t" r="r" b="b"/>
            <a:pathLst>
              <a:path w="1290967" h="1290980">
                <a:moveTo>
                  <a:pt x="18759" y="800615"/>
                </a:moveTo>
                <a:lnTo>
                  <a:pt x="32908" y="849522"/>
                </a:lnTo>
                <a:lnTo>
                  <a:pt x="50726" y="896752"/>
                </a:lnTo>
                <a:lnTo>
                  <a:pt x="72049" y="942138"/>
                </a:lnTo>
                <a:lnTo>
                  <a:pt x="96710" y="985515"/>
                </a:lnTo>
                <a:lnTo>
                  <a:pt x="124543" y="1026716"/>
                </a:lnTo>
                <a:lnTo>
                  <a:pt x="118491" y="688856"/>
                </a:lnTo>
                <a:lnTo>
                  <a:pt x="116738" y="645490"/>
                </a:lnTo>
                <a:lnTo>
                  <a:pt x="118491" y="602124"/>
                </a:lnTo>
                <a:lnTo>
                  <a:pt x="123658" y="559723"/>
                </a:lnTo>
                <a:lnTo>
                  <a:pt x="132105" y="518424"/>
                </a:lnTo>
                <a:lnTo>
                  <a:pt x="143694" y="478362"/>
                </a:lnTo>
                <a:lnTo>
                  <a:pt x="158290" y="439675"/>
                </a:lnTo>
                <a:lnTo>
                  <a:pt x="175756" y="402497"/>
                </a:lnTo>
                <a:lnTo>
                  <a:pt x="195957" y="366965"/>
                </a:lnTo>
                <a:lnTo>
                  <a:pt x="218756" y="333215"/>
                </a:lnTo>
                <a:lnTo>
                  <a:pt x="244017" y="301383"/>
                </a:lnTo>
                <a:lnTo>
                  <a:pt x="271605" y="271605"/>
                </a:lnTo>
                <a:lnTo>
                  <a:pt x="301383" y="244017"/>
                </a:lnTo>
                <a:lnTo>
                  <a:pt x="333215" y="218756"/>
                </a:lnTo>
                <a:lnTo>
                  <a:pt x="366965" y="195957"/>
                </a:lnTo>
                <a:lnTo>
                  <a:pt x="402497" y="175756"/>
                </a:lnTo>
                <a:lnTo>
                  <a:pt x="439675" y="158290"/>
                </a:lnTo>
                <a:lnTo>
                  <a:pt x="478362" y="143694"/>
                </a:lnTo>
                <a:lnTo>
                  <a:pt x="518424" y="132105"/>
                </a:lnTo>
                <a:lnTo>
                  <a:pt x="559723" y="123658"/>
                </a:lnTo>
                <a:lnTo>
                  <a:pt x="602124" y="118491"/>
                </a:lnTo>
                <a:lnTo>
                  <a:pt x="645490" y="116738"/>
                </a:lnTo>
                <a:lnTo>
                  <a:pt x="688856" y="118491"/>
                </a:lnTo>
                <a:lnTo>
                  <a:pt x="731257" y="123658"/>
                </a:lnTo>
                <a:lnTo>
                  <a:pt x="772556" y="132105"/>
                </a:lnTo>
                <a:lnTo>
                  <a:pt x="812617" y="143694"/>
                </a:lnTo>
                <a:lnTo>
                  <a:pt x="851305" y="158290"/>
                </a:lnTo>
                <a:lnTo>
                  <a:pt x="888483" y="175756"/>
                </a:lnTo>
                <a:lnTo>
                  <a:pt x="924015" y="195957"/>
                </a:lnTo>
                <a:lnTo>
                  <a:pt x="957765" y="218756"/>
                </a:lnTo>
                <a:lnTo>
                  <a:pt x="989597" y="244017"/>
                </a:lnTo>
                <a:lnTo>
                  <a:pt x="1019375" y="271605"/>
                </a:lnTo>
                <a:lnTo>
                  <a:pt x="1046962" y="301383"/>
                </a:lnTo>
                <a:lnTo>
                  <a:pt x="1072224" y="333215"/>
                </a:lnTo>
                <a:lnTo>
                  <a:pt x="1095023" y="366965"/>
                </a:lnTo>
                <a:lnTo>
                  <a:pt x="1115224" y="402497"/>
                </a:lnTo>
                <a:lnTo>
                  <a:pt x="1132690" y="439675"/>
                </a:lnTo>
                <a:lnTo>
                  <a:pt x="1147286" y="478362"/>
                </a:lnTo>
                <a:lnTo>
                  <a:pt x="1158875" y="518424"/>
                </a:lnTo>
                <a:lnTo>
                  <a:pt x="1167321" y="559723"/>
                </a:lnTo>
                <a:lnTo>
                  <a:pt x="1172489" y="602124"/>
                </a:lnTo>
                <a:lnTo>
                  <a:pt x="1174242" y="645490"/>
                </a:lnTo>
                <a:lnTo>
                  <a:pt x="1172489" y="688856"/>
                </a:lnTo>
                <a:lnTo>
                  <a:pt x="1167321" y="731256"/>
                </a:lnTo>
                <a:lnTo>
                  <a:pt x="1158875" y="772555"/>
                </a:lnTo>
                <a:lnTo>
                  <a:pt x="1147286" y="812616"/>
                </a:lnTo>
                <a:lnTo>
                  <a:pt x="1132690" y="851303"/>
                </a:lnTo>
                <a:lnTo>
                  <a:pt x="1115224" y="888480"/>
                </a:lnTo>
                <a:lnTo>
                  <a:pt x="1095023" y="924011"/>
                </a:lnTo>
                <a:lnTo>
                  <a:pt x="1072224" y="957760"/>
                </a:lnTo>
                <a:lnTo>
                  <a:pt x="1046962" y="989591"/>
                </a:lnTo>
                <a:lnTo>
                  <a:pt x="1019375" y="1019368"/>
                </a:lnTo>
                <a:lnTo>
                  <a:pt x="989597" y="1046955"/>
                </a:lnTo>
                <a:lnTo>
                  <a:pt x="957765" y="1072215"/>
                </a:lnTo>
                <a:lnTo>
                  <a:pt x="924015" y="1095014"/>
                </a:lnTo>
                <a:lnTo>
                  <a:pt x="888483" y="1115214"/>
                </a:lnTo>
                <a:lnTo>
                  <a:pt x="851305" y="1132679"/>
                </a:lnTo>
                <a:lnTo>
                  <a:pt x="812617" y="1147274"/>
                </a:lnTo>
                <a:lnTo>
                  <a:pt x="772556" y="1158863"/>
                </a:lnTo>
                <a:lnTo>
                  <a:pt x="731257" y="1167309"/>
                </a:lnTo>
                <a:lnTo>
                  <a:pt x="688856" y="1172476"/>
                </a:lnTo>
                <a:lnTo>
                  <a:pt x="645490" y="1174229"/>
                </a:lnTo>
                <a:lnTo>
                  <a:pt x="602124" y="1172476"/>
                </a:lnTo>
                <a:lnTo>
                  <a:pt x="559723" y="1167309"/>
                </a:lnTo>
                <a:lnTo>
                  <a:pt x="518424" y="1158863"/>
                </a:lnTo>
                <a:lnTo>
                  <a:pt x="478362" y="1147274"/>
                </a:lnTo>
                <a:lnTo>
                  <a:pt x="439675" y="1132679"/>
                </a:lnTo>
                <a:lnTo>
                  <a:pt x="402497" y="1115214"/>
                </a:lnTo>
                <a:lnTo>
                  <a:pt x="366965" y="1095014"/>
                </a:lnTo>
                <a:lnTo>
                  <a:pt x="333215" y="1072215"/>
                </a:lnTo>
                <a:lnTo>
                  <a:pt x="301383" y="1046955"/>
                </a:lnTo>
                <a:lnTo>
                  <a:pt x="271605" y="1019368"/>
                </a:lnTo>
                <a:lnTo>
                  <a:pt x="244017" y="989591"/>
                </a:lnTo>
                <a:lnTo>
                  <a:pt x="218756" y="957760"/>
                </a:lnTo>
                <a:lnTo>
                  <a:pt x="195957" y="924011"/>
                </a:lnTo>
                <a:lnTo>
                  <a:pt x="175756" y="888480"/>
                </a:lnTo>
                <a:lnTo>
                  <a:pt x="158290" y="851303"/>
                </a:lnTo>
                <a:lnTo>
                  <a:pt x="155382" y="1065576"/>
                </a:lnTo>
                <a:lnTo>
                  <a:pt x="189061" y="1101928"/>
                </a:lnTo>
                <a:lnTo>
                  <a:pt x="225414" y="1135606"/>
                </a:lnTo>
                <a:lnTo>
                  <a:pt x="264274" y="1166443"/>
                </a:lnTo>
                <a:lnTo>
                  <a:pt x="305475" y="1194275"/>
                </a:lnTo>
                <a:lnTo>
                  <a:pt x="348852" y="1218935"/>
                </a:lnTo>
                <a:lnTo>
                  <a:pt x="394238" y="1240257"/>
                </a:lnTo>
                <a:lnTo>
                  <a:pt x="441467" y="1258074"/>
                </a:lnTo>
                <a:lnTo>
                  <a:pt x="490373" y="1272221"/>
                </a:lnTo>
                <a:lnTo>
                  <a:pt x="540789" y="1282532"/>
                </a:lnTo>
                <a:lnTo>
                  <a:pt x="592550" y="1288840"/>
                </a:lnTo>
                <a:lnTo>
                  <a:pt x="645490" y="1290980"/>
                </a:lnTo>
                <a:lnTo>
                  <a:pt x="698429" y="1288840"/>
                </a:lnTo>
                <a:lnTo>
                  <a:pt x="750190" y="1282532"/>
                </a:lnTo>
                <a:lnTo>
                  <a:pt x="800606" y="1272221"/>
                </a:lnTo>
                <a:lnTo>
                  <a:pt x="849511" y="1258074"/>
                </a:lnTo>
                <a:lnTo>
                  <a:pt x="896739" y="1240257"/>
                </a:lnTo>
                <a:lnTo>
                  <a:pt x="942124" y="1218935"/>
                </a:lnTo>
                <a:lnTo>
                  <a:pt x="985500" y="1194275"/>
                </a:lnTo>
                <a:lnTo>
                  <a:pt x="1026701" y="1166443"/>
                </a:lnTo>
                <a:lnTo>
                  <a:pt x="1065560" y="1135606"/>
                </a:lnTo>
                <a:lnTo>
                  <a:pt x="1101912" y="1101928"/>
                </a:lnTo>
                <a:lnTo>
                  <a:pt x="1135590" y="1065576"/>
                </a:lnTo>
                <a:lnTo>
                  <a:pt x="1166428" y="1026716"/>
                </a:lnTo>
                <a:lnTo>
                  <a:pt x="1194260" y="985515"/>
                </a:lnTo>
                <a:lnTo>
                  <a:pt x="1218920" y="942138"/>
                </a:lnTo>
                <a:lnTo>
                  <a:pt x="1240243" y="896752"/>
                </a:lnTo>
                <a:lnTo>
                  <a:pt x="1258060" y="849522"/>
                </a:lnTo>
                <a:lnTo>
                  <a:pt x="1272208" y="800615"/>
                </a:lnTo>
                <a:lnTo>
                  <a:pt x="1282519" y="750196"/>
                </a:lnTo>
                <a:lnTo>
                  <a:pt x="1288827" y="698433"/>
                </a:lnTo>
                <a:lnTo>
                  <a:pt x="1290967" y="645490"/>
                </a:lnTo>
                <a:lnTo>
                  <a:pt x="1288827" y="592548"/>
                </a:lnTo>
                <a:lnTo>
                  <a:pt x="1282519" y="540786"/>
                </a:lnTo>
                <a:lnTo>
                  <a:pt x="1272208" y="490369"/>
                </a:lnTo>
                <a:lnTo>
                  <a:pt x="1258060" y="441462"/>
                </a:lnTo>
                <a:lnTo>
                  <a:pt x="1240243" y="394233"/>
                </a:lnTo>
                <a:lnTo>
                  <a:pt x="1218920" y="348847"/>
                </a:lnTo>
                <a:lnTo>
                  <a:pt x="1194260" y="305470"/>
                </a:lnTo>
                <a:lnTo>
                  <a:pt x="1166428" y="264268"/>
                </a:lnTo>
                <a:lnTo>
                  <a:pt x="1135590" y="225409"/>
                </a:lnTo>
                <a:lnTo>
                  <a:pt x="1101912" y="189056"/>
                </a:lnTo>
                <a:lnTo>
                  <a:pt x="1065560" y="155378"/>
                </a:lnTo>
                <a:lnTo>
                  <a:pt x="1026701" y="124540"/>
                </a:lnTo>
                <a:lnTo>
                  <a:pt x="985500" y="96707"/>
                </a:lnTo>
                <a:lnTo>
                  <a:pt x="942124" y="72047"/>
                </a:lnTo>
                <a:lnTo>
                  <a:pt x="896739" y="50724"/>
                </a:lnTo>
                <a:lnTo>
                  <a:pt x="849511" y="32906"/>
                </a:lnTo>
                <a:lnTo>
                  <a:pt x="800606" y="18759"/>
                </a:lnTo>
                <a:lnTo>
                  <a:pt x="750190" y="8448"/>
                </a:lnTo>
                <a:lnTo>
                  <a:pt x="698429" y="2139"/>
                </a:lnTo>
                <a:lnTo>
                  <a:pt x="645490" y="0"/>
                </a:lnTo>
                <a:lnTo>
                  <a:pt x="592550" y="2139"/>
                </a:lnTo>
                <a:lnTo>
                  <a:pt x="540789" y="8448"/>
                </a:lnTo>
                <a:lnTo>
                  <a:pt x="490373" y="18759"/>
                </a:lnTo>
                <a:lnTo>
                  <a:pt x="441467" y="32906"/>
                </a:lnTo>
                <a:lnTo>
                  <a:pt x="394238" y="50724"/>
                </a:lnTo>
                <a:lnTo>
                  <a:pt x="348852" y="72047"/>
                </a:lnTo>
                <a:lnTo>
                  <a:pt x="305475" y="96707"/>
                </a:lnTo>
                <a:lnTo>
                  <a:pt x="264274" y="124540"/>
                </a:lnTo>
                <a:lnTo>
                  <a:pt x="225414" y="155378"/>
                </a:lnTo>
                <a:lnTo>
                  <a:pt x="189061" y="189056"/>
                </a:lnTo>
                <a:lnTo>
                  <a:pt x="155382" y="225409"/>
                </a:lnTo>
                <a:lnTo>
                  <a:pt x="124543" y="264268"/>
                </a:lnTo>
                <a:lnTo>
                  <a:pt x="96710" y="305470"/>
                </a:lnTo>
                <a:lnTo>
                  <a:pt x="72049" y="348847"/>
                </a:lnTo>
                <a:lnTo>
                  <a:pt x="50726" y="394233"/>
                </a:lnTo>
                <a:lnTo>
                  <a:pt x="32908" y="441462"/>
                </a:lnTo>
                <a:lnTo>
                  <a:pt x="18759" y="490369"/>
                </a:lnTo>
                <a:lnTo>
                  <a:pt x="8448" y="540786"/>
                </a:lnTo>
                <a:lnTo>
                  <a:pt x="2139" y="592548"/>
                </a:lnTo>
                <a:lnTo>
                  <a:pt x="0" y="645490"/>
                </a:lnTo>
                <a:lnTo>
                  <a:pt x="2139" y="698433"/>
                </a:lnTo>
                <a:lnTo>
                  <a:pt x="8448" y="750196"/>
                </a:lnTo>
                <a:lnTo>
                  <a:pt x="18759" y="800615"/>
                </a:lnTo>
                <a:close/>
              </a:path>
              <a:path w="1290967" h="1290980">
                <a:moveTo>
                  <a:pt x="158290" y="851303"/>
                </a:moveTo>
                <a:lnTo>
                  <a:pt x="143694" y="812616"/>
                </a:lnTo>
                <a:lnTo>
                  <a:pt x="132105" y="772555"/>
                </a:lnTo>
                <a:lnTo>
                  <a:pt x="123658" y="731256"/>
                </a:lnTo>
                <a:lnTo>
                  <a:pt x="118491" y="688856"/>
                </a:lnTo>
                <a:lnTo>
                  <a:pt x="124543" y="1026716"/>
                </a:lnTo>
                <a:lnTo>
                  <a:pt x="155382" y="1065576"/>
                </a:lnTo>
                <a:lnTo>
                  <a:pt x="158290" y="851303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387375" y="4572030"/>
            <a:ext cx="1546882" cy="1350219"/>
          </a:xfrm>
          <a:custGeom>
            <a:avLst/>
            <a:gdLst/>
            <a:ahLst/>
            <a:cxnLst/>
            <a:rect l="l" t="t" r="r" b="b"/>
            <a:pathLst>
              <a:path w="1290954" h="1290967">
                <a:moveTo>
                  <a:pt x="96706" y="305466"/>
                </a:moveTo>
                <a:lnTo>
                  <a:pt x="72046" y="348842"/>
                </a:lnTo>
                <a:lnTo>
                  <a:pt x="50724" y="394227"/>
                </a:lnTo>
                <a:lnTo>
                  <a:pt x="32906" y="441456"/>
                </a:lnTo>
                <a:lnTo>
                  <a:pt x="18759" y="490361"/>
                </a:lnTo>
                <a:lnTo>
                  <a:pt x="8448" y="540777"/>
                </a:lnTo>
                <a:lnTo>
                  <a:pt x="2139" y="592538"/>
                </a:lnTo>
                <a:lnTo>
                  <a:pt x="0" y="645477"/>
                </a:lnTo>
                <a:lnTo>
                  <a:pt x="2139" y="698417"/>
                </a:lnTo>
                <a:lnTo>
                  <a:pt x="8448" y="750178"/>
                </a:lnTo>
                <a:lnTo>
                  <a:pt x="18759" y="800594"/>
                </a:lnTo>
                <a:lnTo>
                  <a:pt x="32906" y="849500"/>
                </a:lnTo>
                <a:lnTo>
                  <a:pt x="50724" y="896729"/>
                </a:lnTo>
                <a:lnTo>
                  <a:pt x="72046" y="942115"/>
                </a:lnTo>
                <a:lnTo>
                  <a:pt x="96706" y="985491"/>
                </a:lnTo>
                <a:lnTo>
                  <a:pt x="124539" y="1026693"/>
                </a:lnTo>
                <a:lnTo>
                  <a:pt x="118478" y="688845"/>
                </a:lnTo>
                <a:lnTo>
                  <a:pt x="116725" y="645477"/>
                </a:lnTo>
                <a:lnTo>
                  <a:pt x="118478" y="602111"/>
                </a:lnTo>
                <a:lnTo>
                  <a:pt x="123646" y="559710"/>
                </a:lnTo>
                <a:lnTo>
                  <a:pt x="132093" y="518411"/>
                </a:lnTo>
                <a:lnTo>
                  <a:pt x="143682" y="478350"/>
                </a:lnTo>
                <a:lnTo>
                  <a:pt x="158279" y="439662"/>
                </a:lnTo>
                <a:lnTo>
                  <a:pt x="175745" y="402484"/>
                </a:lnTo>
                <a:lnTo>
                  <a:pt x="195947" y="366952"/>
                </a:lnTo>
                <a:lnTo>
                  <a:pt x="218747" y="333202"/>
                </a:lnTo>
                <a:lnTo>
                  <a:pt x="244009" y="301370"/>
                </a:lnTo>
                <a:lnTo>
                  <a:pt x="271597" y="271592"/>
                </a:lnTo>
                <a:lnTo>
                  <a:pt x="301375" y="244004"/>
                </a:lnTo>
                <a:lnTo>
                  <a:pt x="333208" y="218743"/>
                </a:lnTo>
                <a:lnTo>
                  <a:pt x="366958" y="195944"/>
                </a:lnTo>
                <a:lnTo>
                  <a:pt x="402490" y="175743"/>
                </a:lnTo>
                <a:lnTo>
                  <a:pt x="439667" y="158277"/>
                </a:lnTo>
                <a:lnTo>
                  <a:pt x="478355" y="143681"/>
                </a:lnTo>
                <a:lnTo>
                  <a:pt x="518415" y="132092"/>
                </a:lnTo>
                <a:lnTo>
                  <a:pt x="559713" y="123646"/>
                </a:lnTo>
                <a:lnTo>
                  <a:pt x="602113" y="118478"/>
                </a:lnTo>
                <a:lnTo>
                  <a:pt x="645477" y="116725"/>
                </a:lnTo>
                <a:lnTo>
                  <a:pt x="688845" y="118478"/>
                </a:lnTo>
                <a:lnTo>
                  <a:pt x="731247" y="123646"/>
                </a:lnTo>
                <a:lnTo>
                  <a:pt x="772547" y="132092"/>
                </a:lnTo>
                <a:lnTo>
                  <a:pt x="812609" y="143681"/>
                </a:lnTo>
                <a:lnTo>
                  <a:pt x="851297" y="158277"/>
                </a:lnTo>
                <a:lnTo>
                  <a:pt x="888475" y="175743"/>
                </a:lnTo>
                <a:lnTo>
                  <a:pt x="924008" y="195944"/>
                </a:lnTo>
                <a:lnTo>
                  <a:pt x="957757" y="218743"/>
                </a:lnTo>
                <a:lnTo>
                  <a:pt x="989589" y="244004"/>
                </a:lnTo>
                <a:lnTo>
                  <a:pt x="1019367" y="271592"/>
                </a:lnTo>
                <a:lnTo>
                  <a:pt x="1046954" y="301370"/>
                </a:lnTo>
                <a:lnTo>
                  <a:pt x="1072215" y="333202"/>
                </a:lnTo>
                <a:lnTo>
                  <a:pt x="1095013" y="366952"/>
                </a:lnTo>
                <a:lnTo>
                  <a:pt x="1115213" y="402484"/>
                </a:lnTo>
                <a:lnTo>
                  <a:pt x="1132679" y="439662"/>
                </a:lnTo>
                <a:lnTo>
                  <a:pt x="1147274" y="478350"/>
                </a:lnTo>
                <a:lnTo>
                  <a:pt x="1158863" y="518411"/>
                </a:lnTo>
                <a:lnTo>
                  <a:pt x="1167309" y="559710"/>
                </a:lnTo>
                <a:lnTo>
                  <a:pt x="1172476" y="602111"/>
                </a:lnTo>
                <a:lnTo>
                  <a:pt x="1174229" y="645477"/>
                </a:lnTo>
                <a:lnTo>
                  <a:pt x="1172476" y="688845"/>
                </a:lnTo>
                <a:lnTo>
                  <a:pt x="1167309" y="731247"/>
                </a:lnTo>
                <a:lnTo>
                  <a:pt x="1158863" y="772546"/>
                </a:lnTo>
                <a:lnTo>
                  <a:pt x="1147274" y="812608"/>
                </a:lnTo>
                <a:lnTo>
                  <a:pt x="1132679" y="851295"/>
                </a:lnTo>
                <a:lnTo>
                  <a:pt x="1115213" y="888473"/>
                </a:lnTo>
                <a:lnTo>
                  <a:pt x="1095013" y="924004"/>
                </a:lnTo>
                <a:lnTo>
                  <a:pt x="1072215" y="957753"/>
                </a:lnTo>
                <a:lnTo>
                  <a:pt x="1046954" y="989584"/>
                </a:lnTo>
                <a:lnTo>
                  <a:pt x="1019367" y="1019360"/>
                </a:lnTo>
                <a:lnTo>
                  <a:pt x="989589" y="1046946"/>
                </a:lnTo>
                <a:lnTo>
                  <a:pt x="957757" y="1072206"/>
                </a:lnTo>
                <a:lnTo>
                  <a:pt x="924008" y="1095004"/>
                </a:lnTo>
                <a:lnTo>
                  <a:pt x="888475" y="1115203"/>
                </a:lnTo>
                <a:lnTo>
                  <a:pt x="851297" y="1132668"/>
                </a:lnTo>
                <a:lnTo>
                  <a:pt x="812609" y="1147263"/>
                </a:lnTo>
                <a:lnTo>
                  <a:pt x="772547" y="1158851"/>
                </a:lnTo>
                <a:lnTo>
                  <a:pt x="731247" y="1167296"/>
                </a:lnTo>
                <a:lnTo>
                  <a:pt x="688845" y="1172464"/>
                </a:lnTo>
                <a:lnTo>
                  <a:pt x="645477" y="1174216"/>
                </a:lnTo>
                <a:lnTo>
                  <a:pt x="602113" y="1172464"/>
                </a:lnTo>
                <a:lnTo>
                  <a:pt x="559713" y="1167296"/>
                </a:lnTo>
                <a:lnTo>
                  <a:pt x="518415" y="1158851"/>
                </a:lnTo>
                <a:lnTo>
                  <a:pt x="478355" y="1147263"/>
                </a:lnTo>
                <a:lnTo>
                  <a:pt x="439667" y="1132668"/>
                </a:lnTo>
                <a:lnTo>
                  <a:pt x="402490" y="1115203"/>
                </a:lnTo>
                <a:lnTo>
                  <a:pt x="366958" y="1095004"/>
                </a:lnTo>
                <a:lnTo>
                  <a:pt x="333208" y="1072206"/>
                </a:lnTo>
                <a:lnTo>
                  <a:pt x="301375" y="1046946"/>
                </a:lnTo>
                <a:lnTo>
                  <a:pt x="271597" y="1019360"/>
                </a:lnTo>
                <a:lnTo>
                  <a:pt x="244009" y="989584"/>
                </a:lnTo>
                <a:lnTo>
                  <a:pt x="218747" y="957753"/>
                </a:lnTo>
                <a:lnTo>
                  <a:pt x="195947" y="924004"/>
                </a:lnTo>
                <a:lnTo>
                  <a:pt x="175745" y="888473"/>
                </a:lnTo>
                <a:lnTo>
                  <a:pt x="158279" y="851295"/>
                </a:lnTo>
                <a:lnTo>
                  <a:pt x="155377" y="1065553"/>
                </a:lnTo>
                <a:lnTo>
                  <a:pt x="189055" y="1101905"/>
                </a:lnTo>
                <a:lnTo>
                  <a:pt x="225406" y="1135584"/>
                </a:lnTo>
                <a:lnTo>
                  <a:pt x="264266" y="1166423"/>
                </a:lnTo>
                <a:lnTo>
                  <a:pt x="305466" y="1194257"/>
                </a:lnTo>
                <a:lnTo>
                  <a:pt x="348842" y="1218918"/>
                </a:lnTo>
                <a:lnTo>
                  <a:pt x="394227" y="1240241"/>
                </a:lnTo>
                <a:lnTo>
                  <a:pt x="441456" y="1258059"/>
                </a:lnTo>
                <a:lnTo>
                  <a:pt x="490361" y="1272207"/>
                </a:lnTo>
                <a:lnTo>
                  <a:pt x="540777" y="1282519"/>
                </a:lnTo>
                <a:lnTo>
                  <a:pt x="592538" y="1288827"/>
                </a:lnTo>
                <a:lnTo>
                  <a:pt x="645477" y="1290967"/>
                </a:lnTo>
                <a:lnTo>
                  <a:pt x="698416" y="1288827"/>
                </a:lnTo>
                <a:lnTo>
                  <a:pt x="750177" y="1282519"/>
                </a:lnTo>
                <a:lnTo>
                  <a:pt x="800593" y="1272207"/>
                </a:lnTo>
                <a:lnTo>
                  <a:pt x="849498" y="1258059"/>
                </a:lnTo>
                <a:lnTo>
                  <a:pt x="896727" y="1240241"/>
                </a:lnTo>
                <a:lnTo>
                  <a:pt x="942112" y="1218918"/>
                </a:lnTo>
                <a:lnTo>
                  <a:pt x="985488" y="1194257"/>
                </a:lnTo>
                <a:lnTo>
                  <a:pt x="1026688" y="1166423"/>
                </a:lnTo>
                <a:lnTo>
                  <a:pt x="1065548" y="1135584"/>
                </a:lnTo>
                <a:lnTo>
                  <a:pt x="1101899" y="1101905"/>
                </a:lnTo>
                <a:lnTo>
                  <a:pt x="1135577" y="1065553"/>
                </a:lnTo>
                <a:lnTo>
                  <a:pt x="1166415" y="1026693"/>
                </a:lnTo>
                <a:lnTo>
                  <a:pt x="1194248" y="985491"/>
                </a:lnTo>
                <a:lnTo>
                  <a:pt x="1218908" y="942115"/>
                </a:lnTo>
                <a:lnTo>
                  <a:pt x="1240230" y="896729"/>
                </a:lnTo>
                <a:lnTo>
                  <a:pt x="1258048" y="849500"/>
                </a:lnTo>
                <a:lnTo>
                  <a:pt x="1272195" y="800594"/>
                </a:lnTo>
                <a:lnTo>
                  <a:pt x="1282506" y="750178"/>
                </a:lnTo>
                <a:lnTo>
                  <a:pt x="1288815" y="698417"/>
                </a:lnTo>
                <a:lnTo>
                  <a:pt x="1290954" y="645477"/>
                </a:lnTo>
                <a:lnTo>
                  <a:pt x="1288815" y="592538"/>
                </a:lnTo>
                <a:lnTo>
                  <a:pt x="1282506" y="540777"/>
                </a:lnTo>
                <a:lnTo>
                  <a:pt x="1272195" y="490361"/>
                </a:lnTo>
                <a:lnTo>
                  <a:pt x="1258048" y="441456"/>
                </a:lnTo>
                <a:lnTo>
                  <a:pt x="1240230" y="394227"/>
                </a:lnTo>
                <a:lnTo>
                  <a:pt x="1218908" y="348842"/>
                </a:lnTo>
                <a:lnTo>
                  <a:pt x="1194248" y="305466"/>
                </a:lnTo>
                <a:lnTo>
                  <a:pt x="1166415" y="264266"/>
                </a:lnTo>
                <a:lnTo>
                  <a:pt x="1135577" y="225406"/>
                </a:lnTo>
                <a:lnTo>
                  <a:pt x="1101899" y="189055"/>
                </a:lnTo>
                <a:lnTo>
                  <a:pt x="1065548" y="155377"/>
                </a:lnTo>
                <a:lnTo>
                  <a:pt x="1026688" y="124539"/>
                </a:lnTo>
                <a:lnTo>
                  <a:pt x="985488" y="96706"/>
                </a:lnTo>
                <a:lnTo>
                  <a:pt x="942112" y="72046"/>
                </a:lnTo>
                <a:lnTo>
                  <a:pt x="896727" y="50724"/>
                </a:lnTo>
                <a:lnTo>
                  <a:pt x="849498" y="32906"/>
                </a:lnTo>
                <a:lnTo>
                  <a:pt x="800593" y="18759"/>
                </a:lnTo>
                <a:lnTo>
                  <a:pt x="750177" y="8448"/>
                </a:lnTo>
                <a:lnTo>
                  <a:pt x="698416" y="2139"/>
                </a:lnTo>
                <a:lnTo>
                  <a:pt x="645477" y="0"/>
                </a:lnTo>
                <a:lnTo>
                  <a:pt x="592538" y="2139"/>
                </a:lnTo>
                <a:lnTo>
                  <a:pt x="540777" y="8448"/>
                </a:lnTo>
                <a:lnTo>
                  <a:pt x="490361" y="18759"/>
                </a:lnTo>
                <a:lnTo>
                  <a:pt x="441456" y="32906"/>
                </a:lnTo>
                <a:lnTo>
                  <a:pt x="394227" y="50724"/>
                </a:lnTo>
                <a:lnTo>
                  <a:pt x="348842" y="72046"/>
                </a:lnTo>
                <a:lnTo>
                  <a:pt x="305466" y="96706"/>
                </a:lnTo>
                <a:lnTo>
                  <a:pt x="264266" y="124539"/>
                </a:lnTo>
                <a:lnTo>
                  <a:pt x="225406" y="155377"/>
                </a:lnTo>
                <a:lnTo>
                  <a:pt x="189055" y="189055"/>
                </a:lnTo>
                <a:lnTo>
                  <a:pt x="155377" y="225406"/>
                </a:lnTo>
                <a:lnTo>
                  <a:pt x="124539" y="264266"/>
                </a:lnTo>
                <a:lnTo>
                  <a:pt x="96706" y="305466"/>
                </a:lnTo>
                <a:close/>
              </a:path>
              <a:path w="1290954" h="1290967">
                <a:moveTo>
                  <a:pt x="158279" y="851295"/>
                </a:moveTo>
                <a:lnTo>
                  <a:pt x="143682" y="812608"/>
                </a:lnTo>
                <a:lnTo>
                  <a:pt x="132093" y="772546"/>
                </a:lnTo>
                <a:lnTo>
                  <a:pt x="123646" y="731247"/>
                </a:lnTo>
                <a:lnTo>
                  <a:pt x="118478" y="688845"/>
                </a:lnTo>
                <a:lnTo>
                  <a:pt x="124539" y="1026693"/>
                </a:lnTo>
                <a:lnTo>
                  <a:pt x="155377" y="1065553"/>
                </a:lnTo>
                <a:lnTo>
                  <a:pt x="158279" y="851295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387356" y="4631278"/>
            <a:ext cx="1290967" cy="1290967"/>
          </a:xfrm>
          <a:custGeom>
            <a:avLst/>
            <a:gdLst/>
            <a:ahLst/>
            <a:cxnLst/>
            <a:rect l="l" t="t" r="r" b="b"/>
            <a:pathLst>
              <a:path w="1290967" h="1290967">
                <a:moveTo>
                  <a:pt x="0" y="645477"/>
                </a:moveTo>
                <a:lnTo>
                  <a:pt x="2139" y="592539"/>
                </a:lnTo>
                <a:lnTo>
                  <a:pt x="8448" y="540780"/>
                </a:lnTo>
                <a:lnTo>
                  <a:pt x="18759" y="490365"/>
                </a:lnTo>
                <a:lnTo>
                  <a:pt x="32906" y="441460"/>
                </a:lnTo>
                <a:lnTo>
                  <a:pt x="50724" y="394233"/>
                </a:lnTo>
                <a:lnTo>
                  <a:pt x="72046" y="348848"/>
                </a:lnTo>
                <a:lnTo>
                  <a:pt x="96706" y="305472"/>
                </a:lnTo>
                <a:lnTo>
                  <a:pt x="124539" y="264271"/>
                </a:lnTo>
                <a:lnTo>
                  <a:pt x="155377" y="225412"/>
                </a:lnTo>
                <a:lnTo>
                  <a:pt x="189055" y="189060"/>
                </a:lnTo>
                <a:lnTo>
                  <a:pt x="225406" y="155381"/>
                </a:lnTo>
                <a:lnTo>
                  <a:pt x="264266" y="124542"/>
                </a:lnTo>
                <a:lnTo>
                  <a:pt x="305466" y="96710"/>
                </a:lnTo>
                <a:lnTo>
                  <a:pt x="348842" y="72049"/>
                </a:lnTo>
                <a:lnTo>
                  <a:pt x="394227" y="50726"/>
                </a:lnTo>
                <a:lnTo>
                  <a:pt x="441456" y="32907"/>
                </a:lnTo>
                <a:lnTo>
                  <a:pt x="490361" y="18759"/>
                </a:lnTo>
                <a:lnTo>
                  <a:pt x="540777" y="8448"/>
                </a:lnTo>
                <a:lnTo>
                  <a:pt x="592538" y="2139"/>
                </a:lnTo>
                <a:lnTo>
                  <a:pt x="645477" y="0"/>
                </a:lnTo>
                <a:lnTo>
                  <a:pt x="698418" y="2139"/>
                </a:lnTo>
                <a:lnTo>
                  <a:pt x="750181" y="8448"/>
                </a:lnTo>
                <a:lnTo>
                  <a:pt x="800598" y="18759"/>
                </a:lnTo>
                <a:lnTo>
                  <a:pt x="849505" y="32907"/>
                </a:lnTo>
                <a:lnTo>
                  <a:pt x="896734" y="50726"/>
                </a:lnTo>
                <a:lnTo>
                  <a:pt x="942120" y="72049"/>
                </a:lnTo>
                <a:lnTo>
                  <a:pt x="985497" y="96710"/>
                </a:lnTo>
                <a:lnTo>
                  <a:pt x="1026698" y="124542"/>
                </a:lnTo>
                <a:lnTo>
                  <a:pt x="1065558" y="155381"/>
                </a:lnTo>
                <a:lnTo>
                  <a:pt x="1101910" y="189060"/>
                </a:lnTo>
                <a:lnTo>
                  <a:pt x="1135589" y="225412"/>
                </a:lnTo>
                <a:lnTo>
                  <a:pt x="1166427" y="264271"/>
                </a:lnTo>
                <a:lnTo>
                  <a:pt x="1194260" y="305472"/>
                </a:lnTo>
                <a:lnTo>
                  <a:pt x="1218920" y="348848"/>
                </a:lnTo>
                <a:lnTo>
                  <a:pt x="1240242" y="394233"/>
                </a:lnTo>
                <a:lnTo>
                  <a:pt x="1258060" y="441460"/>
                </a:lnTo>
                <a:lnTo>
                  <a:pt x="1272208" y="490365"/>
                </a:lnTo>
                <a:lnTo>
                  <a:pt x="1282519" y="540780"/>
                </a:lnTo>
                <a:lnTo>
                  <a:pt x="1288827" y="592539"/>
                </a:lnTo>
                <a:lnTo>
                  <a:pt x="1290967" y="645477"/>
                </a:lnTo>
                <a:lnTo>
                  <a:pt x="1288827" y="698417"/>
                </a:lnTo>
                <a:lnTo>
                  <a:pt x="1282519" y="750178"/>
                </a:lnTo>
                <a:lnTo>
                  <a:pt x="1272208" y="800594"/>
                </a:lnTo>
                <a:lnTo>
                  <a:pt x="1258060" y="849500"/>
                </a:lnTo>
                <a:lnTo>
                  <a:pt x="1240242" y="896729"/>
                </a:lnTo>
                <a:lnTo>
                  <a:pt x="1218920" y="942115"/>
                </a:lnTo>
                <a:lnTo>
                  <a:pt x="1194260" y="985491"/>
                </a:lnTo>
                <a:lnTo>
                  <a:pt x="1166427" y="1026693"/>
                </a:lnTo>
                <a:lnTo>
                  <a:pt x="1135589" y="1065553"/>
                </a:lnTo>
                <a:lnTo>
                  <a:pt x="1101910" y="1101905"/>
                </a:lnTo>
                <a:lnTo>
                  <a:pt x="1065558" y="1135584"/>
                </a:lnTo>
                <a:lnTo>
                  <a:pt x="1026698" y="1166423"/>
                </a:lnTo>
                <a:lnTo>
                  <a:pt x="985497" y="1194257"/>
                </a:lnTo>
                <a:lnTo>
                  <a:pt x="942120" y="1218918"/>
                </a:lnTo>
                <a:lnTo>
                  <a:pt x="896734" y="1240241"/>
                </a:lnTo>
                <a:lnTo>
                  <a:pt x="849505" y="1258059"/>
                </a:lnTo>
                <a:lnTo>
                  <a:pt x="800598" y="1272207"/>
                </a:lnTo>
                <a:lnTo>
                  <a:pt x="750181" y="1282519"/>
                </a:lnTo>
                <a:lnTo>
                  <a:pt x="698418" y="1288827"/>
                </a:lnTo>
                <a:lnTo>
                  <a:pt x="645477" y="1290967"/>
                </a:lnTo>
                <a:lnTo>
                  <a:pt x="592538" y="1288827"/>
                </a:lnTo>
                <a:lnTo>
                  <a:pt x="540777" y="1282519"/>
                </a:lnTo>
                <a:lnTo>
                  <a:pt x="490361" y="1272207"/>
                </a:lnTo>
                <a:lnTo>
                  <a:pt x="441456" y="1258059"/>
                </a:lnTo>
                <a:lnTo>
                  <a:pt x="394227" y="1240241"/>
                </a:lnTo>
                <a:lnTo>
                  <a:pt x="348842" y="1218918"/>
                </a:lnTo>
                <a:lnTo>
                  <a:pt x="305466" y="1194257"/>
                </a:lnTo>
                <a:lnTo>
                  <a:pt x="264266" y="1166423"/>
                </a:lnTo>
                <a:lnTo>
                  <a:pt x="225406" y="1135584"/>
                </a:lnTo>
                <a:lnTo>
                  <a:pt x="189055" y="1101905"/>
                </a:lnTo>
                <a:lnTo>
                  <a:pt x="155377" y="1065553"/>
                </a:lnTo>
                <a:lnTo>
                  <a:pt x="124539" y="1026693"/>
                </a:lnTo>
                <a:lnTo>
                  <a:pt x="96706" y="985491"/>
                </a:lnTo>
                <a:lnTo>
                  <a:pt x="72046" y="942115"/>
                </a:lnTo>
                <a:lnTo>
                  <a:pt x="50724" y="896729"/>
                </a:lnTo>
                <a:lnTo>
                  <a:pt x="32906" y="849500"/>
                </a:lnTo>
                <a:lnTo>
                  <a:pt x="18759" y="800594"/>
                </a:lnTo>
                <a:lnTo>
                  <a:pt x="8448" y="750178"/>
                </a:lnTo>
                <a:lnTo>
                  <a:pt x="2139" y="698417"/>
                </a:lnTo>
                <a:lnTo>
                  <a:pt x="0" y="645477"/>
                </a:lnTo>
                <a:close/>
              </a:path>
            </a:pathLst>
          </a:custGeom>
          <a:ln w="13728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872358" y="4196179"/>
            <a:ext cx="742734" cy="394106"/>
          </a:xfrm>
          <a:custGeom>
            <a:avLst/>
            <a:gdLst/>
            <a:ahLst/>
            <a:cxnLst/>
            <a:rect l="l" t="t" r="r" b="b"/>
            <a:pathLst>
              <a:path w="742734" h="394106">
                <a:moveTo>
                  <a:pt x="515670" y="284314"/>
                </a:moveTo>
                <a:lnTo>
                  <a:pt x="515670" y="394106"/>
                </a:lnTo>
                <a:lnTo>
                  <a:pt x="742734" y="197053"/>
                </a:lnTo>
                <a:lnTo>
                  <a:pt x="515670" y="0"/>
                </a:lnTo>
                <a:lnTo>
                  <a:pt x="515670" y="109778"/>
                </a:lnTo>
                <a:lnTo>
                  <a:pt x="0" y="109778"/>
                </a:lnTo>
                <a:lnTo>
                  <a:pt x="0" y="284314"/>
                </a:lnTo>
                <a:lnTo>
                  <a:pt x="515670" y="284314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872358" y="4196179"/>
            <a:ext cx="742734" cy="394106"/>
          </a:xfrm>
          <a:custGeom>
            <a:avLst/>
            <a:gdLst/>
            <a:ahLst/>
            <a:cxnLst/>
            <a:rect l="l" t="t" r="r" b="b"/>
            <a:pathLst>
              <a:path w="742734" h="394106">
                <a:moveTo>
                  <a:pt x="0" y="109778"/>
                </a:moveTo>
                <a:lnTo>
                  <a:pt x="515670" y="109778"/>
                </a:lnTo>
                <a:lnTo>
                  <a:pt x="515670" y="0"/>
                </a:lnTo>
                <a:lnTo>
                  <a:pt x="742734" y="197053"/>
                </a:lnTo>
                <a:lnTo>
                  <a:pt x="515670" y="394106"/>
                </a:lnTo>
                <a:lnTo>
                  <a:pt x="515670" y="284314"/>
                </a:lnTo>
                <a:lnTo>
                  <a:pt x="0" y="284314"/>
                </a:lnTo>
                <a:lnTo>
                  <a:pt x="0" y="109778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104091" y="4196179"/>
            <a:ext cx="468058" cy="394106"/>
          </a:xfrm>
          <a:custGeom>
            <a:avLst/>
            <a:gdLst/>
            <a:ahLst/>
            <a:cxnLst/>
            <a:rect l="l" t="t" r="r" b="b"/>
            <a:pathLst>
              <a:path w="468058" h="394106">
                <a:moveTo>
                  <a:pt x="240995" y="284314"/>
                </a:moveTo>
                <a:lnTo>
                  <a:pt x="240995" y="394106"/>
                </a:lnTo>
                <a:lnTo>
                  <a:pt x="468058" y="197053"/>
                </a:lnTo>
                <a:lnTo>
                  <a:pt x="240995" y="0"/>
                </a:lnTo>
                <a:lnTo>
                  <a:pt x="240995" y="109778"/>
                </a:lnTo>
                <a:lnTo>
                  <a:pt x="0" y="109778"/>
                </a:lnTo>
                <a:lnTo>
                  <a:pt x="0" y="284314"/>
                </a:lnTo>
                <a:lnTo>
                  <a:pt x="240995" y="284314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104091" y="4196179"/>
            <a:ext cx="468058" cy="394106"/>
          </a:xfrm>
          <a:custGeom>
            <a:avLst/>
            <a:gdLst/>
            <a:ahLst/>
            <a:cxnLst/>
            <a:rect l="l" t="t" r="r" b="b"/>
            <a:pathLst>
              <a:path w="468058" h="394106">
                <a:moveTo>
                  <a:pt x="0" y="109778"/>
                </a:moveTo>
                <a:lnTo>
                  <a:pt x="240995" y="109778"/>
                </a:lnTo>
                <a:lnTo>
                  <a:pt x="240995" y="0"/>
                </a:lnTo>
                <a:lnTo>
                  <a:pt x="468058" y="197053"/>
                </a:lnTo>
                <a:lnTo>
                  <a:pt x="240995" y="394106"/>
                </a:lnTo>
                <a:lnTo>
                  <a:pt x="240995" y="284314"/>
                </a:lnTo>
                <a:lnTo>
                  <a:pt x="0" y="284314"/>
                </a:lnTo>
                <a:lnTo>
                  <a:pt x="0" y="109778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911977" y="3685189"/>
            <a:ext cx="463092" cy="360031"/>
          </a:xfrm>
          <a:custGeom>
            <a:avLst/>
            <a:gdLst/>
            <a:ahLst/>
            <a:cxnLst/>
            <a:rect l="l" t="t" r="r" b="b"/>
            <a:pathLst>
              <a:path w="463092" h="360032">
                <a:moveTo>
                  <a:pt x="0" y="198310"/>
                </a:moveTo>
                <a:lnTo>
                  <a:pt x="70993" y="357771"/>
                </a:lnTo>
                <a:lnTo>
                  <a:pt x="291147" y="259740"/>
                </a:lnTo>
                <a:lnTo>
                  <a:pt x="335800" y="360032"/>
                </a:lnTo>
                <a:lnTo>
                  <a:pt x="463092" y="87655"/>
                </a:lnTo>
                <a:lnTo>
                  <a:pt x="175514" y="0"/>
                </a:lnTo>
                <a:lnTo>
                  <a:pt x="220154" y="100304"/>
                </a:lnTo>
                <a:lnTo>
                  <a:pt x="0" y="198310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911977" y="3685189"/>
            <a:ext cx="463092" cy="360031"/>
          </a:xfrm>
          <a:custGeom>
            <a:avLst/>
            <a:gdLst/>
            <a:ahLst/>
            <a:cxnLst/>
            <a:rect l="l" t="t" r="r" b="b"/>
            <a:pathLst>
              <a:path w="463092" h="360032">
                <a:moveTo>
                  <a:pt x="0" y="198310"/>
                </a:moveTo>
                <a:lnTo>
                  <a:pt x="220154" y="100304"/>
                </a:lnTo>
                <a:lnTo>
                  <a:pt x="175514" y="0"/>
                </a:lnTo>
                <a:lnTo>
                  <a:pt x="463092" y="87655"/>
                </a:lnTo>
                <a:lnTo>
                  <a:pt x="335800" y="360032"/>
                </a:lnTo>
                <a:lnTo>
                  <a:pt x="291147" y="259740"/>
                </a:lnTo>
                <a:lnTo>
                  <a:pt x="70993" y="357771"/>
                </a:lnTo>
                <a:lnTo>
                  <a:pt x="0" y="198310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910111" y="4719976"/>
            <a:ext cx="464947" cy="362775"/>
          </a:xfrm>
          <a:custGeom>
            <a:avLst/>
            <a:gdLst/>
            <a:ahLst/>
            <a:cxnLst/>
            <a:rect l="l" t="t" r="r" b="b"/>
            <a:pathLst>
              <a:path w="464947" h="362775">
                <a:moveTo>
                  <a:pt x="221843" y="261708"/>
                </a:moveTo>
                <a:lnTo>
                  <a:pt x="178943" y="362775"/>
                </a:lnTo>
                <a:lnTo>
                  <a:pt x="464947" y="270103"/>
                </a:lnTo>
                <a:lnTo>
                  <a:pt x="332943" y="0"/>
                </a:lnTo>
                <a:lnTo>
                  <a:pt x="290042" y="101053"/>
                </a:lnTo>
                <a:lnTo>
                  <a:pt x="68211" y="6883"/>
                </a:lnTo>
                <a:lnTo>
                  <a:pt x="0" y="167563"/>
                </a:lnTo>
                <a:lnTo>
                  <a:pt x="221843" y="261708"/>
                </a:lnTo>
                <a:close/>
              </a:path>
            </a:pathLst>
          </a:custGeom>
          <a:solidFill>
            <a:srgbClr val="FEFFF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910111" y="4719976"/>
            <a:ext cx="464947" cy="362775"/>
          </a:xfrm>
          <a:custGeom>
            <a:avLst/>
            <a:gdLst/>
            <a:ahLst/>
            <a:cxnLst/>
            <a:rect l="l" t="t" r="r" b="b"/>
            <a:pathLst>
              <a:path w="464947" h="362775">
                <a:moveTo>
                  <a:pt x="68211" y="6883"/>
                </a:moveTo>
                <a:lnTo>
                  <a:pt x="290042" y="101053"/>
                </a:lnTo>
                <a:lnTo>
                  <a:pt x="332943" y="0"/>
                </a:lnTo>
                <a:lnTo>
                  <a:pt x="464946" y="270103"/>
                </a:lnTo>
                <a:lnTo>
                  <a:pt x="178942" y="362775"/>
                </a:lnTo>
                <a:lnTo>
                  <a:pt x="221843" y="261708"/>
                </a:lnTo>
                <a:lnTo>
                  <a:pt x="0" y="167563"/>
                </a:lnTo>
                <a:lnTo>
                  <a:pt x="68211" y="6883"/>
                </a:lnTo>
                <a:close/>
              </a:path>
            </a:pathLst>
          </a:custGeom>
          <a:ln w="11442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387356" y="2641600"/>
            <a:ext cx="1496294" cy="1513579"/>
          </a:xfrm>
          <a:custGeom>
            <a:avLst/>
            <a:gdLst/>
            <a:ahLst/>
            <a:cxnLst/>
            <a:rect l="l" t="t" r="r" b="b"/>
            <a:pathLst>
              <a:path w="1290967" h="1290980">
                <a:moveTo>
                  <a:pt x="0" y="645490"/>
                </a:moveTo>
                <a:lnTo>
                  <a:pt x="2139" y="592550"/>
                </a:lnTo>
                <a:lnTo>
                  <a:pt x="8448" y="540789"/>
                </a:lnTo>
                <a:lnTo>
                  <a:pt x="18759" y="490373"/>
                </a:lnTo>
                <a:lnTo>
                  <a:pt x="32906" y="441467"/>
                </a:lnTo>
                <a:lnTo>
                  <a:pt x="50724" y="394238"/>
                </a:lnTo>
                <a:lnTo>
                  <a:pt x="72046" y="348852"/>
                </a:lnTo>
                <a:lnTo>
                  <a:pt x="96706" y="305475"/>
                </a:lnTo>
                <a:lnTo>
                  <a:pt x="124539" y="264274"/>
                </a:lnTo>
                <a:lnTo>
                  <a:pt x="155377" y="225414"/>
                </a:lnTo>
                <a:lnTo>
                  <a:pt x="189055" y="189061"/>
                </a:lnTo>
                <a:lnTo>
                  <a:pt x="225406" y="155382"/>
                </a:lnTo>
                <a:lnTo>
                  <a:pt x="264266" y="124543"/>
                </a:lnTo>
                <a:lnTo>
                  <a:pt x="305466" y="96710"/>
                </a:lnTo>
                <a:lnTo>
                  <a:pt x="348842" y="72049"/>
                </a:lnTo>
                <a:lnTo>
                  <a:pt x="394227" y="50726"/>
                </a:lnTo>
                <a:lnTo>
                  <a:pt x="441456" y="32908"/>
                </a:lnTo>
                <a:lnTo>
                  <a:pt x="490361" y="18759"/>
                </a:lnTo>
                <a:lnTo>
                  <a:pt x="540777" y="8448"/>
                </a:lnTo>
                <a:lnTo>
                  <a:pt x="592538" y="2139"/>
                </a:lnTo>
                <a:lnTo>
                  <a:pt x="645477" y="0"/>
                </a:lnTo>
                <a:lnTo>
                  <a:pt x="698418" y="2139"/>
                </a:lnTo>
                <a:lnTo>
                  <a:pt x="750181" y="8448"/>
                </a:lnTo>
                <a:lnTo>
                  <a:pt x="800598" y="18759"/>
                </a:lnTo>
                <a:lnTo>
                  <a:pt x="849505" y="32908"/>
                </a:lnTo>
                <a:lnTo>
                  <a:pt x="896734" y="50726"/>
                </a:lnTo>
                <a:lnTo>
                  <a:pt x="942120" y="72049"/>
                </a:lnTo>
                <a:lnTo>
                  <a:pt x="985497" y="96710"/>
                </a:lnTo>
                <a:lnTo>
                  <a:pt x="1026698" y="124543"/>
                </a:lnTo>
                <a:lnTo>
                  <a:pt x="1065558" y="155382"/>
                </a:lnTo>
                <a:lnTo>
                  <a:pt x="1101910" y="189061"/>
                </a:lnTo>
                <a:lnTo>
                  <a:pt x="1135589" y="225414"/>
                </a:lnTo>
                <a:lnTo>
                  <a:pt x="1166427" y="264274"/>
                </a:lnTo>
                <a:lnTo>
                  <a:pt x="1194260" y="305475"/>
                </a:lnTo>
                <a:lnTo>
                  <a:pt x="1218920" y="348852"/>
                </a:lnTo>
                <a:lnTo>
                  <a:pt x="1240242" y="394238"/>
                </a:lnTo>
                <a:lnTo>
                  <a:pt x="1258060" y="441467"/>
                </a:lnTo>
                <a:lnTo>
                  <a:pt x="1272208" y="490373"/>
                </a:lnTo>
                <a:lnTo>
                  <a:pt x="1282519" y="540789"/>
                </a:lnTo>
                <a:lnTo>
                  <a:pt x="1288827" y="592550"/>
                </a:lnTo>
                <a:lnTo>
                  <a:pt x="1290967" y="645490"/>
                </a:lnTo>
                <a:lnTo>
                  <a:pt x="1288827" y="698429"/>
                </a:lnTo>
                <a:lnTo>
                  <a:pt x="1282519" y="750190"/>
                </a:lnTo>
                <a:lnTo>
                  <a:pt x="1272208" y="800607"/>
                </a:lnTo>
                <a:lnTo>
                  <a:pt x="1258060" y="849512"/>
                </a:lnTo>
                <a:lnTo>
                  <a:pt x="1240242" y="896741"/>
                </a:lnTo>
                <a:lnTo>
                  <a:pt x="1218920" y="942127"/>
                </a:lnTo>
                <a:lnTo>
                  <a:pt x="1194260" y="985504"/>
                </a:lnTo>
                <a:lnTo>
                  <a:pt x="1166427" y="1026705"/>
                </a:lnTo>
                <a:lnTo>
                  <a:pt x="1135589" y="1065566"/>
                </a:lnTo>
                <a:lnTo>
                  <a:pt x="1101910" y="1101918"/>
                </a:lnTo>
                <a:lnTo>
                  <a:pt x="1065558" y="1135597"/>
                </a:lnTo>
                <a:lnTo>
                  <a:pt x="1026698" y="1166436"/>
                </a:lnTo>
                <a:lnTo>
                  <a:pt x="985497" y="1194269"/>
                </a:lnTo>
                <a:lnTo>
                  <a:pt x="942120" y="1218930"/>
                </a:lnTo>
                <a:lnTo>
                  <a:pt x="896734" y="1240253"/>
                </a:lnTo>
                <a:lnTo>
                  <a:pt x="849505" y="1258072"/>
                </a:lnTo>
                <a:lnTo>
                  <a:pt x="800598" y="1272220"/>
                </a:lnTo>
                <a:lnTo>
                  <a:pt x="750181" y="1282531"/>
                </a:lnTo>
                <a:lnTo>
                  <a:pt x="698418" y="1288840"/>
                </a:lnTo>
                <a:lnTo>
                  <a:pt x="645477" y="1290980"/>
                </a:lnTo>
                <a:lnTo>
                  <a:pt x="592538" y="1288840"/>
                </a:lnTo>
                <a:lnTo>
                  <a:pt x="540777" y="1282531"/>
                </a:lnTo>
                <a:lnTo>
                  <a:pt x="490361" y="1272220"/>
                </a:lnTo>
                <a:lnTo>
                  <a:pt x="441456" y="1258072"/>
                </a:lnTo>
                <a:lnTo>
                  <a:pt x="394227" y="1240253"/>
                </a:lnTo>
                <a:lnTo>
                  <a:pt x="348842" y="1218930"/>
                </a:lnTo>
                <a:lnTo>
                  <a:pt x="305466" y="1194269"/>
                </a:lnTo>
                <a:lnTo>
                  <a:pt x="264266" y="1166436"/>
                </a:lnTo>
                <a:lnTo>
                  <a:pt x="225406" y="1135597"/>
                </a:lnTo>
                <a:lnTo>
                  <a:pt x="189055" y="1101918"/>
                </a:lnTo>
                <a:lnTo>
                  <a:pt x="155377" y="1065566"/>
                </a:lnTo>
                <a:lnTo>
                  <a:pt x="124539" y="1026705"/>
                </a:lnTo>
                <a:lnTo>
                  <a:pt x="96706" y="985504"/>
                </a:lnTo>
                <a:lnTo>
                  <a:pt x="72046" y="942127"/>
                </a:lnTo>
                <a:lnTo>
                  <a:pt x="50724" y="896741"/>
                </a:lnTo>
                <a:lnTo>
                  <a:pt x="32906" y="849512"/>
                </a:lnTo>
                <a:lnTo>
                  <a:pt x="18759" y="800607"/>
                </a:lnTo>
                <a:lnTo>
                  <a:pt x="8448" y="750190"/>
                </a:lnTo>
                <a:lnTo>
                  <a:pt x="2139" y="698429"/>
                </a:lnTo>
                <a:lnTo>
                  <a:pt x="0" y="645490"/>
                </a:lnTo>
                <a:close/>
              </a:path>
            </a:pathLst>
          </a:custGeom>
          <a:ln w="13728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801668" y="3708400"/>
            <a:ext cx="1386782" cy="1337183"/>
          </a:xfrm>
          <a:custGeom>
            <a:avLst/>
            <a:gdLst/>
            <a:ahLst/>
            <a:cxnLst/>
            <a:rect l="l" t="t" r="r" b="b"/>
            <a:pathLst>
              <a:path w="1290967" h="1290980">
                <a:moveTo>
                  <a:pt x="0" y="645490"/>
                </a:moveTo>
                <a:lnTo>
                  <a:pt x="2139" y="592550"/>
                </a:lnTo>
                <a:lnTo>
                  <a:pt x="8448" y="540789"/>
                </a:lnTo>
                <a:lnTo>
                  <a:pt x="18759" y="490373"/>
                </a:lnTo>
                <a:lnTo>
                  <a:pt x="32906" y="441467"/>
                </a:lnTo>
                <a:lnTo>
                  <a:pt x="50724" y="394238"/>
                </a:lnTo>
                <a:lnTo>
                  <a:pt x="72046" y="348852"/>
                </a:lnTo>
                <a:lnTo>
                  <a:pt x="96706" y="305475"/>
                </a:lnTo>
                <a:lnTo>
                  <a:pt x="124539" y="264274"/>
                </a:lnTo>
                <a:lnTo>
                  <a:pt x="155377" y="225414"/>
                </a:lnTo>
                <a:lnTo>
                  <a:pt x="189055" y="189061"/>
                </a:lnTo>
                <a:lnTo>
                  <a:pt x="225406" y="155382"/>
                </a:lnTo>
                <a:lnTo>
                  <a:pt x="264266" y="124543"/>
                </a:lnTo>
                <a:lnTo>
                  <a:pt x="305466" y="96710"/>
                </a:lnTo>
                <a:lnTo>
                  <a:pt x="348842" y="72049"/>
                </a:lnTo>
                <a:lnTo>
                  <a:pt x="394227" y="50726"/>
                </a:lnTo>
                <a:lnTo>
                  <a:pt x="441456" y="32908"/>
                </a:lnTo>
                <a:lnTo>
                  <a:pt x="490361" y="18759"/>
                </a:lnTo>
                <a:lnTo>
                  <a:pt x="540777" y="8448"/>
                </a:lnTo>
                <a:lnTo>
                  <a:pt x="592538" y="2139"/>
                </a:lnTo>
                <a:lnTo>
                  <a:pt x="645477" y="0"/>
                </a:lnTo>
                <a:lnTo>
                  <a:pt x="698418" y="2139"/>
                </a:lnTo>
                <a:lnTo>
                  <a:pt x="750181" y="8448"/>
                </a:lnTo>
                <a:lnTo>
                  <a:pt x="800598" y="18759"/>
                </a:lnTo>
                <a:lnTo>
                  <a:pt x="849505" y="32908"/>
                </a:lnTo>
                <a:lnTo>
                  <a:pt x="896734" y="50726"/>
                </a:lnTo>
                <a:lnTo>
                  <a:pt x="942120" y="72049"/>
                </a:lnTo>
                <a:lnTo>
                  <a:pt x="985497" y="96710"/>
                </a:lnTo>
                <a:lnTo>
                  <a:pt x="1026698" y="124543"/>
                </a:lnTo>
                <a:lnTo>
                  <a:pt x="1065558" y="155382"/>
                </a:lnTo>
                <a:lnTo>
                  <a:pt x="1101910" y="189061"/>
                </a:lnTo>
                <a:lnTo>
                  <a:pt x="1135589" y="225414"/>
                </a:lnTo>
                <a:lnTo>
                  <a:pt x="1166427" y="264274"/>
                </a:lnTo>
                <a:lnTo>
                  <a:pt x="1194260" y="305475"/>
                </a:lnTo>
                <a:lnTo>
                  <a:pt x="1218920" y="348852"/>
                </a:lnTo>
                <a:lnTo>
                  <a:pt x="1240242" y="394238"/>
                </a:lnTo>
                <a:lnTo>
                  <a:pt x="1258060" y="441467"/>
                </a:lnTo>
                <a:lnTo>
                  <a:pt x="1272208" y="490373"/>
                </a:lnTo>
                <a:lnTo>
                  <a:pt x="1282519" y="540789"/>
                </a:lnTo>
                <a:lnTo>
                  <a:pt x="1288827" y="592550"/>
                </a:lnTo>
                <a:lnTo>
                  <a:pt x="1290967" y="645490"/>
                </a:lnTo>
                <a:lnTo>
                  <a:pt x="1288827" y="698429"/>
                </a:lnTo>
                <a:lnTo>
                  <a:pt x="1282519" y="750190"/>
                </a:lnTo>
                <a:lnTo>
                  <a:pt x="1272208" y="800607"/>
                </a:lnTo>
                <a:lnTo>
                  <a:pt x="1258060" y="849512"/>
                </a:lnTo>
                <a:lnTo>
                  <a:pt x="1240242" y="896741"/>
                </a:lnTo>
                <a:lnTo>
                  <a:pt x="1218920" y="942127"/>
                </a:lnTo>
                <a:lnTo>
                  <a:pt x="1194260" y="985504"/>
                </a:lnTo>
                <a:lnTo>
                  <a:pt x="1166427" y="1026705"/>
                </a:lnTo>
                <a:lnTo>
                  <a:pt x="1135589" y="1065566"/>
                </a:lnTo>
                <a:lnTo>
                  <a:pt x="1101910" y="1101918"/>
                </a:lnTo>
                <a:lnTo>
                  <a:pt x="1065558" y="1135597"/>
                </a:lnTo>
                <a:lnTo>
                  <a:pt x="1026698" y="1166436"/>
                </a:lnTo>
                <a:lnTo>
                  <a:pt x="985497" y="1194269"/>
                </a:lnTo>
                <a:lnTo>
                  <a:pt x="942120" y="1218930"/>
                </a:lnTo>
                <a:lnTo>
                  <a:pt x="896734" y="1240253"/>
                </a:lnTo>
                <a:lnTo>
                  <a:pt x="849505" y="1258072"/>
                </a:lnTo>
                <a:lnTo>
                  <a:pt x="800598" y="1272220"/>
                </a:lnTo>
                <a:lnTo>
                  <a:pt x="750181" y="1282531"/>
                </a:lnTo>
                <a:lnTo>
                  <a:pt x="698418" y="1288840"/>
                </a:lnTo>
                <a:lnTo>
                  <a:pt x="645477" y="1290980"/>
                </a:lnTo>
                <a:lnTo>
                  <a:pt x="592538" y="1288840"/>
                </a:lnTo>
                <a:lnTo>
                  <a:pt x="540777" y="1282531"/>
                </a:lnTo>
                <a:lnTo>
                  <a:pt x="490361" y="1272220"/>
                </a:lnTo>
                <a:lnTo>
                  <a:pt x="441456" y="1258072"/>
                </a:lnTo>
                <a:lnTo>
                  <a:pt x="394227" y="1240253"/>
                </a:lnTo>
                <a:lnTo>
                  <a:pt x="348842" y="1218930"/>
                </a:lnTo>
                <a:lnTo>
                  <a:pt x="305466" y="1194269"/>
                </a:lnTo>
                <a:lnTo>
                  <a:pt x="264266" y="1166436"/>
                </a:lnTo>
                <a:lnTo>
                  <a:pt x="225406" y="1135597"/>
                </a:lnTo>
                <a:lnTo>
                  <a:pt x="189055" y="1101918"/>
                </a:lnTo>
                <a:lnTo>
                  <a:pt x="155377" y="1065566"/>
                </a:lnTo>
                <a:lnTo>
                  <a:pt x="124539" y="1026705"/>
                </a:lnTo>
                <a:lnTo>
                  <a:pt x="96706" y="985504"/>
                </a:lnTo>
                <a:lnTo>
                  <a:pt x="72046" y="942127"/>
                </a:lnTo>
                <a:lnTo>
                  <a:pt x="50724" y="896741"/>
                </a:lnTo>
                <a:lnTo>
                  <a:pt x="32906" y="849512"/>
                </a:lnTo>
                <a:lnTo>
                  <a:pt x="18759" y="800607"/>
                </a:lnTo>
                <a:lnTo>
                  <a:pt x="8448" y="750190"/>
                </a:lnTo>
                <a:lnTo>
                  <a:pt x="2139" y="698429"/>
                </a:lnTo>
                <a:lnTo>
                  <a:pt x="0" y="645490"/>
                </a:lnTo>
                <a:close/>
              </a:path>
            </a:pathLst>
          </a:custGeom>
          <a:ln w="13728">
            <a:solidFill>
              <a:srgbClr val="D5D6D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917797" y="4351402"/>
            <a:ext cx="486321" cy="83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398174" y="4295853"/>
            <a:ext cx="147598" cy="194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149517" y="4295966"/>
            <a:ext cx="300621" cy="194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444358" y="4342487"/>
            <a:ext cx="58470" cy="101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149519" y="4295783"/>
            <a:ext cx="353326" cy="194894"/>
          </a:xfrm>
          <a:custGeom>
            <a:avLst/>
            <a:gdLst/>
            <a:ahLst/>
            <a:cxnLst/>
            <a:rect l="l" t="t" r="r" b="b"/>
            <a:pathLst>
              <a:path w="353326" h="194894">
                <a:moveTo>
                  <a:pt x="241007" y="55613"/>
                </a:moveTo>
                <a:lnTo>
                  <a:pt x="241007" y="0"/>
                </a:lnTo>
                <a:lnTo>
                  <a:pt x="353326" y="97447"/>
                </a:lnTo>
                <a:lnTo>
                  <a:pt x="241007" y="194894"/>
                </a:lnTo>
                <a:lnTo>
                  <a:pt x="241007" y="139293"/>
                </a:lnTo>
                <a:lnTo>
                  <a:pt x="0" y="139293"/>
                </a:lnTo>
                <a:lnTo>
                  <a:pt x="0" y="55613"/>
                </a:lnTo>
                <a:lnTo>
                  <a:pt x="241007" y="55613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971958" y="3904422"/>
            <a:ext cx="37439" cy="78536"/>
          </a:xfrm>
          <a:custGeom>
            <a:avLst/>
            <a:gdLst/>
            <a:ahLst/>
            <a:cxnLst/>
            <a:rect l="l" t="t" r="r" b="b"/>
            <a:pathLst>
              <a:path w="37439" h="78536">
                <a:moveTo>
                  <a:pt x="0" y="2120"/>
                </a:moveTo>
                <a:lnTo>
                  <a:pt x="34036" y="78536"/>
                </a:lnTo>
                <a:lnTo>
                  <a:pt x="37439" y="77012"/>
                </a:lnTo>
                <a:lnTo>
                  <a:pt x="4749" y="0"/>
                </a:lnTo>
                <a:lnTo>
                  <a:pt x="0" y="2120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976931" y="3901166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7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984239" y="3897911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991562" y="3894652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998868" y="3891399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6F2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006184" y="3888141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5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013494" y="3884886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4F0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020794" y="3881634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4EF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028117" y="3878374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4EE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035428" y="3875117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3ED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042739" y="3871862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050056" y="3868605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057365" y="3865350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2EB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064675" y="3862096"/>
            <a:ext cx="39801" cy="80175"/>
          </a:xfrm>
          <a:custGeom>
            <a:avLst/>
            <a:gdLst/>
            <a:ahLst/>
            <a:cxnLst/>
            <a:rect l="l" t="t" r="r" b="b"/>
            <a:pathLst>
              <a:path w="39801" h="80175">
                <a:moveTo>
                  <a:pt x="0" y="3162"/>
                </a:moveTo>
                <a:lnTo>
                  <a:pt x="32689" y="80175"/>
                </a:lnTo>
                <a:lnTo>
                  <a:pt x="39801" y="77012"/>
                </a:lnTo>
                <a:lnTo>
                  <a:pt x="7111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2EA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071988" y="3858840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2E9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079299" y="3855583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1E8E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086617" y="3852324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1E8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093938" y="3849065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1E7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101247" y="3845810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1E6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108556" y="3842557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115860" y="3839303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123174" y="3836046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F0E4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130496" y="3832787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25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3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137810" y="3829531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25"/>
                </a:lnTo>
                <a:lnTo>
                  <a:pt x="7086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145127" y="3826272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25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152435" y="3823018"/>
            <a:ext cx="39776" cy="80175"/>
          </a:xfrm>
          <a:custGeom>
            <a:avLst/>
            <a:gdLst/>
            <a:ahLst/>
            <a:cxnLst/>
            <a:rect l="l" t="t" r="r" b="b"/>
            <a:pathLst>
              <a:path w="39776" h="80175">
                <a:moveTo>
                  <a:pt x="0" y="3162"/>
                </a:moveTo>
                <a:lnTo>
                  <a:pt x="32689" y="80175"/>
                </a:lnTo>
                <a:lnTo>
                  <a:pt x="39776" y="77025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1E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159744" y="3819763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167062" y="3816504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174368" y="3813251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12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181685" y="3809993"/>
            <a:ext cx="39789" cy="80175"/>
          </a:xfrm>
          <a:custGeom>
            <a:avLst/>
            <a:gdLst/>
            <a:ahLst/>
            <a:cxnLst/>
            <a:rect l="l" t="t" r="r" b="b"/>
            <a:pathLst>
              <a:path w="39789" h="80175">
                <a:moveTo>
                  <a:pt x="0" y="3162"/>
                </a:moveTo>
                <a:lnTo>
                  <a:pt x="32689" y="80175"/>
                </a:lnTo>
                <a:lnTo>
                  <a:pt x="39789" y="77025"/>
                </a:lnTo>
                <a:lnTo>
                  <a:pt x="7099" y="0"/>
                </a:lnTo>
                <a:lnTo>
                  <a:pt x="0" y="3162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7169490" y="3757696"/>
            <a:ext cx="80378" cy="178079"/>
          </a:xfrm>
          <a:custGeom>
            <a:avLst/>
            <a:gdLst/>
            <a:ahLst/>
            <a:cxnLst/>
            <a:rect l="l" t="t" r="r" b="b"/>
            <a:pathLst>
              <a:path w="80378" h="178079">
                <a:moveTo>
                  <a:pt x="22631" y="50812"/>
                </a:moveTo>
                <a:lnTo>
                  <a:pt x="19507" y="52209"/>
                </a:lnTo>
                <a:lnTo>
                  <a:pt x="52197" y="129222"/>
                </a:lnTo>
                <a:lnTo>
                  <a:pt x="56654" y="127228"/>
                </a:lnTo>
                <a:lnTo>
                  <a:pt x="79298" y="178079"/>
                </a:lnTo>
                <a:lnTo>
                  <a:pt x="80378" y="175755"/>
                </a:lnTo>
                <a:lnTo>
                  <a:pt x="6642" y="2019"/>
                </a:lnTo>
                <a:lnTo>
                  <a:pt x="0" y="0"/>
                </a:lnTo>
                <a:lnTo>
                  <a:pt x="22631" y="50812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7176416" y="3759799"/>
            <a:ext cx="78003" cy="173354"/>
          </a:xfrm>
          <a:custGeom>
            <a:avLst/>
            <a:gdLst/>
            <a:ahLst/>
            <a:cxnLst/>
            <a:rect l="l" t="t" r="r" b="b"/>
            <a:pathLst>
              <a:path w="78003" h="173354">
                <a:moveTo>
                  <a:pt x="73596" y="173354"/>
                </a:moveTo>
                <a:lnTo>
                  <a:pt x="78003" y="163918"/>
                </a:lnTo>
                <a:lnTo>
                  <a:pt x="9702" y="2959"/>
                </a:lnTo>
                <a:lnTo>
                  <a:pt x="0" y="0"/>
                </a:lnTo>
                <a:lnTo>
                  <a:pt x="73596" y="173354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7186408" y="3762850"/>
            <a:ext cx="72580" cy="160552"/>
          </a:xfrm>
          <a:custGeom>
            <a:avLst/>
            <a:gdLst/>
            <a:ahLst/>
            <a:cxnLst/>
            <a:rect l="l" t="t" r="r" b="b"/>
            <a:pathLst>
              <a:path w="72580" h="160553">
                <a:moveTo>
                  <a:pt x="68160" y="160553"/>
                </a:moveTo>
                <a:lnTo>
                  <a:pt x="72580" y="151104"/>
                </a:lnTo>
                <a:lnTo>
                  <a:pt x="9702" y="2959"/>
                </a:lnTo>
                <a:lnTo>
                  <a:pt x="0" y="0"/>
                </a:lnTo>
                <a:lnTo>
                  <a:pt x="68160" y="160553"/>
                </a:lnTo>
                <a:close/>
              </a:path>
            </a:pathLst>
          </a:custGeom>
          <a:solidFill>
            <a:srgbClr val="EDDC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7196398" y="3765891"/>
            <a:ext cx="67144" cy="147764"/>
          </a:xfrm>
          <a:custGeom>
            <a:avLst/>
            <a:gdLst/>
            <a:ahLst/>
            <a:cxnLst/>
            <a:rect l="l" t="t" r="r" b="b"/>
            <a:pathLst>
              <a:path w="67144" h="147764">
                <a:moveTo>
                  <a:pt x="62725" y="147764"/>
                </a:moveTo>
                <a:lnTo>
                  <a:pt x="67144" y="138302"/>
                </a:lnTo>
                <a:lnTo>
                  <a:pt x="9690" y="2959"/>
                </a:lnTo>
                <a:lnTo>
                  <a:pt x="0" y="0"/>
                </a:lnTo>
                <a:lnTo>
                  <a:pt x="62725" y="147764"/>
                </a:lnTo>
                <a:close/>
              </a:path>
            </a:pathLst>
          </a:custGeom>
          <a:solidFill>
            <a:srgbClr val="EDDB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7206375" y="3768935"/>
            <a:ext cx="61721" cy="134975"/>
          </a:xfrm>
          <a:custGeom>
            <a:avLst/>
            <a:gdLst/>
            <a:ahLst/>
            <a:cxnLst/>
            <a:rect l="l" t="t" r="r" b="b"/>
            <a:pathLst>
              <a:path w="61722" h="134975">
                <a:moveTo>
                  <a:pt x="57302" y="134975"/>
                </a:moveTo>
                <a:lnTo>
                  <a:pt x="61722" y="125501"/>
                </a:lnTo>
                <a:lnTo>
                  <a:pt x="9715" y="2959"/>
                </a:lnTo>
                <a:lnTo>
                  <a:pt x="0" y="0"/>
                </a:lnTo>
                <a:lnTo>
                  <a:pt x="57302" y="134975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7216381" y="3771981"/>
            <a:ext cx="56274" cy="122174"/>
          </a:xfrm>
          <a:custGeom>
            <a:avLst/>
            <a:gdLst/>
            <a:ahLst/>
            <a:cxnLst/>
            <a:rect l="l" t="t" r="r" b="b"/>
            <a:pathLst>
              <a:path w="56273" h="122174">
                <a:moveTo>
                  <a:pt x="51854" y="122174"/>
                </a:moveTo>
                <a:lnTo>
                  <a:pt x="56273" y="112712"/>
                </a:lnTo>
                <a:lnTo>
                  <a:pt x="9690" y="2946"/>
                </a:lnTo>
                <a:lnTo>
                  <a:pt x="0" y="0"/>
                </a:lnTo>
                <a:lnTo>
                  <a:pt x="51854" y="122174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226353" y="3775016"/>
            <a:ext cx="50851" cy="109397"/>
          </a:xfrm>
          <a:custGeom>
            <a:avLst/>
            <a:gdLst/>
            <a:ahLst/>
            <a:cxnLst/>
            <a:rect l="l" t="t" r="r" b="b"/>
            <a:pathLst>
              <a:path w="50850" h="109397">
                <a:moveTo>
                  <a:pt x="46431" y="109397"/>
                </a:moveTo>
                <a:lnTo>
                  <a:pt x="50850" y="99936"/>
                </a:lnTo>
                <a:lnTo>
                  <a:pt x="9677" y="2959"/>
                </a:lnTo>
                <a:lnTo>
                  <a:pt x="0" y="0"/>
                </a:lnTo>
                <a:lnTo>
                  <a:pt x="46431" y="109397"/>
                </a:lnTo>
                <a:close/>
              </a:path>
            </a:pathLst>
          </a:custGeom>
          <a:solidFill>
            <a:srgbClr val="EDD9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236347" y="3778063"/>
            <a:ext cx="45415" cy="96596"/>
          </a:xfrm>
          <a:custGeom>
            <a:avLst/>
            <a:gdLst/>
            <a:ahLst/>
            <a:cxnLst/>
            <a:rect l="l" t="t" r="r" b="b"/>
            <a:pathLst>
              <a:path w="45415" h="96596">
                <a:moveTo>
                  <a:pt x="40995" y="96596"/>
                </a:moveTo>
                <a:lnTo>
                  <a:pt x="45415" y="87134"/>
                </a:lnTo>
                <a:lnTo>
                  <a:pt x="9690" y="2959"/>
                </a:lnTo>
                <a:lnTo>
                  <a:pt x="0" y="0"/>
                </a:lnTo>
                <a:lnTo>
                  <a:pt x="40995" y="96596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238797" y="3778811"/>
            <a:ext cx="42824" cy="93459"/>
          </a:xfrm>
          <a:custGeom>
            <a:avLst/>
            <a:gdLst/>
            <a:ahLst/>
            <a:cxnLst/>
            <a:rect l="l" t="t" r="r" b="b"/>
            <a:pathLst>
              <a:path w="42824" h="93459">
                <a:moveTo>
                  <a:pt x="39662" y="93459"/>
                </a:moveTo>
                <a:lnTo>
                  <a:pt x="42824" y="86690"/>
                </a:lnTo>
                <a:lnTo>
                  <a:pt x="6934" y="2108"/>
                </a:lnTo>
                <a:lnTo>
                  <a:pt x="0" y="0"/>
                </a:lnTo>
                <a:lnTo>
                  <a:pt x="39662" y="93459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245741" y="3780935"/>
            <a:ext cx="39052" cy="84543"/>
          </a:xfrm>
          <a:custGeom>
            <a:avLst/>
            <a:gdLst/>
            <a:ahLst/>
            <a:cxnLst/>
            <a:rect l="l" t="t" r="r" b="b"/>
            <a:pathLst>
              <a:path w="39052" h="84543">
                <a:moveTo>
                  <a:pt x="35890" y="84543"/>
                </a:moveTo>
                <a:lnTo>
                  <a:pt x="39052" y="77762"/>
                </a:lnTo>
                <a:lnTo>
                  <a:pt x="6946" y="2108"/>
                </a:lnTo>
                <a:lnTo>
                  <a:pt x="0" y="0"/>
                </a:lnTo>
                <a:lnTo>
                  <a:pt x="35890" y="84543"/>
                </a:lnTo>
                <a:close/>
              </a:path>
            </a:pathLst>
          </a:custGeom>
          <a:solidFill>
            <a:srgbClr val="EDD6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252706" y="3783049"/>
            <a:ext cx="35267" cy="75628"/>
          </a:xfrm>
          <a:custGeom>
            <a:avLst/>
            <a:gdLst/>
            <a:ahLst/>
            <a:cxnLst/>
            <a:rect l="l" t="t" r="r" b="b"/>
            <a:pathLst>
              <a:path w="35267" h="75628">
                <a:moveTo>
                  <a:pt x="32105" y="75628"/>
                </a:moveTo>
                <a:lnTo>
                  <a:pt x="35267" y="68859"/>
                </a:lnTo>
                <a:lnTo>
                  <a:pt x="6946" y="2120"/>
                </a:lnTo>
                <a:lnTo>
                  <a:pt x="0" y="0"/>
                </a:lnTo>
                <a:lnTo>
                  <a:pt x="32105" y="75628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259664" y="3785169"/>
            <a:ext cx="31484" cy="66713"/>
          </a:xfrm>
          <a:custGeom>
            <a:avLst/>
            <a:gdLst/>
            <a:ahLst/>
            <a:cxnLst/>
            <a:rect l="l" t="t" r="r" b="b"/>
            <a:pathLst>
              <a:path w="31483" h="66713">
                <a:moveTo>
                  <a:pt x="28320" y="66713"/>
                </a:moveTo>
                <a:lnTo>
                  <a:pt x="31483" y="59944"/>
                </a:lnTo>
                <a:lnTo>
                  <a:pt x="6946" y="2120"/>
                </a:lnTo>
                <a:lnTo>
                  <a:pt x="0" y="0"/>
                </a:lnTo>
                <a:lnTo>
                  <a:pt x="28320" y="66713"/>
                </a:lnTo>
                <a:close/>
              </a:path>
            </a:pathLst>
          </a:custGeom>
          <a:solidFill>
            <a:srgbClr val="ECD2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266641" y="3787302"/>
            <a:ext cx="27685" cy="57772"/>
          </a:xfrm>
          <a:custGeom>
            <a:avLst/>
            <a:gdLst/>
            <a:ahLst/>
            <a:cxnLst/>
            <a:rect l="l" t="t" r="r" b="b"/>
            <a:pathLst>
              <a:path w="27685" h="57772">
                <a:moveTo>
                  <a:pt x="24523" y="57772"/>
                </a:moveTo>
                <a:lnTo>
                  <a:pt x="27685" y="51003"/>
                </a:lnTo>
                <a:lnTo>
                  <a:pt x="6921" y="2108"/>
                </a:lnTo>
                <a:lnTo>
                  <a:pt x="0" y="0"/>
                </a:lnTo>
                <a:lnTo>
                  <a:pt x="24523" y="57772"/>
                </a:lnTo>
                <a:close/>
              </a:path>
            </a:pathLst>
          </a:custGeom>
          <a:solidFill>
            <a:srgbClr val="ECD0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273598" y="3789416"/>
            <a:ext cx="23901" cy="48869"/>
          </a:xfrm>
          <a:custGeom>
            <a:avLst/>
            <a:gdLst/>
            <a:ahLst/>
            <a:cxnLst/>
            <a:rect l="l" t="t" r="r" b="b"/>
            <a:pathLst>
              <a:path w="23901" h="48869">
                <a:moveTo>
                  <a:pt x="20739" y="48869"/>
                </a:moveTo>
                <a:lnTo>
                  <a:pt x="23901" y="42100"/>
                </a:lnTo>
                <a:lnTo>
                  <a:pt x="6934" y="2120"/>
                </a:lnTo>
                <a:lnTo>
                  <a:pt x="0" y="0"/>
                </a:lnTo>
                <a:lnTo>
                  <a:pt x="20739" y="48869"/>
                </a:lnTo>
                <a:close/>
              </a:path>
            </a:pathLst>
          </a:custGeom>
          <a:solidFill>
            <a:srgbClr val="ECCE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280558" y="3791547"/>
            <a:ext cx="20116" cy="39941"/>
          </a:xfrm>
          <a:custGeom>
            <a:avLst/>
            <a:gdLst/>
            <a:ahLst/>
            <a:cxnLst/>
            <a:rect l="l" t="t" r="r" b="b"/>
            <a:pathLst>
              <a:path w="20116" h="39941">
                <a:moveTo>
                  <a:pt x="16954" y="39941"/>
                </a:moveTo>
                <a:lnTo>
                  <a:pt x="20116" y="33159"/>
                </a:lnTo>
                <a:lnTo>
                  <a:pt x="6946" y="2108"/>
                </a:lnTo>
                <a:lnTo>
                  <a:pt x="0" y="0"/>
                </a:lnTo>
                <a:lnTo>
                  <a:pt x="16954" y="39941"/>
                </a:lnTo>
                <a:close/>
              </a:path>
            </a:pathLst>
          </a:custGeom>
          <a:solidFill>
            <a:srgbClr val="ECCC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287538" y="3793664"/>
            <a:ext cx="16318" cy="31013"/>
          </a:xfrm>
          <a:custGeom>
            <a:avLst/>
            <a:gdLst/>
            <a:ahLst/>
            <a:cxnLst/>
            <a:rect l="l" t="t" r="r" b="b"/>
            <a:pathLst>
              <a:path w="16319" h="31013">
                <a:moveTo>
                  <a:pt x="13157" y="31013"/>
                </a:moveTo>
                <a:lnTo>
                  <a:pt x="16319" y="24244"/>
                </a:lnTo>
                <a:lnTo>
                  <a:pt x="6934" y="2120"/>
                </a:lnTo>
                <a:lnTo>
                  <a:pt x="0" y="0"/>
                </a:lnTo>
                <a:lnTo>
                  <a:pt x="13157" y="31013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294480" y="3795781"/>
            <a:ext cx="12560" cy="22110"/>
          </a:xfrm>
          <a:custGeom>
            <a:avLst/>
            <a:gdLst/>
            <a:ahLst/>
            <a:cxnLst/>
            <a:rect l="l" t="t" r="r" b="b"/>
            <a:pathLst>
              <a:path w="12560" h="22110">
                <a:moveTo>
                  <a:pt x="9385" y="22110"/>
                </a:moveTo>
                <a:lnTo>
                  <a:pt x="12560" y="15328"/>
                </a:lnTo>
                <a:lnTo>
                  <a:pt x="6946" y="2120"/>
                </a:lnTo>
                <a:lnTo>
                  <a:pt x="0" y="0"/>
                </a:lnTo>
                <a:lnTo>
                  <a:pt x="9385" y="22110"/>
                </a:lnTo>
                <a:close/>
              </a:path>
            </a:pathLst>
          </a:custGeom>
          <a:solidFill>
            <a:srgbClr val="EBC7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301459" y="3797913"/>
            <a:ext cx="8750" cy="13169"/>
          </a:xfrm>
          <a:custGeom>
            <a:avLst/>
            <a:gdLst/>
            <a:ahLst/>
            <a:cxnLst/>
            <a:rect l="l" t="t" r="r" b="b"/>
            <a:pathLst>
              <a:path w="8750" h="13169">
                <a:moveTo>
                  <a:pt x="5587" y="13169"/>
                </a:moveTo>
                <a:lnTo>
                  <a:pt x="8750" y="6400"/>
                </a:lnTo>
                <a:lnTo>
                  <a:pt x="6934" y="2108"/>
                </a:lnTo>
                <a:lnTo>
                  <a:pt x="0" y="0"/>
                </a:lnTo>
                <a:lnTo>
                  <a:pt x="5587" y="13169"/>
                </a:lnTo>
                <a:close/>
              </a:path>
            </a:pathLst>
          </a:custGeom>
          <a:solidFill>
            <a:srgbClr val="EBC5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308416" y="3800034"/>
            <a:ext cx="3314" cy="4254"/>
          </a:xfrm>
          <a:custGeom>
            <a:avLst/>
            <a:gdLst/>
            <a:ahLst/>
            <a:cxnLst/>
            <a:rect l="l" t="t" r="r" b="b"/>
            <a:pathLst>
              <a:path w="3314" h="4254">
                <a:moveTo>
                  <a:pt x="1803" y="4254"/>
                </a:moveTo>
                <a:lnTo>
                  <a:pt x="3314" y="1015"/>
                </a:lnTo>
                <a:lnTo>
                  <a:pt x="0" y="0"/>
                </a:lnTo>
                <a:lnTo>
                  <a:pt x="1803" y="4254"/>
                </a:lnTo>
                <a:close/>
              </a:path>
            </a:pathLst>
          </a:custGeom>
          <a:solidFill>
            <a:srgbClr val="EBC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971952" y="3757689"/>
            <a:ext cx="339775" cy="225259"/>
          </a:xfrm>
          <a:custGeom>
            <a:avLst/>
            <a:gdLst/>
            <a:ahLst/>
            <a:cxnLst/>
            <a:rect l="l" t="t" r="r" b="b"/>
            <a:pathLst>
              <a:path w="339775" h="225259">
                <a:moveTo>
                  <a:pt x="220167" y="50812"/>
                </a:moveTo>
                <a:lnTo>
                  <a:pt x="197535" y="0"/>
                </a:lnTo>
                <a:lnTo>
                  <a:pt x="339775" y="43357"/>
                </a:lnTo>
                <a:lnTo>
                  <a:pt x="276834" y="178053"/>
                </a:lnTo>
                <a:lnTo>
                  <a:pt x="254203" y="127253"/>
                </a:lnTo>
                <a:lnTo>
                  <a:pt x="34036" y="225259"/>
                </a:lnTo>
                <a:lnTo>
                  <a:pt x="0" y="148831"/>
                </a:lnTo>
                <a:lnTo>
                  <a:pt x="220167" y="50812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6987910" y="4786442"/>
            <a:ext cx="19253" cy="34074"/>
          </a:xfrm>
          <a:custGeom>
            <a:avLst/>
            <a:gdLst/>
            <a:ahLst/>
            <a:cxnLst/>
            <a:rect l="l" t="t" r="r" b="b"/>
            <a:pathLst>
              <a:path w="19253" h="34074">
                <a:moveTo>
                  <a:pt x="0" y="34074"/>
                </a:moveTo>
                <a:lnTo>
                  <a:pt x="19253" y="2032"/>
                </a:lnTo>
                <a:lnTo>
                  <a:pt x="14465" y="0"/>
                </a:lnTo>
                <a:lnTo>
                  <a:pt x="0" y="34074"/>
                </a:lnTo>
                <a:close/>
              </a:path>
            </a:pathLst>
          </a:custGeom>
          <a:solidFill>
            <a:srgbClr val="F7F8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6969684" y="4788472"/>
            <a:ext cx="44945" cy="75603"/>
          </a:xfrm>
          <a:custGeom>
            <a:avLst/>
            <a:gdLst/>
            <a:ahLst/>
            <a:cxnLst/>
            <a:rect l="l" t="t" r="r" b="b"/>
            <a:pathLst>
              <a:path w="44945" h="75603">
                <a:moveTo>
                  <a:pt x="18249" y="31991"/>
                </a:moveTo>
                <a:lnTo>
                  <a:pt x="0" y="74993"/>
                </a:lnTo>
                <a:lnTo>
                  <a:pt x="1435" y="75603"/>
                </a:lnTo>
                <a:lnTo>
                  <a:pt x="44945" y="3175"/>
                </a:lnTo>
                <a:lnTo>
                  <a:pt x="37465" y="0"/>
                </a:lnTo>
                <a:lnTo>
                  <a:pt x="18249" y="31991"/>
                </a:lnTo>
                <a:close/>
              </a:path>
            </a:pathLst>
          </a:custGeom>
          <a:solidFill>
            <a:srgbClr val="F7F6F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6971116" y="4791643"/>
            <a:ext cx="50990" cy="75603"/>
          </a:xfrm>
          <a:custGeom>
            <a:avLst/>
            <a:gdLst/>
            <a:ahLst/>
            <a:cxnLst/>
            <a:rect l="l" t="t" r="r" b="b"/>
            <a:pathLst>
              <a:path w="50990" h="75603">
                <a:moveTo>
                  <a:pt x="0" y="72428"/>
                </a:moveTo>
                <a:lnTo>
                  <a:pt x="7467" y="75603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6F5F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6978575" y="4794821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6F4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6986052" y="4797982"/>
            <a:ext cx="50990" cy="75603"/>
          </a:xfrm>
          <a:custGeom>
            <a:avLst/>
            <a:gdLst/>
            <a:ahLst/>
            <a:cxnLst/>
            <a:rect l="l" t="t" r="r" b="b"/>
            <a:pathLst>
              <a:path w="50990" h="75603">
                <a:moveTo>
                  <a:pt x="0" y="72428"/>
                </a:moveTo>
                <a:lnTo>
                  <a:pt x="7480" y="75603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6F2F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6993512" y="4801161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5F1F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001000" y="4804337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4F0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008467" y="4807507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4EF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015944" y="4810668"/>
            <a:ext cx="50990" cy="75603"/>
          </a:xfrm>
          <a:custGeom>
            <a:avLst/>
            <a:gdLst/>
            <a:ahLst/>
            <a:cxnLst/>
            <a:rect l="l" t="t" r="r" b="b"/>
            <a:pathLst>
              <a:path w="50990" h="75603">
                <a:moveTo>
                  <a:pt x="0" y="72428"/>
                </a:moveTo>
                <a:lnTo>
                  <a:pt x="7480" y="75603"/>
                </a:lnTo>
                <a:lnTo>
                  <a:pt x="50990" y="3187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4EE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023414" y="4813838"/>
            <a:ext cx="50990" cy="75603"/>
          </a:xfrm>
          <a:custGeom>
            <a:avLst/>
            <a:gdLst/>
            <a:ahLst/>
            <a:cxnLst/>
            <a:rect l="l" t="t" r="r" b="b"/>
            <a:pathLst>
              <a:path w="50990" h="75603">
                <a:moveTo>
                  <a:pt x="0" y="72428"/>
                </a:moveTo>
                <a:lnTo>
                  <a:pt x="7480" y="75603"/>
                </a:lnTo>
                <a:lnTo>
                  <a:pt x="50990" y="3187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3ED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030885" y="4817009"/>
            <a:ext cx="50990" cy="75603"/>
          </a:xfrm>
          <a:custGeom>
            <a:avLst/>
            <a:gdLst/>
            <a:ahLst/>
            <a:cxnLst/>
            <a:rect l="l" t="t" r="r" b="b"/>
            <a:pathLst>
              <a:path w="50990" h="75603">
                <a:moveTo>
                  <a:pt x="0" y="72428"/>
                </a:moveTo>
                <a:lnTo>
                  <a:pt x="7467" y="75603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7038351" y="4820176"/>
            <a:ext cx="51003" cy="75603"/>
          </a:xfrm>
          <a:custGeom>
            <a:avLst/>
            <a:gdLst/>
            <a:ahLst/>
            <a:cxnLst/>
            <a:rect l="l" t="t" r="r" b="b"/>
            <a:pathLst>
              <a:path w="51003" h="75603">
                <a:moveTo>
                  <a:pt x="0" y="72428"/>
                </a:moveTo>
                <a:lnTo>
                  <a:pt x="7480" y="75603"/>
                </a:lnTo>
                <a:lnTo>
                  <a:pt x="51003" y="3187"/>
                </a:lnTo>
                <a:lnTo>
                  <a:pt x="43510" y="0"/>
                </a:lnTo>
                <a:lnTo>
                  <a:pt x="0" y="72428"/>
                </a:lnTo>
                <a:close/>
              </a:path>
            </a:pathLst>
          </a:custGeom>
          <a:solidFill>
            <a:srgbClr val="F3EC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045826" y="4823360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4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2EB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053303" y="4826535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4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2EA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060779" y="4829707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2E9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068240" y="4832874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4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1E8E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075716" y="4836046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1E8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083178" y="4839215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1E7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090648" y="4842383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92" y="75590"/>
                </a:lnTo>
                <a:lnTo>
                  <a:pt x="51003" y="3175"/>
                </a:lnTo>
                <a:lnTo>
                  <a:pt x="43522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1E6E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098130" y="4845559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105591" y="4848725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0E5E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113079" y="4851904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F0E4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120540" y="4855070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4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3E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128015" y="4858242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92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135480" y="4861410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80" y="75590"/>
                </a:lnTo>
                <a:lnTo>
                  <a:pt x="51003" y="3175"/>
                </a:lnTo>
                <a:lnTo>
                  <a:pt x="43522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2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142955" y="4864582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92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1E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150432" y="4867756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157902" y="4870926"/>
            <a:ext cx="51003" cy="75590"/>
          </a:xfrm>
          <a:custGeom>
            <a:avLst/>
            <a:gdLst/>
            <a:ahLst/>
            <a:cxnLst/>
            <a:rect l="l" t="t" r="r" b="b"/>
            <a:pathLst>
              <a:path w="51003" h="75590">
                <a:moveTo>
                  <a:pt x="0" y="72415"/>
                </a:moveTo>
                <a:lnTo>
                  <a:pt x="7492" y="75590"/>
                </a:lnTo>
                <a:lnTo>
                  <a:pt x="51003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FE0E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165380" y="4874099"/>
            <a:ext cx="50990" cy="75590"/>
          </a:xfrm>
          <a:custGeom>
            <a:avLst/>
            <a:gdLst/>
            <a:ahLst/>
            <a:cxnLst/>
            <a:rect l="l" t="t" r="r" b="b"/>
            <a:pathLst>
              <a:path w="50990" h="75590">
                <a:moveTo>
                  <a:pt x="0" y="72415"/>
                </a:moveTo>
                <a:lnTo>
                  <a:pt x="7480" y="75590"/>
                </a:lnTo>
                <a:lnTo>
                  <a:pt x="50990" y="3175"/>
                </a:lnTo>
                <a:lnTo>
                  <a:pt x="43510" y="0"/>
                </a:lnTo>
                <a:lnTo>
                  <a:pt x="0" y="72415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172855" y="4829454"/>
            <a:ext cx="76948" cy="123405"/>
          </a:xfrm>
          <a:custGeom>
            <a:avLst/>
            <a:gdLst/>
            <a:ahLst/>
            <a:cxnLst/>
            <a:rect l="l" t="t" r="r" b="b"/>
            <a:pathLst>
              <a:path w="76949" h="123405">
                <a:moveTo>
                  <a:pt x="73101" y="0"/>
                </a:moveTo>
                <a:lnTo>
                  <a:pt x="52514" y="48463"/>
                </a:lnTo>
                <a:lnTo>
                  <a:pt x="76949" y="7810"/>
                </a:lnTo>
                <a:lnTo>
                  <a:pt x="73139" y="25"/>
                </a:lnTo>
                <a:close/>
              </a:path>
              <a:path w="76949" h="123405">
                <a:moveTo>
                  <a:pt x="43497" y="47815"/>
                </a:moveTo>
                <a:lnTo>
                  <a:pt x="0" y="120230"/>
                </a:lnTo>
                <a:lnTo>
                  <a:pt x="7480" y="123405"/>
                </a:lnTo>
                <a:lnTo>
                  <a:pt x="50990" y="50990"/>
                </a:lnTo>
                <a:lnTo>
                  <a:pt x="43497" y="47815"/>
                </a:lnTo>
                <a:close/>
              </a:path>
            </a:pathLst>
          </a:custGeom>
          <a:solidFill>
            <a:srgbClr val="EEDEE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180319" y="4837237"/>
            <a:ext cx="73685" cy="118795"/>
          </a:xfrm>
          <a:custGeom>
            <a:avLst/>
            <a:gdLst/>
            <a:ahLst/>
            <a:cxnLst/>
            <a:rect l="l" t="t" r="r" b="b"/>
            <a:pathLst>
              <a:path w="73685" h="118795">
                <a:moveTo>
                  <a:pt x="69481" y="0"/>
                </a:moveTo>
                <a:lnTo>
                  <a:pt x="45097" y="40576"/>
                </a:lnTo>
                <a:lnTo>
                  <a:pt x="43916" y="43370"/>
                </a:lnTo>
                <a:lnTo>
                  <a:pt x="43522" y="43205"/>
                </a:lnTo>
                <a:lnTo>
                  <a:pt x="0" y="115620"/>
                </a:lnTo>
                <a:lnTo>
                  <a:pt x="7480" y="118795"/>
                </a:lnTo>
                <a:lnTo>
                  <a:pt x="73685" y="8610"/>
                </a:lnTo>
                <a:lnTo>
                  <a:pt x="69481" y="0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180212" y="4845842"/>
            <a:ext cx="78003" cy="138429"/>
          </a:xfrm>
          <a:custGeom>
            <a:avLst/>
            <a:gdLst/>
            <a:ahLst/>
            <a:cxnLst/>
            <a:rect l="l" t="t" r="r" b="b"/>
            <a:pathLst>
              <a:path w="78003" h="138429">
                <a:moveTo>
                  <a:pt x="11315" y="111772"/>
                </a:moveTo>
                <a:lnTo>
                  <a:pt x="0" y="138430"/>
                </a:lnTo>
                <a:lnTo>
                  <a:pt x="78003" y="8623"/>
                </a:lnTo>
                <a:lnTo>
                  <a:pt x="73787" y="0"/>
                </a:lnTo>
                <a:lnTo>
                  <a:pt x="7581" y="110185"/>
                </a:lnTo>
                <a:lnTo>
                  <a:pt x="11315" y="111772"/>
                </a:lnTo>
                <a:close/>
              </a:path>
            </a:pathLst>
          </a:custGeom>
          <a:solidFill>
            <a:srgbClr val="EEDD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169819" y="4854444"/>
            <a:ext cx="92595" cy="154355"/>
          </a:xfrm>
          <a:custGeom>
            <a:avLst/>
            <a:gdLst/>
            <a:ahLst/>
            <a:cxnLst/>
            <a:rect l="l" t="t" r="r" b="b"/>
            <a:pathLst>
              <a:path w="92595" h="154355">
                <a:moveTo>
                  <a:pt x="10426" y="129755"/>
                </a:moveTo>
                <a:lnTo>
                  <a:pt x="0" y="154343"/>
                </a:lnTo>
                <a:lnTo>
                  <a:pt x="6248" y="152349"/>
                </a:lnTo>
                <a:lnTo>
                  <a:pt x="92595" y="8623"/>
                </a:lnTo>
                <a:lnTo>
                  <a:pt x="88379" y="0"/>
                </a:lnTo>
                <a:lnTo>
                  <a:pt x="10426" y="129755"/>
                </a:lnTo>
                <a:close/>
              </a:path>
            </a:pathLst>
          </a:custGeom>
          <a:solidFill>
            <a:srgbClr val="EDDC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176057" y="4863050"/>
            <a:ext cx="90564" cy="143738"/>
          </a:xfrm>
          <a:custGeom>
            <a:avLst/>
            <a:gdLst/>
            <a:ahLst/>
            <a:cxnLst/>
            <a:rect l="l" t="t" r="r" b="b"/>
            <a:pathLst>
              <a:path w="90563" h="143738">
                <a:moveTo>
                  <a:pt x="0" y="143738"/>
                </a:moveTo>
                <a:lnTo>
                  <a:pt x="11645" y="139966"/>
                </a:lnTo>
                <a:lnTo>
                  <a:pt x="90563" y="8623"/>
                </a:lnTo>
                <a:lnTo>
                  <a:pt x="86347" y="0"/>
                </a:lnTo>
                <a:lnTo>
                  <a:pt x="0" y="143738"/>
                </a:lnTo>
                <a:close/>
              </a:path>
            </a:pathLst>
          </a:custGeom>
          <a:solidFill>
            <a:srgbClr val="EDDBE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187689" y="4871664"/>
            <a:ext cx="83134" cy="131356"/>
          </a:xfrm>
          <a:custGeom>
            <a:avLst/>
            <a:gdLst/>
            <a:ahLst/>
            <a:cxnLst/>
            <a:rect l="l" t="t" r="r" b="b"/>
            <a:pathLst>
              <a:path w="83134" h="131356">
                <a:moveTo>
                  <a:pt x="0" y="131356"/>
                </a:moveTo>
                <a:lnTo>
                  <a:pt x="11658" y="127584"/>
                </a:lnTo>
                <a:lnTo>
                  <a:pt x="83134" y="8610"/>
                </a:lnTo>
                <a:lnTo>
                  <a:pt x="78930" y="0"/>
                </a:lnTo>
                <a:lnTo>
                  <a:pt x="0" y="131356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199345" y="4880270"/>
            <a:ext cx="75690" cy="118973"/>
          </a:xfrm>
          <a:custGeom>
            <a:avLst/>
            <a:gdLst/>
            <a:ahLst/>
            <a:cxnLst/>
            <a:rect l="l" t="t" r="r" b="b"/>
            <a:pathLst>
              <a:path w="75691" h="118973">
                <a:moveTo>
                  <a:pt x="0" y="118973"/>
                </a:moveTo>
                <a:lnTo>
                  <a:pt x="11645" y="115201"/>
                </a:lnTo>
                <a:lnTo>
                  <a:pt x="75691" y="8623"/>
                </a:lnTo>
                <a:lnTo>
                  <a:pt x="71475" y="0"/>
                </a:lnTo>
                <a:lnTo>
                  <a:pt x="0" y="118973"/>
                </a:lnTo>
                <a:close/>
              </a:path>
            </a:pathLst>
          </a:custGeom>
          <a:solidFill>
            <a:srgbClr val="EDDA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210983" y="4888881"/>
            <a:ext cx="68262" cy="106591"/>
          </a:xfrm>
          <a:custGeom>
            <a:avLst/>
            <a:gdLst/>
            <a:ahLst/>
            <a:cxnLst/>
            <a:rect l="l" t="t" r="r" b="b"/>
            <a:pathLst>
              <a:path w="68262" h="106591">
                <a:moveTo>
                  <a:pt x="0" y="106591"/>
                </a:moveTo>
                <a:lnTo>
                  <a:pt x="11658" y="102806"/>
                </a:lnTo>
                <a:lnTo>
                  <a:pt x="68262" y="8623"/>
                </a:lnTo>
                <a:lnTo>
                  <a:pt x="64046" y="0"/>
                </a:lnTo>
                <a:lnTo>
                  <a:pt x="0" y="106591"/>
                </a:lnTo>
                <a:close/>
              </a:path>
            </a:pathLst>
          </a:custGeom>
          <a:solidFill>
            <a:srgbClr val="EDD9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222624" y="4897480"/>
            <a:ext cx="60820" cy="94221"/>
          </a:xfrm>
          <a:custGeom>
            <a:avLst/>
            <a:gdLst/>
            <a:ahLst/>
            <a:cxnLst/>
            <a:rect l="l" t="t" r="r" b="b"/>
            <a:pathLst>
              <a:path w="60820" h="94221">
                <a:moveTo>
                  <a:pt x="0" y="94221"/>
                </a:moveTo>
                <a:lnTo>
                  <a:pt x="11658" y="90436"/>
                </a:lnTo>
                <a:lnTo>
                  <a:pt x="60820" y="8623"/>
                </a:lnTo>
                <a:lnTo>
                  <a:pt x="56603" y="0"/>
                </a:lnTo>
                <a:lnTo>
                  <a:pt x="0" y="94221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7226110" y="4900057"/>
            <a:ext cx="57276" cy="90513"/>
          </a:xfrm>
          <a:custGeom>
            <a:avLst/>
            <a:gdLst/>
            <a:ahLst/>
            <a:cxnLst/>
            <a:rect l="l" t="t" r="r" b="b"/>
            <a:pathLst>
              <a:path w="57276" h="90512">
                <a:moveTo>
                  <a:pt x="0" y="90512"/>
                </a:moveTo>
                <a:lnTo>
                  <a:pt x="8000" y="87922"/>
                </a:lnTo>
                <a:lnTo>
                  <a:pt x="57276" y="5918"/>
                </a:lnTo>
                <a:lnTo>
                  <a:pt x="54381" y="0"/>
                </a:lnTo>
                <a:lnTo>
                  <a:pt x="0" y="90512"/>
                </a:lnTo>
                <a:close/>
              </a:path>
            </a:pathLst>
          </a:custGeom>
          <a:solidFill>
            <a:srgbClr val="EDD8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234262" y="4906090"/>
            <a:ext cx="52070" cy="81839"/>
          </a:xfrm>
          <a:custGeom>
            <a:avLst/>
            <a:gdLst/>
            <a:ahLst/>
            <a:cxnLst/>
            <a:rect l="l" t="t" r="r" b="b"/>
            <a:pathLst>
              <a:path w="52070" h="81838">
                <a:moveTo>
                  <a:pt x="0" y="81838"/>
                </a:moveTo>
                <a:lnTo>
                  <a:pt x="7988" y="79247"/>
                </a:lnTo>
                <a:lnTo>
                  <a:pt x="52070" y="5905"/>
                </a:lnTo>
                <a:lnTo>
                  <a:pt x="49174" y="0"/>
                </a:lnTo>
                <a:lnTo>
                  <a:pt x="0" y="81838"/>
                </a:lnTo>
                <a:close/>
              </a:path>
            </a:pathLst>
          </a:custGeom>
          <a:solidFill>
            <a:srgbClr val="EDD6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242402" y="4912114"/>
            <a:ext cx="46862" cy="73177"/>
          </a:xfrm>
          <a:custGeom>
            <a:avLst/>
            <a:gdLst/>
            <a:ahLst/>
            <a:cxnLst/>
            <a:rect l="l" t="t" r="r" b="b"/>
            <a:pathLst>
              <a:path w="46862" h="73177">
                <a:moveTo>
                  <a:pt x="0" y="73177"/>
                </a:moveTo>
                <a:lnTo>
                  <a:pt x="8000" y="70586"/>
                </a:lnTo>
                <a:lnTo>
                  <a:pt x="46862" y="5892"/>
                </a:lnTo>
                <a:lnTo>
                  <a:pt x="43980" y="0"/>
                </a:lnTo>
                <a:lnTo>
                  <a:pt x="0" y="73177"/>
                </a:lnTo>
                <a:close/>
              </a:path>
            </a:pathLst>
          </a:custGeom>
          <a:solidFill>
            <a:srgbClr val="ECD4D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250551" y="4918135"/>
            <a:ext cx="41667" cy="64515"/>
          </a:xfrm>
          <a:custGeom>
            <a:avLst/>
            <a:gdLst/>
            <a:ahLst/>
            <a:cxnLst/>
            <a:rect l="l" t="t" r="r" b="b"/>
            <a:pathLst>
              <a:path w="41668" h="64515">
                <a:moveTo>
                  <a:pt x="0" y="64515"/>
                </a:moveTo>
                <a:lnTo>
                  <a:pt x="8000" y="61925"/>
                </a:lnTo>
                <a:lnTo>
                  <a:pt x="41668" y="5905"/>
                </a:lnTo>
                <a:lnTo>
                  <a:pt x="38773" y="0"/>
                </a:lnTo>
                <a:lnTo>
                  <a:pt x="0" y="64515"/>
                </a:lnTo>
                <a:close/>
              </a:path>
            </a:pathLst>
          </a:custGeom>
          <a:solidFill>
            <a:srgbClr val="ECD2D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258695" y="4924158"/>
            <a:ext cx="36461" cy="55854"/>
          </a:xfrm>
          <a:custGeom>
            <a:avLst/>
            <a:gdLst/>
            <a:ahLst/>
            <a:cxnLst/>
            <a:rect l="l" t="t" r="r" b="b"/>
            <a:pathLst>
              <a:path w="36461" h="55854">
                <a:moveTo>
                  <a:pt x="0" y="55854"/>
                </a:moveTo>
                <a:lnTo>
                  <a:pt x="8013" y="53263"/>
                </a:lnTo>
                <a:lnTo>
                  <a:pt x="36461" y="5905"/>
                </a:lnTo>
                <a:lnTo>
                  <a:pt x="33566" y="0"/>
                </a:lnTo>
                <a:lnTo>
                  <a:pt x="0" y="55854"/>
                </a:lnTo>
                <a:close/>
              </a:path>
            </a:pathLst>
          </a:custGeom>
          <a:solidFill>
            <a:srgbClr val="ECD0D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266858" y="4930185"/>
            <a:ext cx="31243" cy="47180"/>
          </a:xfrm>
          <a:custGeom>
            <a:avLst/>
            <a:gdLst/>
            <a:ahLst/>
            <a:cxnLst/>
            <a:rect l="l" t="t" r="r" b="b"/>
            <a:pathLst>
              <a:path w="31242" h="47180">
                <a:moveTo>
                  <a:pt x="0" y="47180"/>
                </a:moveTo>
                <a:lnTo>
                  <a:pt x="8013" y="44589"/>
                </a:lnTo>
                <a:lnTo>
                  <a:pt x="31242" y="5918"/>
                </a:lnTo>
                <a:lnTo>
                  <a:pt x="28359" y="0"/>
                </a:lnTo>
                <a:lnTo>
                  <a:pt x="0" y="47180"/>
                </a:lnTo>
                <a:close/>
              </a:path>
            </a:pathLst>
          </a:custGeom>
          <a:solidFill>
            <a:srgbClr val="ECCED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275010" y="4936206"/>
            <a:ext cx="26034" cy="38519"/>
          </a:xfrm>
          <a:custGeom>
            <a:avLst/>
            <a:gdLst/>
            <a:ahLst/>
            <a:cxnLst/>
            <a:rect l="l" t="t" r="r" b="b"/>
            <a:pathLst>
              <a:path w="26034" h="38519">
                <a:moveTo>
                  <a:pt x="0" y="38519"/>
                </a:moveTo>
                <a:lnTo>
                  <a:pt x="8000" y="35928"/>
                </a:lnTo>
                <a:lnTo>
                  <a:pt x="26034" y="5918"/>
                </a:lnTo>
                <a:lnTo>
                  <a:pt x="23152" y="0"/>
                </a:lnTo>
                <a:lnTo>
                  <a:pt x="0" y="38519"/>
                </a:lnTo>
                <a:close/>
              </a:path>
            </a:pathLst>
          </a:custGeom>
          <a:solidFill>
            <a:srgbClr val="ECCCD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283175" y="4942235"/>
            <a:ext cx="20828" cy="29845"/>
          </a:xfrm>
          <a:custGeom>
            <a:avLst/>
            <a:gdLst/>
            <a:ahLst/>
            <a:cxnLst/>
            <a:rect l="l" t="t" r="r" b="b"/>
            <a:pathLst>
              <a:path w="20827" h="29845">
                <a:moveTo>
                  <a:pt x="0" y="29844"/>
                </a:moveTo>
                <a:lnTo>
                  <a:pt x="8000" y="27254"/>
                </a:lnTo>
                <a:lnTo>
                  <a:pt x="20827" y="5918"/>
                </a:lnTo>
                <a:lnTo>
                  <a:pt x="17932" y="0"/>
                </a:lnTo>
                <a:lnTo>
                  <a:pt x="0" y="29844"/>
                </a:lnTo>
                <a:close/>
              </a:path>
            </a:pathLst>
          </a:custGeom>
          <a:solidFill>
            <a:srgbClr val="EBCA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291316" y="4948258"/>
            <a:ext cx="15621" cy="21183"/>
          </a:xfrm>
          <a:custGeom>
            <a:avLst/>
            <a:gdLst/>
            <a:ahLst/>
            <a:cxnLst/>
            <a:rect l="l" t="t" r="r" b="b"/>
            <a:pathLst>
              <a:path w="15620" h="21183">
                <a:moveTo>
                  <a:pt x="0" y="21183"/>
                </a:moveTo>
                <a:lnTo>
                  <a:pt x="8013" y="18592"/>
                </a:lnTo>
                <a:lnTo>
                  <a:pt x="15620" y="5918"/>
                </a:lnTo>
                <a:lnTo>
                  <a:pt x="12725" y="0"/>
                </a:lnTo>
                <a:lnTo>
                  <a:pt x="0" y="21183"/>
                </a:lnTo>
                <a:close/>
              </a:path>
            </a:pathLst>
          </a:custGeom>
          <a:solidFill>
            <a:srgbClr val="EBC7D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299468" y="4954278"/>
            <a:ext cx="10414" cy="12522"/>
          </a:xfrm>
          <a:custGeom>
            <a:avLst/>
            <a:gdLst/>
            <a:ahLst/>
            <a:cxnLst/>
            <a:rect l="l" t="t" r="r" b="b"/>
            <a:pathLst>
              <a:path w="10414" h="12522">
                <a:moveTo>
                  <a:pt x="0" y="12522"/>
                </a:moveTo>
                <a:lnTo>
                  <a:pt x="8013" y="9918"/>
                </a:lnTo>
                <a:lnTo>
                  <a:pt x="10414" y="5930"/>
                </a:lnTo>
                <a:lnTo>
                  <a:pt x="7518" y="0"/>
                </a:lnTo>
                <a:lnTo>
                  <a:pt x="0" y="12522"/>
                </a:lnTo>
                <a:close/>
              </a:path>
            </a:pathLst>
          </a:custGeom>
          <a:solidFill>
            <a:srgbClr val="EBC5D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307621" y="4960310"/>
            <a:ext cx="3619" cy="3848"/>
          </a:xfrm>
          <a:custGeom>
            <a:avLst/>
            <a:gdLst/>
            <a:ahLst/>
            <a:cxnLst/>
            <a:rect l="l" t="t" r="r" b="b"/>
            <a:pathLst>
              <a:path w="3619" h="3848">
                <a:moveTo>
                  <a:pt x="0" y="3848"/>
                </a:moveTo>
                <a:lnTo>
                  <a:pt x="3619" y="2679"/>
                </a:lnTo>
                <a:lnTo>
                  <a:pt x="2311" y="0"/>
                </a:lnTo>
                <a:lnTo>
                  <a:pt x="0" y="3848"/>
                </a:lnTo>
                <a:close/>
              </a:path>
            </a:pathLst>
          </a:custGeom>
          <a:solidFill>
            <a:srgbClr val="EBC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6969706" y="4786461"/>
            <a:ext cx="341554" cy="222364"/>
          </a:xfrm>
          <a:custGeom>
            <a:avLst/>
            <a:gdLst/>
            <a:ahLst/>
            <a:cxnLst/>
            <a:rect l="l" t="t" r="r" b="b"/>
            <a:pathLst>
              <a:path w="341553" h="222364">
                <a:moveTo>
                  <a:pt x="254520" y="94145"/>
                </a:moveTo>
                <a:lnTo>
                  <a:pt x="276263" y="42938"/>
                </a:lnTo>
                <a:lnTo>
                  <a:pt x="341553" y="176530"/>
                </a:lnTo>
                <a:lnTo>
                  <a:pt x="200088" y="222364"/>
                </a:lnTo>
                <a:lnTo>
                  <a:pt x="221830" y="171157"/>
                </a:lnTo>
                <a:lnTo>
                  <a:pt x="0" y="77000"/>
                </a:lnTo>
                <a:lnTo>
                  <a:pt x="32677" y="0"/>
                </a:lnTo>
                <a:lnTo>
                  <a:pt x="254520" y="94145"/>
                </a:lnTo>
                <a:close/>
              </a:path>
            </a:pathLst>
          </a:custGeom>
          <a:ln w="13728">
            <a:solidFill>
              <a:srgbClr val="F7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21042" y="4288656"/>
            <a:ext cx="1243608" cy="428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99"/>
              </a:lnSpc>
              <a:spcBef>
                <a:spcPts val="71"/>
              </a:spcBef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chích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37746" y="3860800"/>
            <a:ext cx="936104" cy="792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110000"/>
              </a:lnSpc>
              <a:spcBef>
                <a:spcPts val="50"/>
              </a:spcBef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da</a:t>
            </a:r>
            <a:endParaRPr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4850" y="3708400"/>
            <a:ext cx="1653023" cy="9384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110000"/>
              </a:lnSpc>
              <a:spcBef>
                <a:spcPts val="50"/>
              </a:spcBef>
            </a:pP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5" y="3506"/>
            <a:ext cx="12581890" cy="6079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826027" marR="576418" indent="-287973">
              <a:lnSpc>
                <a:spcPts val="2800"/>
              </a:lnSpc>
              <a:spcBef>
                <a:spcPts val="3338"/>
              </a:spcBef>
              <a:tabLst>
                <a:tab pos="825431" algn="l"/>
              </a:tabLst>
            </a:pPr>
            <a:r>
              <a:rPr sz="2300" spc="-277" baseline="5797" dirty="0" smtClean="0">
                <a:solidFill>
                  <a:srgbClr val="02A9DB"/>
                </a:solidFill>
                <a:latin typeface="Times New Roman"/>
                <a:cs typeface="Times New Roman"/>
              </a:rPr>
              <a:t> 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59106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6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11" name="TextBox 10"/>
          <p:cNvSpPr txBox="1"/>
          <p:nvPr/>
        </p:nvSpPr>
        <p:spPr>
          <a:xfrm>
            <a:off x="1263650" y="1346200"/>
            <a:ext cx="9706451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Các phản ứng thông thường khi thay da: </a:t>
            </a:r>
            <a:r>
              <a:rPr lang="vi-VN" sz="2000" b="1" dirty="0" smtClean="0">
                <a:latin typeface="+mj-lt"/>
              </a:rPr>
              <a:t>Nhiệt</a:t>
            </a:r>
            <a:r>
              <a:rPr lang="vi-VN" sz="2000" b="1" dirty="0">
                <a:latin typeface="+mj-lt"/>
              </a:rPr>
              <a:t>, đau, mẩn </a:t>
            </a:r>
            <a:r>
              <a:rPr lang="en-US" sz="2000" b="1" dirty="0" smtClean="0">
                <a:latin typeface="+mj-lt"/>
                <a:sym typeface="Wingdings"/>
              </a:rPr>
              <a:t> </a:t>
            </a:r>
            <a:r>
              <a:rPr lang="vi-VN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thức 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tỉnh quá trình sản </a:t>
            </a:r>
            <a:r>
              <a:rPr lang="vi-VN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xuất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C</a:t>
            </a:r>
            <a:r>
              <a:rPr lang="vi-VN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ollagen 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và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</a:t>
            </a:r>
            <a:r>
              <a:rPr lang="vi-VN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lastin 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trong quá trình phục hồi. 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L</a:t>
            </a:r>
            <a:r>
              <a:rPr lang="vi-VN" sz="2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àm </a:t>
            </a:r>
            <a:r>
              <a:rPr lang="vi-VN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giảm đi trông thấy các nếp nhăn và sẹo.</a:t>
            </a:r>
          </a:p>
          <a:p>
            <a:pPr>
              <a:lnSpc>
                <a:spcPct val="120000"/>
              </a:lnSpc>
            </a:pPr>
            <a:endParaRPr lang="en-US" sz="2000" dirty="0">
              <a:latin typeface="+mj-lt"/>
            </a:endParaRPr>
          </a:p>
        </p:txBody>
      </p:sp>
      <p:pic>
        <p:nvPicPr>
          <p:cNvPr id="440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3325" y="-31825"/>
            <a:ext cx="3250060" cy="11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2190375" y="7018572"/>
            <a:ext cx="391629" cy="0"/>
          </a:xfrm>
          <a:custGeom>
            <a:avLst/>
            <a:gdLst/>
            <a:ahLst/>
            <a:cxnLst/>
            <a:rect l="l" t="t" r="r" b="b"/>
            <a:pathLst>
              <a:path w="391629">
                <a:moveTo>
                  <a:pt x="0" y="0"/>
                </a:moveTo>
                <a:lnTo>
                  <a:pt x="391629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12170" y="7004259"/>
            <a:ext cx="148746" cy="205144"/>
          </a:xfrm>
          <a:custGeom>
            <a:avLst/>
            <a:gdLst/>
            <a:ahLst/>
            <a:cxnLst/>
            <a:rect l="l" t="t" r="r" b="b"/>
            <a:pathLst>
              <a:path w="148746" h="205144">
                <a:moveTo>
                  <a:pt x="146253" y="0"/>
                </a:moveTo>
                <a:lnTo>
                  <a:pt x="81902" y="126"/>
                </a:lnTo>
                <a:lnTo>
                  <a:pt x="78191" y="32809"/>
                </a:lnTo>
                <a:lnTo>
                  <a:pt x="105224" y="32651"/>
                </a:lnTo>
                <a:lnTo>
                  <a:pt x="148746" y="32818"/>
                </a:lnTo>
                <a:lnTo>
                  <a:pt x="146253" y="0"/>
                </a:lnTo>
                <a:close/>
              </a:path>
              <a:path w="148746" h="205144">
                <a:moveTo>
                  <a:pt x="7054" y="111142"/>
                </a:moveTo>
                <a:lnTo>
                  <a:pt x="3248" y="120600"/>
                </a:lnTo>
                <a:lnTo>
                  <a:pt x="0" y="128587"/>
                </a:lnTo>
                <a:lnTo>
                  <a:pt x="7696" y="127711"/>
                </a:lnTo>
                <a:lnTo>
                  <a:pt x="13766" y="126390"/>
                </a:lnTo>
                <a:lnTo>
                  <a:pt x="26746" y="126390"/>
                </a:lnTo>
                <a:lnTo>
                  <a:pt x="32804" y="127711"/>
                </a:lnTo>
                <a:lnTo>
                  <a:pt x="39293" y="128587"/>
                </a:lnTo>
                <a:lnTo>
                  <a:pt x="42376" y="116953"/>
                </a:lnTo>
                <a:lnTo>
                  <a:pt x="45810" y="104866"/>
                </a:lnTo>
                <a:lnTo>
                  <a:pt x="49530" y="92487"/>
                </a:lnTo>
                <a:lnTo>
                  <a:pt x="53468" y="79977"/>
                </a:lnTo>
                <a:lnTo>
                  <a:pt x="57559" y="67497"/>
                </a:lnTo>
                <a:lnTo>
                  <a:pt x="61734" y="55209"/>
                </a:lnTo>
                <a:lnTo>
                  <a:pt x="65927" y="43272"/>
                </a:lnTo>
                <a:lnTo>
                  <a:pt x="69659" y="32969"/>
                </a:lnTo>
                <a:lnTo>
                  <a:pt x="78191" y="32809"/>
                </a:lnTo>
                <a:lnTo>
                  <a:pt x="81902" y="126"/>
                </a:lnTo>
                <a:lnTo>
                  <a:pt x="86335" y="-12233"/>
                </a:lnTo>
                <a:lnTo>
                  <a:pt x="91020" y="-25224"/>
                </a:lnTo>
                <a:lnTo>
                  <a:pt x="96588" y="-40568"/>
                </a:lnTo>
                <a:lnTo>
                  <a:pt x="102468" y="-56624"/>
                </a:lnTo>
                <a:lnTo>
                  <a:pt x="108088" y="-71752"/>
                </a:lnTo>
                <a:lnTo>
                  <a:pt x="112877" y="-84312"/>
                </a:lnTo>
                <a:lnTo>
                  <a:pt x="114642" y="-88773"/>
                </a:lnTo>
                <a:lnTo>
                  <a:pt x="119635" y="-75540"/>
                </a:lnTo>
                <a:lnTo>
                  <a:pt x="125176" y="-60314"/>
                </a:lnTo>
                <a:lnTo>
                  <a:pt x="130836" y="-44416"/>
                </a:lnTo>
                <a:lnTo>
                  <a:pt x="136185" y="-29169"/>
                </a:lnTo>
                <a:lnTo>
                  <a:pt x="140792" y="-15895"/>
                </a:lnTo>
                <a:lnTo>
                  <a:pt x="144228" y="-5917"/>
                </a:lnTo>
                <a:lnTo>
                  <a:pt x="146063" y="-556"/>
                </a:lnTo>
                <a:lnTo>
                  <a:pt x="148746" y="32818"/>
                </a:lnTo>
                <a:lnTo>
                  <a:pt x="157695" y="32969"/>
                </a:lnTo>
                <a:lnTo>
                  <a:pt x="161654" y="44445"/>
                </a:lnTo>
                <a:lnTo>
                  <a:pt x="165738" y="56444"/>
                </a:lnTo>
                <a:lnTo>
                  <a:pt x="169877" y="68788"/>
                </a:lnTo>
                <a:lnTo>
                  <a:pt x="174004" y="81302"/>
                </a:lnTo>
                <a:lnTo>
                  <a:pt x="178051" y="93809"/>
                </a:lnTo>
                <a:lnTo>
                  <a:pt x="181950" y="106131"/>
                </a:lnTo>
                <a:lnTo>
                  <a:pt x="185633" y="118093"/>
                </a:lnTo>
                <a:lnTo>
                  <a:pt x="188760" y="128587"/>
                </a:lnTo>
                <a:lnTo>
                  <a:pt x="201410" y="127526"/>
                </a:lnTo>
                <a:lnTo>
                  <a:pt x="214143" y="126632"/>
                </a:lnTo>
                <a:lnTo>
                  <a:pt x="223164" y="126390"/>
                </a:lnTo>
                <a:lnTo>
                  <a:pt x="235330" y="126811"/>
                </a:lnTo>
                <a:lnTo>
                  <a:pt x="247941" y="127757"/>
                </a:lnTo>
                <a:lnTo>
                  <a:pt x="258838" y="128587"/>
                </a:lnTo>
                <a:lnTo>
                  <a:pt x="254058" y="117551"/>
                </a:lnTo>
                <a:lnTo>
                  <a:pt x="249048" y="105671"/>
                </a:lnTo>
                <a:lnTo>
                  <a:pt x="243831" y="93016"/>
                </a:lnTo>
                <a:lnTo>
                  <a:pt x="238429" y="79657"/>
                </a:lnTo>
                <a:lnTo>
                  <a:pt x="232864" y="65665"/>
                </a:lnTo>
                <a:lnTo>
                  <a:pt x="227159" y="51110"/>
                </a:lnTo>
                <a:lnTo>
                  <a:pt x="221336" y="36063"/>
                </a:lnTo>
                <a:lnTo>
                  <a:pt x="215419" y="20593"/>
                </a:lnTo>
                <a:lnTo>
                  <a:pt x="209428" y="4772"/>
                </a:lnTo>
                <a:lnTo>
                  <a:pt x="203387" y="-11329"/>
                </a:lnTo>
                <a:lnTo>
                  <a:pt x="197318" y="-27643"/>
                </a:lnTo>
                <a:lnTo>
                  <a:pt x="191243" y="-44096"/>
                </a:lnTo>
                <a:lnTo>
                  <a:pt x="185185" y="-60620"/>
                </a:lnTo>
                <a:lnTo>
                  <a:pt x="179167" y="-77143"/>
                </a:lnTo>
                <a:lnTo>
                  <a:pt x="173210" y="-93595"/>
                </a:lnTo>
                <a:lnTo>
                  <a:pt x="167337" y="-109906"/>
                </a:lnTo>
                <a:lnTo>
                  <a:pt x="161571" y="-126005"/>
                </a:lnTo>
                <a:lnTo>
                  <a:pt x="155933" y="-141821"/>
                </a:lnTo>
                <a:lnTo>
                  <a:pt x="150447" y="-157285"/>
                </a:lnTo>
                <a:lnTo>
                  <a:pt x="145135" y="-172326"/>
                </a:lnTo>
                <a:lnTo>
                  <a:pt x="139877" y="-171462"/>
                </a:lnTo>
                <a:lnTo>
                  <a:pt x="135013" y="-170167"/>
                </a:lnTo>
                <a:lnTo>
                  <a:pt x="124498" y="-170167"/>
                </a:lnTo>
                <a:lnTo>
                  <a:pt x="119634" y="-171462"/>
                </a:lnTo>
                <a:lnTo>
                  <a:pt x="114350" y="-172326"/>
                </a:lnTo>
                <a:lnTo>
                  <a:pt x="108995" y="-157125"/>
                </a:lnTo>
                <a:lnTo>
                  <a:pt x="103304" y="-141213"/>
                </a:lnTo>
                <a:lnTo>
                  <a:pt x="97327" y="-124713"/>
                </a:lnTo>
                <a:lnTo>
                  <a:pt x="91112" y="-107744"/>
                </a:lnTo>
                <a:lnTo>
                  <a:pt x="84710" y="-90429"/>
                </a:lnTo>
                <a:lnTo>
                  <a:pt x="78171" y="-72887"/>
                </a:lnTo>
                <a:lnTo>
                  <a:pt x="71543" y="-55241"/>
                </a:lnTo>
                <a:lnTo>
                  <a:pt x="64878" y="-37612"/>
                </a:lnTo>
                <a:lnTo>
                  <a:pt x="58224" y="-20119"/>
                </a:lnTo>
                <a:lnTo>
                  <a:pt x="51631" y="-2886"/>
                </a:lnTo>
                <a:lnTo>
                  <a:pt x="45149" y="13967"/>
                </a:lnTo>
                <a:lnTo>
                  <a:pt x="38828" y="30321"/>
                </a:lnTo>
                <a:lnTo>
                  <a:pt x="32717" y="46052"/>
                </a:lnTo>
                <a:lnTo>
                  <a:pt x="26866" y="61041"/>
                </a:lnTo>
                <a:lnTo>
                  <a:pt x="21324" y="75165"/>
                </a:lnTo>
                <a:lnTo>
                  <a:pt x="16142" y="88304"/>
                </a:lnTo>
                <a:lnTo>
                  <a:pt x="11369" y="100337"/>
                </a:lnTo>
                <a:lnTo>
                  <a:pt x="7054" y="11114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02" y="7018572"/>
            <a:ext cx="10018776" cy="0"/>
          </a:xfrm>
          <a:custGeom>
            <a:avLst/>
            <a:gdLst/>
            <a:ahLst/>
            <a:cxnLst/>
            <a:rect l="l" t="t" r="r" b="b"/>
            <a:pathLst>
              <a:path w="10018776">
                <a:moveTo>
                  <a:pt x="0" y="0"/>
                </a:moveTo>
                <a:lnTo>
                  <a:pt x="10018776" y="0"/>
                </a:lnTo>
              </a:path>
            </a:pathLst>
          </a:custGeom>
          <a:ln w="31407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86417" y="6828470"/>
            <a:ext cx="242924" cy="309981"/>
          </a:xfrm>
          <a:custGeom>
            <a:avLst/>
            <a:gdLst/>
            <a:ahLst/>
            <a:cxnLst/>
            <a:rect l="l" t="t" r="r" b="b"/>
            <a:pathLst>
              <a:path w="242925" h="309981">
                <a:moveTo>
                  <a:pt x="59083" y="29025"/>
                </a:moveTo>
                <a:lnTo>
                  <a:pt x="48911" y="37108"/>
                </a:lnTo>
                <a:lnTo>
                  <a:pt x="39510" y="46275"/>
                </a:lnTo>
                <a:lnTo>
                  <a:pt x="30946" y="56551"/>
                </a:lnTo>
                <a:lnTo>
                  <a:pt x="23285" y="67965"/>
                </a:lnTo>
                <a:lnTo>
                  <a:pt x="16594" y="80544"/>
                </a:lnTo>
                <a:lnTo>
                  <a:pt x="10939" y="94317"/>
                </a:lnTo>
                <a:lnTo>
                  <a:pt x="6386" y="109311"/>
                </a:lnTo>
                <a:lnTo>
                  <a:pt x="3003" y="125553"/>
                </a:lnTo>
                <a:lnTo>
                  <a:pt x="855" y="143072"/>
                </a:lnTo>
                <a:lnTo>
                  <a:pt x="9" y="161894"/>
                </a:lnTo>
                <a:lnTo>
                  <a:pt x="0" y="165379"/>
                </a:lnTo>
                <a:lnTo>
                  <a:pt x="671" y="180123"/>
                </a:lnTo>
                <a:lnTo>
                  <a:pt x="2554" y="194381"/>
                </a:lnTo>
                <a:lnTo>
                  <a:pt x="5626" y="208096"/>
                </a:lnTo>
                <a:lnTo>
                  <a:pt x="9862" y="221208"/>
                </a:lnTo>
                <a:lnTo>
                  <a:pt x="15240" y="233657"/>
                </a:lnTo>
                <a:lnTo>
                  <a:pt x="21737" y="245383"/>
                </a:lnTo>
                <a:lnTo>
                  <a:pt x="29329" y="256328"/>
                </a:lnTo>
                <a:lnTo>
                  <a:pt x="37992" y="266432"/>
                </a:lnTo>
                <a:lnTo>
                  <a:pt x="47705" y="275636"/>
                </a:lnTo>
                <a:lnTo>
                  <a:pt x="58443" y="283880"/>
                </a:lnTo>
                <a:lnTo>
                  <a:pt x="70183" y="291105"/>
                </a:lnTo>
                <a:lnTo>
                  <a:pt x="82902" y="297252"/>
                </a:lnTo>
                <a:lnTo>
                  <a:pt x="96576" y="302261"/>
                </a:lnTo>
                <a:lnTo>
                  <a:pt x="111183" y="306073"/>
                </a:lnTo>
                <a:lnTo>
                  <a:pt x="126699" y="308628"/>
                </a:lnTo>
                <a:lnTo>
                  <a:pt x="143101" y="309867"/>
                </a:lnTo>
                <a:lnTo>
                  <a:pt x="149987" y="309981"/>
                </a:lnTo>
                <a:lnTo>
                  <a:pt x="164568" y="309520"/>
                </a:lnTo>
                <a:lnTo>
                  <a:pt x="178407" y="308159"/>
                </a:lnTo>
                <a:lnTo>
                  <a:pt x="191481" y="305934"/>
                </a:lnTo>
                <a:lnTo>
                  <a:pt x="203767" y="302881"/>
                </a:lnTo>
                <a:lnTo>
                  <a:pt x="215241" y="299035"/>
                </a:lnTo>
                <a:lnTo>
                  <a:pt x="225881" y="294432"/>
                </a:lnTo>
                <a:lnTo>
                  <a:pt x="234389" y="278605"/>
                </a:lnTo>
                <a:lnTo>
                  <a:pt x="237410" y="266191"/>
                </a:lnTo>
                <a:lnTo>
                  <a:pt x="241338" y="254152"/>
                </a:lnTo>
                <a:lnTo>
                  <a:pt x="236054" y="250685"/>
                </a:lnTo>
                <a:lnTo>
                  <a:pt x="226921" y="259429"/>
                </a:lnTo>
                <a:lnTo>
                  <a:pt x="216284" y="267041"/>
                </a:lnTo>
                <a:lnTo>
                  <a:pt x="204540" y="273364"/>
                </a:lnTo>
                <a:lnTo>
                  <a:pt x="192086" y="278243"/>
                </a:lnTo>
                <a:lnTo>
                  <a:pt x="179320" y="281522"/>
                </a:lnTo>
                <a:lnTo>
                  <a:pt x="166640" y="283043"/>
                </a:lnTo>
                <a:lnTo>
                  <a:pt x="162852" y="283133"/>
                </a:lnTo>
                <a:lnTo>
                  <a:pt x="151539" y="282438"/>
                </a:lnTo>
                <a:lnTo>
                  <a:pt x="140275" y="280311"/>
                </a:lnTo>
                <a:lnTo>
                  <a:pt x="129224" y="276693"/>
                </a:lnTo>
                <a:lnTo>
                  <a:pt x="118552" y="271522"/>
                </a:lnTo>
                <a:lnTo>
                  <a:pt x="108423" y="264739"/>
                </a:lnTo>
                <a:lnTo>
                  <a:pt x="99002" y="256283"/>
                </a:lnTo>
                <a:lnTo>
                  <a:pt x="90454" y="246094"/>
                </a:lnTo>
                <a:lnTo>
                  <a:pt x="82944" y="234112"/>
                </a:lnTo>
                <a:lnTo>
                  <a:pt x="76636" y="220275"/>
                </a:lnTo>
                <a:lnTo>
                  <a:pt x="71696" y="204524"/>
                </a:lnTo>
                <a:lnTo>
                  <a:pt x="68289" y="186798"/>
                </a:lnTo>
                <a:lnTo>
                  <a:pt x="66579" y="167037"/>
                </a:lnTo>
                <a:lnTo>
                  <a:pt x="66408" y="158902"/>
                </a:lnTo>
                <a:lnTo>
                  <a:pt x="67218" y="138168"/>
                </a:lnTo>
                <a:lnTo>
                  <a:pt x="69699" y="119318"/>
                </a:lnTo>
                <a:lnTo>
                  <a:pt x="73689" y="102319"/>
                </a:lnTo>
                <a:lnTo>
                  <a:pt x="79029" y="87139"/>
                </a:lnTo>
                <a:lnTo>
                  <a:pt x="85558" y="73744"/>
                </a:lnTo>
                <a:lnTo>
                  <a:pt x="93116" y="62102"/>
                </a:lnTo>
                <a:lnTo>
                  <a:pt x="101543" y="52179"/>
                </a:lnTo>
                <a:lnTo>
                  <a:pt x="110679" y="43942"/>
                </a:lnTo>
                <a:lnTo>
                  <a:pt x="120363" y="37359"/>
                </a:lnTo>
                <a:lnTo>
                  <a:pt x="130435" y="32397"/>
                </a:lnTo>
                <a:lnTo>
                  <a:pt x="140734" y="29022"/>
                </a:lnTo>
                <a:lnTo>
                  <a:pt x="151101" y="27202"/>
                </a:lnTo>
                <a:lnTo>
                  <a:pt x="158292" y="26835"/>
                </a:lnTo>
                <a:lnTo>
                  <a:pt x="171451" y="27739"/>
                </a:lnTo>
                <a:lnTo>
                  <a:pt x="183570" y="30507"/>
                </a:lnTo>
                <a:lnTo>
                  <a:pt x="194836" y="35223"/>
                </a:lnTo>
                <a:lnTo>
                  <a:pt x="205437" y="41971"/>
                </a:lnTo>
                <a:lnTo>
                  <a:pt x="215559" y="50832"/>
                </a:lnTo>
                <a:lnTo>
                  <a:pt x="225388" y="61892"/>
                </a:lnTo>
                <a:lnTo>
                  <a:pt x="228092" y="65366"/>
                </a:lnTo>
                <a:lnTo>
                  <a:pt x="233768" y="65366"/>
                </a:lnTo>
                <a:lnTo>
                  <a:pt x="235150" y="52857"/>
                </a:lnTo>
                <a:lnTo>
                  <a:pt x="237413" y="40316"/>
                </a:lnTo>
                <a:lnTo>
                  <a:pt x="240669" y="27917"/>
                </a:lnTo>
                <a:lnTo>
                  <a:pt x="242925" y="21208"/>
                </a:lnTo>
                <a:lnTo>
                  <a:pt x="233543" y="16023"/>
                </a:lnTo>
                <a:lnTo>
                  <a:pt x="222386" y="11359"/>
                </a:lnTo>
                <a:lnTo>
                  <a:pt x="209933" y="7335"/>
                </a:lnTo>
                <a:lnTo>
                  <a:pt x="196665" y="4072"/>
                </a:lnTo>
                <a:lnTo>
                  <a:pt x="183059" y="1690"/>
                </a:lnTo>
                <a:lnTo>
                  <a:pt x="169594" y="308"/>
                </a:lnTo>
                <a:lnTo>
                  <a:pt x="160210" y="0"/>
                </a:lnTo>
                <a:lnTo>
                  <a:pt x="146268" y="421"/>
                </a:lnTo>
                <a:lnTo>
                  <a:pt x="132566" y="1703"/>
                </a:lnTo>
                <a:lnTo>
                  <a:pt x="119168" y="3873"/>
                </a:lnTo>
                <a:lnTo>
                  <a:pt x="106142" y="6960"/>
                </a:lnTo>
                <a:lnTo>
                  <a:pt x="93554" y="10991"/>
                </a:lnTo>
                <a:lnTo>
                  <a:pt x="81470" y="15994"/>
                </a:lnTo>
                <a:lnTo>
                  <a:pt x="69958" y="21996"/>
                </a:lnTo>
                <a:lnTo>
                  <a:pt x="59083" y="2902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77398" y="7234492"/>
            <a:ext cx="0" cy="144703"/>
          </a:xfrm>
          <a:custGeom>
            <a:avLst/>
            <a:gdLst/>
            <a:ahLst/>
            <a:cxnLst/>
            <a:rect l="l" t="t" r="r" b="b"/>
            <a:pathLst>
              <a:path h="144703">
                <a:moveTo>
                  <a:pt x="0" y="0"/>
                </a:moveTo>
                <a:lnTo>
                  <a:pt x="0" y="144703"/>
                </a:lnTo>
              </a:path>
            </a:pathLst>
          </a:custGeom>
          <a:ln w="1625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43667" y="7240575"/>
            <a:ext cx="67691" cy="140258"/>
          </a:xfrm>
          <a:custGeom>
            <a:avLst/>
            <a:gdLst/>
            <a:ahLst/>
            <a:cxnLst/>
            <a:rect l="l" t="t" r="r" b="b"/>
            <a:pathLst>
              <a:path w="67691" h="140258">
                <a:moveTo>
                  <a:pt x="37896" y="33235"/>
                </a:moveTo>
                <a:lnTo>
                  <a:pt x="37896" y="0"/>
                </a:lnTo>
                <a:lnTo>
                  <a:pt x="22910" y="0"/>
                </a:lnTo>
                <a:lnTo>
                  <a:pt x="22910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910" y="44589"/>
                </a:lnTo>
                <a:lnTo>
                  <a:pt x="22821" y="119786"/>
                </a:lnTo>
                <a:lnTo>
                  <a:pt x="23545" y="124561"/>
                </a:lnTo>
                <a:lnTo>
                  <a:pt x="25069" y="128435"/>
                </a:lnTo>
                <a:lnTo>
                  <a:pt x="26619" y="132334"/>
                </a:lnTo>
                <a:lnTo>
                  <a:pt x="29438" y="135267"/>
                </a:lnTo>
                <a:lnTo>
                  <a:pt x="33566" y="137261"/>
                </a:lnTo>
                <a:lnTo>
                  <a:pt x="37693" y="139242"/>
                </a:lnTo>
                <a:lnTo>
                  <a:pt x="43586" y="140233"/>
                </a:lnTo>
                <a:lnTo>
                  <a:pt x="56349" y="140258"/>
                </a:lnTo>
                <a:lnTo>
                  <a:pt x="61810" y="139839"/>
                </a:lnTo>
                <a:lnTo>
                  <a:pt x="67691" y="139039"/>
                </a:lnTo>
                <a:lnTo>
                  <a:pt x="67691" y="126453"/>
                </a:lnTo>
                <a:lnTo>
                  <a:pt x="64985" y="127177"/>
                </a:lnTo>
                <a:lnTo>
                  <a:pt x="60058" y="127571"/>
                </a:lnTo>
                <a:lnTo>
                  <a:pt x="46964" y="127698"/>
                </a:lnTo>
                <a:lnTo>
                  <a:pt x="42925" y="126606"/>
                </a:lnTo>
                <a:lnTo>
                  <a:pt x="38747" y="122212"/>
                </a:lnTo>
                <a:lnTo>
                  <a:pt x="37769" y="118859"/>
                </a:lnTo>
                <a:lnTo>
                  <a:pt x="37896" y="114300"/>
                </a:lnTo>
                <a:lnTo>
                  <a:pt x="37896" y="44589"/>
                </a:lnTo>
                <a:lnTo>
                  <a:pt x="67691" y="44589"/>
                </a:lnTo>
                <a:lnTo>
                  <a:pt x="67691" y="33235"/>
                </a:lnTo>
                <a:lnTo>
                  <a:pt x="37896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47069" y="7233276"/>
            <a:ext cx="41681" cy="190513"/>
          </a:xfrm>
          <a:custGeom>
            <a:avLst/>
            <a:gdLst/>
            <a:ahLst/>
            <a:cxnLst/>
            <a:rect l="l" t="t" r="r" b="b"/>
            <a:pathLst>
              <a:path w="41681" h="190512">
                <a:moveTo>
                  <a:pt x="23418" y="173964"/>
                </a:moveTo>
                <a:lnTo>
                  <a:pt x="21170" y="176618"/>
                </a:lnTo>
                <a:lnTo>
                  <a:pt x="16738" y="177952"/>
                </a:lnTo>
                <a:lnTo>
                  <a:pt x="6223" y="177901"/>
                </a:lnTo>
                <a:lnTo>
                  <a:pt x="3136" y="177685"/>
                </a:lnTo>
                <a:lnTo>
                  <a:pt x="0" y="177342"/>
                </a:lnTo>
                <a:lnTo>
                  <a:pt x="0" y="189915"/>
                </a:lnTo>
                <a:lnTo>
                  <a:pt x="4825" y="190207"/>
                </a:lnTo>
                <a:lnTo>
                  <a:pt x="9537" y="190411"/>
                </a:lnTo>
                <a:lnTo>
                  <a:pt x="14185" y="190512"/>
                </a:lnTo>
                <a:lnTo>
                  <a:pt x="24447" y="190347"/>
                </a:lnTo>
                <a:lnTo>
                  <a:pt x="31623" y="187642"/>
                </a:lnTo>
                <a:lnTo>
                  <a:pt x="35686" y="182371"/>
                </a:lnTo>
                <a:lnTo>
                  <a:pt x="39750" y="177139"/>
                </a:lnTo>
                <a:lnTo>
                  <a:pt x="41681" y="170306"/>
                </a:lnTo>
                <a:lnTo>
                  <a:pt x="41541" y="161937"/>
                </a:lnTo>
                <a:lnTo>
                  <a:pt x="41541" y="40538"/>
                </a:lnTo>
                <a:lnTo>
                  <a:pt x="26530" y="40538"/>
                </a:lnTo>
                <a:lnTo>
                  <a:pt x="26530" y="161937"/>
                </a:lnTo>
                <a:lnTo>
                  <a:pt x="26695" y="167297"/>
                </a:lnTo>
                <a:lnTo>
                  <a:pt x="25666" y="171322"/>
                </a:lnTo>
                <a:lnTo>
                  <a:pt x="23418" y="173964"/>
                </a:lnTo>
                <a:close/>
              </a:path>
              <a:path w="41681" h="190512">
                <a:moveTo>
                  <a:pt x="26530" y="0"/>
                </a:moveTo>
                <a:lnTo>
                  <a:pt x="26530" y="22301"/>
                </a:lnTo>
                <a:lnTo>
                  <a:pt x="41541" y="22301"/>
                </a:lnTo>
                <a:lnTo>
                  <a:pt x="41541" y="0"/>
                </a:lnTo>
                <a:lnTo>
                  <a:pt x="265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56266" y="7273815"/>
            <a:ext cx="104673" cy="108635"/>
          </a:xfrm>
          <a:custGeom>
            <a:avLst/>
            <a:gdLst/>
            <a:ahLst/>
            <a:cxnLst/>
            <a:rect l="l" t="t" r="r" b="b"/>
            <a:pathLst>
              <a:path w="104673" h="108635">
                <a:moveTo>
                  <a:pt x="15100" y="0"/>
                </a:moveTo>
                <a:lnTo>
                  <a:pt x="101" y="0"/>
                </a:lnTo>
                <a:lnTo>
                  <a:pt x="0" y="73723"/>
                </a:lnTo>
                <a:lnTo>
                  <a:pt x="1346" y="81178"/>
                </a:lnTo>
                <a:lnTo>
                  <a:pt x="4127" y="87680"/>
                </a:lnTo>
                <a:lnTo>
                  <a:pt x="6908" y="94170"/>
                </a:lnTo>
                <a:lnTo>
                  <a:pt x="11607" y="99288"/>
                </a:lnTo>
                <a:lnTo>
                  <a:pt x="18287" y="102971"/>
                </a:lnTo>
                <a:lnTo>
                  <a:pt x="31417" y="107410"/>
                </a:lnTo>
                <a:lnTo>
                  <a:pt x="45681" y="108635"/>
                </a:lnTo>
                <a:lnTo>
                  <a:pt x="53479" y="108534"/>
                </a:lnTo>
                <a:lnTo>
                  <a:pt x="60388" y="107302"/>
                </a:lnTo>
                <a:lnTo>
                  <a:pt x="66370" y="104914"/>
                </a:lnTo>
                <a:lnTo>
                  <a:pt x="72339" y="102514"/>
                </a:lnTo>
                <a:lnTo>
                  <a:pt x="77266" y="99504"/>
                </a:lnTo>
                <a:lnTo>
                  <a:pt x="81165" y="95859"/>
                </a:lnTo>
                <a:lnTo>
                  <a:pt x="85039" y="92227"/>
                </a:lnTo>
                <a:lnTo>
                  <a:pt x="87769" y="88519"/>
                </a:lnTo>
                <a:lnTo>
                  <a:pt x="89268" y="84721"/>
                </a:lnTo>
                <a:lnTo>
                  <a:pt x="89661" y="84721"/>
                </a:lnTo>
                <a:lnTo>
                  <a:pt x="89661" y="105384"/>
                </a:lnTo>
                <a:lnTo>
                  <a:pt x="104673" y="105384"/>
                </a:lnTo>
                <a:lnTo>
                  <a:pt x="104673" y="0"/>
                </a:lnTo>
                <a:lnTo>
                  <a:pt x="89661" y="0"/>
                </a:lnTo>
                <a:lnTo>
                  <a:pt x="89661" y="57150"/>
                </a:lnTo>
                <a:lnTo>
                  <a:pt x="89418" y="62802"/>
                </a:lnTo>
                <a:lnTo>
                  <a:pt x="86221" y="75562"/>
                </a:lnTo>
                <a:lnTo>
                  <a:pt x="79311" y="85572"/>
                </a:lnTo>
                <a:lnTo>
                  <a:pt x="73248" y="90162"/>
                </a:lnTo>
                <a:lnTo>
                  <a:pt x="61675" y="94522"/>
                </a:lnTo>
                <a:lnTo>
                  <a:pt x="46901" y="96062"/>
                </a:lnTo>
                <a:lnTo>
                  <a:pt x="37261" y="96189"/>
                </a:lnTo>
                <a:lnTo>
                  <a:pt x="29565" y="94107"/>
                </a:lnTo>
                <a:lnTo>
                  <a:pt x="23850" y="89801"/>
                </a:lnTo>
                <a:lnTo>
                  <a:pt x="18148" y="85509"/>
                </a:lnTo>
                <a:lnTo>
                  <a:pt x="15239" y="78206"/>
                </a:lnTo>
                <a:lnTo>
                  <a:pt x="15100" y="67906"/>
                </a:lnTo>
                <a:lnTo>
                  <a:pt x="1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22161" y="7270580"/>
            <a:ext cx="103416" cy="111874"/>
          </a:xfrm>
          <a:custGeom>
            <a:avLst/>
            <a:gdLst/>
            <a:ahLst/>
            <a:cxnLst/>
            <a:rect l="l" t="t" r="r" b="b"/>
            <a:pathLst>
              <a:path w="103416" h="111874">
                <a:moveTo>
                  <a:pt x="531" y="82107"/>
                </a:moveTo>
                <a:lnTo>
                  <a:pt x="5033" y="94370"/>
                </a:lnTo>
                <a:lnTo>
                  <a:pt x="14122" y="103212"/>
                </a:lnTo>
                <a:lnTo>
                  <a:pt x="25894" y="108462"/>
                </a:lnTo>
                <a:lnTo>
                  <a:pt x="38472" y="111053"/>
                </a:lnTo>
                <a:lnTo>
                  <a:pt x="53314" y="111874"/>
                </a:lnTo>
                <a:lnTo>
                  <a:pt x="53776" y="111870"/>
                </a:lnTo>
                <a:lnTo>
                  <a:pt x="68752" y="110784"/>
                </a:lnTo>
                <a:lnTo>
                  <a:pt x="81070" y="107822"/>
                </a:lnTo>
                <a:lnTo>
                  <a:pt x="90728" y="102971"/>
                </a:lnTo>
                <a:lnTo>
                  <a:pt x="100683" y="91471"/>
                </a:lnTo>
                <a:lnTo>
                  <a:pt x="103365" y="78435"/>
                </a:lnTo>
                <a:lnTo>
                  <a:pt x="103416" y="71678"/>
                </a:lnTo>
                <a:lnTo>
                  <a:pt x="101841" y="66332"/>
                </a:lnTo>
                <a:lnTo>
                  <a:pt x="98717" y="62395"/>
                </a:lnTo>
                <a:lnTo>
                  <a:pt x="95580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723" y="50214"/>
                </a:lnTo>
                <a:lnTo>
                  <a:pt x="57772" y="48031"/>
                </a:lnTo>
                <a:lnTo>
                  <a:pt x="47218" y="46672"/>
                </a:lnTo>
                <a:lnTo>
                  <a:pt x="39090" y="45351"/>
                </a:lnTo>
                <a:lnTo>
                  <a:pt x="33400" y="44043"/>
                </a:lnTo>
                <a:lnTo>
                  <a:pt x="27711" y="42748"/>
                </a:lnTo>
                <a:lnTo>
                  <a:pt x="23812" y="41084"/>
                </a:lnTo>
                <a:lnTo>
                  <a:pt x="19545" y="36995"/>
                </a:lnTo>
                <a:lnTo>
                  <a:pt x="18554" y="34175"/>
                </a:lnTo>
                <a:lnTo>
                  <a:pt x="18745" y="25781"/>
                </a:lnTo>
                <a:lnTo>
                  <a:pt x="20205" y="22072"/>
                </a:lnTo>
                <a:lnTo>
                  <a:pt x="23037" y="19431"/>
                </a:lnTo>
                <a:lnTo>
                  <a:pt x="25857" y="16814"/>
                </a:lnTo>
                <a:lnTo>
                  <a:pt x="29565" y="14998"/>
                </a:lnTo>
                <a:lnTo>
                  <a:pt x="34137" y="13995"/>
                </a:lnTo>
                <a:lnTo>
                  <a:pt x="38735" y="13004"/>
                </a:lnTo>
                <a:lnTo>
                  <a:pt x="43713" y="12509"/>
                </a:lnTo>
                <a:lnTo>
                  <a:pt x="49072" y="12547"/>
                </a:lnTo>
                <a:lnTo>
                  <a:pt x="59905" y="12407"/>
                </a:lnTo>
                <a:lnTo>
                  <a:pt x="68199" y="13931"/>
                </a:lnTo>
                <a:lnTo>
                  <a:pt x="73977" y="17119"/>
                </a:lnTo>
                <a:lnTo>
                  <a:pt x="79730" y="20294"/>
                </a:lnTo>
                <a:lnTo>
                  <a:pt x="83502" y="26098"/>
                </a:lnTo>
                <a:lnTo>
                  <a:pt x="85331" y="34442"/>
                </a:lnTo>
                <a:lnTo>
                  <a:pt x="99123" y="34442"/>
                </a:lnTo>
                <a:lnTo>
                  <a:pt x="98747" y="30854"/>
                </a:lnTo>
                <a:lnTo>
                  <a:pt x="94608" y="18365"/>
                </a:lnTo>
                <a:lnTo>
                  <a:pt x="86258" y="8940"/>
                </a:lnTo>
                <a:lnTo>
                  <a:pt x="76817" y="3973"/>
                </a:lnTo>
                <a:lnTo>
                  <a:pt x="64448" y="1017"/>
                </a:lnTo>
                <a:lnTo>
                  <a:pt x="49072" y="0"/>
                </a:lnTo>
                <a:lnTo>
                  <a:pt x="37127" y="784"/>
                </a:lnTo>
                <a:lnTo>
                  <a:pt x="24493" y="3693"/>
                </a:lnTo>
                <a:lnTo>
                  <a:pt x="14884" y="8763"/>
                </a:lnTo>
                <a:lnTo>
                  <a:pt x="7378" y="14452"/>
                </a:lnTo>
                <a:lnTo>
                  <a:pt x="3632" y="21932"/>
                </a:lnTo>
                <a:lnTo>
                  <a:pt x="3670" y="31203"/>
                </a:lnTo>
                <a:lnTo>
                  <a:pt x="3467" y="40386"/>
                </a:lnTo>
                <a:lnTo>
                  <a:pt x="6769" y="47269"/>
                </a:lnTo>
                <a:lnTo>
                  <a:pt x="13550" y="51777"/>
                </a:lnTo>
                <a:lnTo>
                  <a:pt x="20565" y="55300"/>
                </a:lnTo>
                <a:lnTo>
                  <a:pt x="32508" y="58626"/>
                </a:lnTo>
                <a:lnTo>
                  <a:pt x="48031" y="60794"/>
                </a:lnTo>
                <a:lnTo>
                  <a:pt x="58877" y="61861"/>
                </a:lnTo>
                <a:lnTo>
                  <a:pt x="67233" y="63144"/>
                </a:lnTo>
                <a:lnTo>
                  <a:pt x="73101" y="64668"/>
                </a:lnTo>
                <a:lnTo>
                  <a:pt x="78968" y="66217"/>
                </a:lnTo>
                <a:lnTo>
                  <a:pt x="83007" y="68148"/>
                </a:lnTo>
                <a:lnTo>
                  <a:pt x="87439" y="72834"/>
                </a:lnTo>
                <a:lnTo>
                  <a:pt x="88480" y="75755"/>
                </a:lnTo>
                <a:lnTo>
                  <a:pt x="88379" y="79235"/>
                </a:lnTo>
                <a:lnTo>
                  <a:pt x="88214" y="86995"/>
                </a:lnTo>
                <a:lnTo>
                  <a:pt x="84975" y="92316"/>
                </a:lnTo>
                <a:lnTo>
                  <a:pt x="78676" y="95199"/>
                </a:lnTo>
                <a:lnTo>
                  <a:pt x="67433" y="98410"/>
                </a:lnTo>
                <a:lnTo>
                  <a:pt x="53314" y="99301"/>
                </a:lnTo>
                <a:lnTo>
                  <a:pt x="48104" y="99248"/>
                </a:lnTo>
                <a:lnTo>
                  <a:pt x="34228" y="97703"/>
                </a:lnTo>
                <a:lnTo>
                  <a:pt x="24434" y="94068"/>
                </a:lnTo>
                <a:lnTo>
                  <a:pt x="18453" y="90436"/>
                </a:lnTo>
                <a:lnTo>
                  <a:pt x="14909" y="84289"/>
                </a:lnTo>
                <a:lnTo>
                  <a:pt x="13792" y="75590"/>
                </a:lnTo>
                <a:lnTo>
                  <a:pt x="0" y="75590"/>
                </a:lnTo>
                <a:lnTo>
                  <a:pt x="531" y="82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73780" y="7240575"/>
            <a:ext cx="67678" cy="140258"/>
          </a:xfrm>
          <a:custGeom>
            <a:avLst/>
            <a:gdLst/>
            <a:ahLst/>
            <a:cxnLst/>
            <a:rect l="l" t="t" r="r" b="b"/>
            <a:pathLst>
              <a:path w="67678" h="140258">
                <a:moveTo>
                  <a:pt x="37884" y="33235"/>
                </a:moveTo>
                <a:lnTo>
                  <a:pt x="37884" y="0"/>
                </a:lnTo>
                <a:lnTo>
                  <a:pt x="22898" y="0"/>
                </a:lnTo>
                <a:lnTo>
                  <a:pt x="22898" y="33235"/>
                </a:lnTo>
                <a:lnTo>
                  <a:pt x="0" y="33235"/>
                </a:lnTo>
                <a:lnTo>
                  <a:pt x="0" y="44589"/>
                </a:lnTo>
                <a:lnTo>
                  <a:pt x="22898" y="44589"/>
                </a:lnTo>
                <a:lnTo>
                  <a:pt x="22809" y="119786"/>
                </a:lnTo>
                <a:lnTo>
                  <a:pt x="23533" y="124561"/>
                </a:lnTo>
                <a:lnTo>
                  <a:pt x="25069" y="128435"/>
                </a:lnTo>
                <a:lnTo>
                  <a:pt x="26593" y="132334"/>
                </a:lnTo>
                <a:lnTo>
                  <a:pt x="29438" y="135267"/>
                </a:lnTo>
                <a:lnTo>
                  <a:pt x="33553" y="137261"/>
                </a:lnTo>
                <a:lnTo>
                  <a:pt x="37680" y="139242"/>
                </a:lnTo>
                <a:lnTo>
                  <a:pt x="43573" y="140233"/>
                </a:lnTo>
                <a:lnTo>
                  <a:pt x="56337" y="140258"/>
                </a:lnTo>
                <a:lnTo>
                  <a:pt x="61798" y="139839"/>
                </a:lnTo>
                <a:lnTo>
                  <a:pt x="67678" y="139039"/>
                </a:lnTo>
                <a:lnTo>
                  <a:pt x="67678" y="126453"/>
                </a:lnTo>
                <a:lnTo>
                  <a:pt x="64973" y="127177"/>
                </a:lnTo>
                <a:lnTo>
                  <a:pt x="60045" y="127571"/>
                </a:lnTo>
                <a:lnTo>
                  <a:pt x="46939" y="127698"/>
                </a:lnTo>
                <a:lnTo>
                  <a:pt x="42913" y="126606"/>
                </a:lnTo>
                <a:lnTo>
                  <a:pt x="38735" y="122212"/>
                </a:lnTo>
                <a:lnTo>
                  <a:pt x="37757" y="118859"/>
                </a:lnTo>
                <a:lnTo>
                  <a:pt x="37884" y="44589"/>
                </a:lnTo>
                <a:lnTo>
                  <a:pt x="67678" y="44589"/>
                </a:lnTo>
                <a:lnTo>
                  <a:pt x="67678" y="33235"/>
                </a:lnTo>
                <a:lnTo>
                  <a:pt x="37884" y="33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192751" y="7273807"/>
            <a:ext cx="180187" cy="105397"/>
          </a:xfrm>
          <a:custGeom>
            <a:avLst/>
            <a:gdLst/>
            <a:ahLst/>
            <a:cxnLst/>
            <a:rect l="l" t="t" r="r" b="b"/>
            <a:pathLst>
              <a:path w="180187" h="105397">
                <a:moveTo>
                  <a:pt x="180187" y="0"/>
                </a:moveTo>
                <a:lnTo>
                  <a:pt x="163956" y="0"/>
                </a:lnTo>
                <a:lnTo>
                  <a:pt x="130111" y="85725"/>
                </a:lnTo>
                <a:lnTo>
                  <a:pt x="97688" y="0"/>
                </a:lnTo>
                <a:lnTo>
                  <a:pt x="81483" y="0"/>
                </a:lnTo>
                <a:lnTo>
                  <a:pt x="49669" y="86347"/>
                </a:lnTo>
                <a:lnTo>
                  <a:pt x="16230" y="0"/>
                </a:lnTo>
                <a:lnTo>
                  <a:pt x="0" y="0"/>
                </a:lnTo>
                <a:lnTo>
                  <a:pt x="41757" y="105397"/>
                </a:lnTo>
                <a:lnTo>
                  <a:pt x="57975" y="105397"/>
                </a:lnTo>
                <a:lnTo>
                  <a:pt x="89395" y="21094"/>
                </a:lnTo>
                <a:lnTo>
                  <a:pt x="121208" y="105397"/>
                </a:lnTo>
                <a:lnTo>
                  <a:pt x="137414" y="105397"/>
                </a:lnTo>
                <a:lnTo>
                  <a:pt x="180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25793" y="7270574"/>
            <a:ext cx="93305" cy="111886"/>
          </a:xfrm>
          <a:custGeom>
            <a:avLst/>
            <a:gdLst/>
            <a:ahLst/>
            <a:cxnLst/>
            <a:rect l="l" t="t" r="r" b="b"/>
            <a:pathLst>
              <a:path w="93306" h="111886">
                <a:moveTo>
                  <a:pt x="26758" y="87121"/>
                </a:moveTo>
                <a:lnTo>
                  <a:pt x="33733" y="107455"/>
                </a:lnTo>
                <a:lnTo>
                  <a:pt x="45815" y="110691"/>
                </a:lnTo>
                <a:lnTo>
                  <a:pt x="59791" y="111886"/>
                </a:lnTo>
                <a:lnTo>
                  <a:pt x="69952" y="111242"/>
                </a:lnTo>
                <a:lnTo>
                  <a:pt x="82580" y="108596"/>
                </a:lnTo>
                <a:lnTo>
                  <a:pt x="93306" y="103898"/>
                </a:lnTo>
                <a:lnTo>
                  <a:pt x="92837" y="87121"/>
                </a:lnTo>
                <a:lnTo>
                  <a:pt x="85596" y="92834"/>
                </a:lnTo>
                <a:lnTo>
                  <a:pt x="73970" y="97567"/>
                </a:lnTo>
                <a:lnTo>
                  <a:pt x="59791" y="99301"/>
                </a:lnTo>
                <a:lnTo>
                  <a:pt x="48625" y="98225"/>
                </a:lnTo>
                <a:lnTo>
                  <a:pt x="36422" y="94172"/>
                </a:lnTo>
                <a:lnTo>
                  <a:pt x="26758" y="87121"/>
                </a:lnTo>
                <a:close/>
              </a:path>
              <a:path w="93306" h="111886">
                <a:moveTo>
                  <a:pt x="26758" y="87121"/>
                </a:moveTo>
                <a:lnTo>
                  <a:pt x="21878" y="81060"/>
                </a:lnTo>
                <a:lnTo>
                  <a:pt x="16773" y="69586"/>
                </a:lnTo>
                <a:lnTo>
                  <a:pt x="15011" y="55930"/>
                </a:lnTo>
                <a:lnTo>
                  <a:pt x="15715" y="47173"/>
                </a:lnTo>
                <a:lnTo>
                  <a:pt x="19565" y="34878"/>
                </a:lnTo>
                <a:lnTo>
                  <a:pt x="26758" y="24764"/>
                </a:lnTo>
                <a:lnTo>
                  <a:pt x="34002" y="19042"/>
                </a:lnTo>
                <a:lnTo>
                  <a:pt x="45624" y="14307"/>
                </a:lnTo>
                <a:lnTo>
                  <a:pt x="59791" y="12560"/>
                </a:lnTo>
                <a:lnTo>
                  <a:pt x="70984" y="13650"/>
                </a:lnTo>
                <a:lnTo>
                  <a:pt x="83184" y="17705"/>
                </a:lnTo>
                <a:lnTo>
                  <a:pt x="92837" y="24764"/>
                </a:lnTo>
                <a:lnTo>
                  <a:pt x="97698" y="30804"/>
                </a:lnTo>
                <a:lnTo>
                  <a:pt x="102805" y="42276"/>
                </a:lnTo>
                <a:lnTo>
                  <a:pt x="104584" y="55930"/>
                </a:lnTo>
                <a:lnTo>
                  <a:pt x="103864" y="64714"/>
                </a:lnTo>
                <a:lnTo>
                  <a:pt x="100013" y="77006"/>
                </a:lnTo>
                <a:lnTo>
                  <a:pt x="92837" y="87121"/>
                </a:lnTo>
                <a:lnTo>
                  <a:pt x="93306" y="103898"/>
                </a:lnTo>
                <a:lnTo>
                  <a:pt x="105929" y="93815"/>
                </a:lnTo>
                <a:lnTo>
                  <a:pt x="113106" y="83489"/>
                </a:lnTo>
                <a:lnTo>
                  <a:pt x="118287" y="68845"/>
                </a:lnTo>
                <a:lnTo>
                  <a:pt x="119570" y="55930"/>
                </a:lnTo>
                <a:lnTo>
                  <a:pt x="119509" y="52895"/>
                </a:lnTo>
                <a:lnTo>
                  <a:pt x="117622" y="40182"/>
                </a:lnTo>
                <a:lnTo>
                  <a:pt x="113106" y="28384"/>
                </a:lnTo>
                <a:lnTo>
                  <a:pt x="103817" y="15871"/>
                </a:lnTo>
                <a:lnTo>
                  <a:pt x="93306" y="7975"/>
                </a:lnTo>
                <a:lnTo>
                  <a:pt x="85856" y="4420"/>
                </a:lnTo>
                <a:lnTo>
                  <a:pt x="73773" y="1183"/>
                </a:lnTo>
                <a:lnTo>
                  <a:pt x="59791" y="0"/>
                </a:lnTo>
                <a:lnTo>
                  <a:pt x="49649" y="631"/>
                </a:lnTo>
                <a:lnTo>
                  <a:pt x="37019" y="3279"/>
                </a:lnTo>
                <a:lnTo>
                  <a:pt x="26289" y="7975"/>
                </a:lnTo>
                <a:lnTo>
                  <a:pt x="13680" y="18044"/>
                </a:lnTo>
                <a:lnTo>
                  <a:pt x="6515" y="28384"/>
                </a:lnTo>
                <a:lnTo>
                  <a:pt x="1311" y="43011"/>
                </a:lnTo>
                <a:lnTo>
                  <a:pt x="0" y="55930"/>
                </a:lnTo>
                <a:lnTo>
                  <a:pt x="69" y="58978"/>
                </a:lnTo>
                <a:lnTo>
                  <a:pt x="1981" y="71686"/>
                </a:lnTo>
                <a:lnTo>
                  <a:pt x="6515" y="83489"/>
                </a:lnTo>
                <a:lnTo>
                  <a:pt x="15780" y="95988"/>
                </a:lnTo>
                <a:lnTo>
                  <a:pt x="26289" y="103898"/>
                </a:lnTo>
                <a:lnTo>
                  <a:pt x="33733" y="107455"/>
                </a:lnTo>
                <a:lnTo>
                  <a:pt x="26758" y="87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09629" y="7270640"/>
            <a:ext cx="64654" cy="108559"/>
          </a:xfrm>
          <a:custGeom>
            <a:avLst/>
            <a:gdLst/>
            <a:ahLst/>
            <a:cxnLst/>
            <a:rect l="l" t="t" r="r" b="b"/>
            <a:pathLst>
              <a:path w="64655" h="108559">
                <a:moveTo>
                  <a:pt x="22732" y="14617"/>
                </a:moveTo>
                <a:lnTo>
                  <a:pt x="19608" y="18783"/>
                </a:lnTo>
                <a:lnTo>
                  <a:pt x="17170" y="22999"/>
                </a:lnTo>
                <a:lnTo>
                  <a:pt x="15405" y="27292"/>
                </a:lnTo>
                <a:lnTo>
                  <a:pt x="14985" y="27292"/>
                </a:lnTo>
                <a:lnTo>
                  <a:pt x="14985" y="3175"/>
                </a:lnTo>
                <a:lnTo>
                  <a:pt x="0" y="3175"/>
                </a:lnTo>
                <a:lnTo>
                  <a:pt x="0" y="108559"/>
                </a:lnTo>
                <a:lnTo>
                  <a:pt x="14985" y="108559"/>
                </a:lnTo>
                <a:lnTo>
                  <a:pt x="14985" y="54851"/>
                </a:lnTo>
                <a:lnTo>
                  <a:pt x="15125" y="44919"/>
                </a:lnTo>
                <a:lnTo>
                  <a:pt x="17043" y="37020"/>
                </a:lnTo>
                <a:lnTo>
                  <a:pt x="20700" y="31165"/>
                </a:lnTo>
                <a:lnTo>
                  <a:pt x="24345" y="25311"/>
                </a:lnTo>
                <a:lnTo>
                  <a:pt x="28905" y="21145"/>
                </a:lnTo>
                <a:lnTo>
                  <a:pt x="34366" y="18630"/>
                </a:lnTo>
                <a:lnTo>
                  <a:pt x="39801" y="16090"/>
                </a:lnTo>
                <a:lnTo>
                  <a:pt x="45313" y="14884"/>
                </a:lnTo>
                <a:lnTo>
                  <a:pt x="55460" y="14922"/>
                </a:lnTo>
                <a:lnTo>
                  <a:pt x="60058" y="15328"/>
                </a:lnTo>
                <a:lnTo>
                  <a:pt x="64655" y="16154"/>
                </a:lnTo>
                <a:lnTo>
                  <a:pt x="64655" y="736"/>
                </a:lnTo>
                <a:lnTo>
                  <a:pt x="62687" y="279"/>
                </a:lnTo>
                <a:lnTo>
                  <a:pt x="59728" y="0"/>
                </a:lnTo>
                <a:lnTo>
                  <a:pt x="47472" y="38"/>
                </a:lnTo>
                <a:lnTo>
                  <a:pt x="40716" y="1485"/>
                </a:lnTo>
                <a:lnTo>
                  <a:pt x="35420" y="4241"/>
                </a:lnTo>
                <a:lnTo>
                  <a:pt x="30124" y="7010"/>
                </a:lnTo>
                <a:lnTo>
                  <a:pt x="25895" y="10464"/>
                </a:lnTo>
                <a:lnTo>
                  <a:pt x="22732" y="146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729528" y="7233277"/>
            <a:ext cx="105385" cy="145923"/>
          </a:xfrm>
          <a:custGeom>
            <a:avLst/>
            <a:gdLst/>
            <a:ahLst/>
            <a:cxnLst/>
            <a:rect l="l" t="t" r="r" b="b"/>
            <a:pathLst>
              <a:path w="105384" h="145923">
                <a:moveTo>
                  <a:pt x="0" y="0"/>
                </a:moveTo>
                <a:lnTo>
                  <a:pt x="0" y="145923"/>
                </a:lnTo>
                <a:lnTo>
                  <a:pt x="15011" y="145923"/>
                </a:lnTo>
                <a:lnTo>
                  <a:pt x="15011" y="108242"/>
                </a:lnTo>
                <a:lnTo>
                  <a:pt x="38722" y="90195"/>
                </a:lnTo>
                <a:lnTo>
                  <a:pt x="85534" y="145923"/>
                </a:lnTo>
                <a:lnTo>
                  <a:pt x="105384" y="145923"/>
                </a:lnTo>
                <a:lnTo>
                  <a:pt x="49872" y="80467"/>
                </a:lnTo>
                <a:lnTo>
                  <a:pt x="101536" y="40538"/>
                </a:lnTo>
                <a:lnTo>
                  <a:pt x="79248" y="40538"/>
                </a:lnTo>
                <a:lnTo>
                  <a:pt x="15011" y="91821"/>
                </a:lnTo>
                <a:lnTo>
                  <a:pt x="150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884172" y="7270580"/>
            <a:ext cx="103390" cy="111874"/>
          </a:xfrm>
          <a:custGeom>
            <a:avLst/>
            <a:gdLst/>
            <a:ahLst/>
            <a:cxnLst/>
            <a:rect l="l" t="t" r="r" b="b"/>
            <a:pathLst>
              <a:path w="103390" h="111874">
                <a:moveTo>
                  <a:pt x="513" y="82097"/>
                </a:moveTo>
                <a:lnTo>
                  <a:pt x="5003" y="94366"/>
                </a:lnTo>
                <a:lnTo>
                  <a:pt x="14097" y="103212"/>
                </a:lnTo>
                <a:lnTo>
                  <a:pt x="25869" y="108462"/>
                </a:lnTo>
                <a:lnTo>
                  <a:pt x="38446" y="111053"/>
                </a:lnTo>
                <a:lnTo>
                  <a:pt x="53289" y="111874"/>
                </a:lnTo>
                <a:lnTo>
                  <a:pt x="53750" y="111870"/>
                </a:lnTo>
                <a:lnTo>
                  <a:pt x="68727" y="110784"/>
                </a:lnTo>
                <a:lnTo>
                  <a:pt x="81044" y="107822"/>
                </a:lnTo>
                <a:lnTo>
                  <a:pt x="90703" y="102971"/>
                </a:lnTo>
                <a:lnTo>
                  <a:pt x="100657" y="91471"/>
                </a:lnTo>
                <a:lnTo>
                  <a:pt x="103339" y="78435"/>
                </a:lnTo>
                <a:lnTo>
                  <a:pt x="103390" y="71678"/>
                </a:lnTo>
                <a:lnTo>
                  <a:pt x="101841" y="66332"/>
                </a:lnTo>
                <a:lnTo>
                  <a:pt x="98691" y="62395"/>
                </a:lnTo>
                <a:lnTo>
                  <a:pt x="95554" y="58445"/>
                </a:lnTo>
                <a:lnTo>
                  <a:pt x="90627" y="55384"/>
                </a:lnTo>
                <a:lnTo>
                  <a:pt x="83908" y="53251"/>
                </a:lnTo>
                <a:lnTo>
                  <a:pt x="71693" y="50212"/>
                </a:lnTo>
                <a:lnTo>
                  <a:pt x="57746" y="48031"/>
                </a:lnTo>
                <a:lnTo>
                  <a:pt x="47193" y="46672"/>
                </a:lnTo>
                <a:lnTo>
                  <a:pt x="39065" y="45351"/>
                </a:lnTo>
                <a:lnTo>
                  <a:pt x="33375" y="44043"/>
                </a:lnTo>
                <a:lnTo>
                  <a:pt x="27711" y="42748"/>
                </a:lnTo>
                <a:lnTo>
                  <a:pt x="23787" y="41084"/>
                </a:lnTo>
                <a:lnTo>
                  <a:pt x="19545" y="36995"/>
                </a:lnTo>
                <a:lnTo>
                  <a:pt x="18529" y="34175"/>
                </a:lnTo>
                <a:lnTo>
                  <a:pt x="18719" y="25781"/>
                </a:lnTo>
                <a:lnTo>
                  <a:pt x="20180" y="22072"/>
                </a:lnTo>
                <a:lnTo>
                  <a:pt x="22999" y="19431"/>
                </a:lnTo>
                <a:lnTo>
                  <a:pt x="25831" y="16814"/>
                </a:lnTo>
                <a:lnTo>
                  <a:pt x="29540" y="14998"/>
                </a:lnTo>
                <a:lnTo>
                  <a:pt x="34137" y="13995"/>
                </a:lnTo>
                <a:lnTo>
                  <a:pt x="38709" y="13004"/>
                </a:lnTo>
                <a:lnTo>
                  <a:pt x="43688" y="12509"/>
                </a:lnTo>
                <a:lnTo>
                  <a:pt x="49022" y="12547"/>
                </a:lnTo>
                <a:lnTo>
                  <a:pt x="59880" y="12407"/>
                </a:lnTo>
                <a:lnTo>
                  <a:pt x="68199" y="13931"/>
                </a:lnTo>
                <a:lnTo>
                  <a:pt x="73926" y="17119"/>
                </a:lnTo>
                <a:lnTo>
                  <a:pt x="79705" y="20294"/>
                </a:lnTo>
                <a:lnTo>
                  <a:pt x="83489" y="26098"/>
                </a:lnTo>
                <a:lnTo>
                  <a:pt x="85305" y="34442"/>
                </a:lnTo>
                <a:lnTo>
                  <a:pt x="99098" y="34442"/>
                </a:lnTo>
                <a:lnTo>
                  <a:pt x="98720" y="30848"/>
                </a:lnTo>
                <a:lnTo>
                  <a:pt x="94568" y="18363"/>
                </a:lnTo>
                <a:lnTo>
                  <a:pt x="86220" y="8940"/>
                </a:lnTo>
                <a:lnTo>
                  <a:pt x="76774" y="3971"/>
                </a:lnTo>
                <a:lnTo>
                  <a:pt x="64408" y="1017"/>
                </a:lnTo>
                <a:lnTo>
                  <a:pt x="49022" y="0"/>
                </a:lnTo>
                <a:lnTo>
                  <a:pt x="37122" y="781"/>
                </a:lnTo>
                <a:lnTo>
                  <a:pt x="24481" y="3691"/>
                </a:lnTo>
                <a:lnTo>
                  <a:pt x="14859" y="8763"/>
                </a:lnTo>
                <a:lnTo>
                  <a:pt x="7353" y="14452"/>
                </a:lnTo>
                <a:lnTo>
                  <a:pt x="3619" y="21932"/>
                </a:lnTo>
                <a:lnTo>
                  <a:pt x="3619" y="31203"/>
                </a:lnTo>
                <a:lnTo>
                  <a:pt x="3441" y="40386"/>
                </a:lnTo>
                <a:lnTo>
                  <a:pt x="6718" y="47269"/>
                </a:lnTo>
                <a:lnTo>
                  <a:pt x="13525" y="51777"/>
                </a:lnTo>
                <a:lnTo>
                  <a:pt x="20554" y="55305"/>
                </a:lnTo>
                <a:lnTo>
                  <a:pt x="32498" y="58628"/>
                </a:lnTo>
                <a:lnTo>
                  <a:pt x="48031" y="60794"/>
                </a:lnTo>
                <a:lnTo>
                  <a:pt x="58851" y="61861"/>
                </a:lnTo>
                <a:lnTo>
                  <a:pt x="67208" y="63144"/>
                </a:lnTo>
                <a:lnTo>
                  <a:pt x="73063" y="64668"/>
                </a:lnTo>
                <a:lnTo>
                  <a:pt x="78930" y="66217"/>
                </a:lnTo>
                <a:lnTo>
                  <a:pt x="82969" y="68148"/>
                </a:lnTo>
                <a:lnTo>
                  <a:pt x="87414" y="72834"/>
                </a:lnTo>
                <a:lnTo>
                  <a:pt x="88455" y="75755"/>
                </a:lnTo>
                <a:lnTo>
                  <a:pt x="88353" y="79235"/>
                </a:lnTo>
                <a:lnTo>
                  <a:pt x="88188" y="86995"/>
                </a:lnTo>
                <a:lnTo>
                  <a:pt x="84950" y="92316"/>
                </a:lnTo>
                <a:lnTo>
                  <a:pt x="78651" y="95199"/>
                </a:lnTo>
                <a:lnTo>
                  <a:pt x="67408" y="98410"/>
                </a:lnTo>
                <a:lnTo>
                  <a:pt x="53289" y="99301"/>
                </a:lnTo>
                <a:lnTo>
                  <a:pt x="48078" y="99248"/>
                </a:lnTo>
                <a:lnTo>
                  <a:pt x="34203" y="97703"/>
                </a:lnTo>
                <a:lnTo>
                  <a:pt x="24409" y="94068"/>
                </a:lnTo>
                <a:lnTo>
                  <a:pt x="18427" y="90436"/>
                </a:lnTo>
                <a:lnTo>
                  <a:pt x="14884" y="84289"/>
                </a:lnTo>
                <a:lnTo>
                  <a:pt x="13766" y="75590"/>
                </a:lnTo>
                <a:lnTo>
                  <a:pt x="0" y="75590"/>
                </a:lnTo>
                <a:lnTo>
                  <a:pt x="513" y="820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99527" y="6834095"/>
            <a:ext cx="250596" cy="298742"/>
          </a:xfrm>
          <a:custGeom>
            <a:avLst/>
            <a:gdLst/>
            <a:ahLst/>
            <a:cxnLst/>
            <a:rect l="l" t="t" r="r" b="b"/>
            <a:pathLst>
              <a:path w="250596" h="298742">
                <a:moveTo>
                  <a:pt x="243897" y="298073"/>
                </a:moveTo>
                <a:lnTo>
                  <a:pt x="250596" y="298742"/>
                </a:lnTo>
                <a:lnTo>
                  <a:pt x="249835" y="286780"/>
                </a:lnTo>
                <a:lnTo>
                  <a:pt x="249177" y="274997"/>
                </a:lnTo>
                <a:lnTo>
                  <a:pt x="248617" y="263250"/>
                </a:lnTo>
                <a:lnTo>
                  <a:pt x="248147" y="251397"/>
                </a:lnTo>
                <a:lnTo>
                  <a:pt x="247763" y="239298"/>
                </a:lnTo>
                <a:lnTo>
                  <a:pt x="247457" y="226811"/>
                </a:lnTo>
                <a:lnTo>
                  <a:pt x="247225" y="213795"/>
                </a:lnTo>
                <a:lnTo>
                  <a:pt x="247059" y="200107"/>
                </a:lnTo>
                <a:lnTo>
                  <a:pt x="246926" y="178803"/>
                </a:lnTo>
                <a:lnTo>
                  <a:pt x="246710" y="119926"/>
                </a:lnTo>
                <a:lnTo>
                  <a:pt x="246823" y="77674"/>
                </a:lnTo>
                <a:lnTo>
                  <a:pt x="247001" y="64967"/>
                </a:lnTo>
                <a:lnTo>
                  <a:pt x="247259" y="52711"/>
                </a:lnTo>
                <a:lnTo>
                  <a:pt x="247603" y="40765"/>
                </a:lnTo>
                <a:lnTo>
                  <a:pt x="248037" y="28987"/>
                </a:lnTo>
                <a:lnTo>
                  <a:pt x="248567" y="17236"/>
                </a:lnTo>
                <a:lnTo>
                  <a:pt x="249200" y="5370"/>
                </a:lnTo>
                <a:lnTo>
                  <a:pt x="249516" y="0"/>
                </a:lnTo>
                <a:lnTo>
                  <a:pt x="238418" y="1085"/>
                </a:lnTo>
                <a:lnTo>
                  <a:pt x="225407" y="1974"/>
                </a:lnTo>
                <a:lnTo>
                  <a:pt x="216306" y="2171"/>
                </a:lnTo>
                <a:lnTo>
                  <a:pt x="202045" y="1697"/>
                </a:lnTo>
                <a:lnTo>
                  <a:pt x="189769" y="665"/>
                </a:lnTo>
                <a:lnTo>
                  <a:pt x="183095" y="0"/>
                </a:lnTo>
                <a:lnTo>
                  <a:pt x="183858" y="11923"/>
                </a:lnTo>
                <a:lnTo>
                  <a:pt x="184515" y="23690"/>
                </a:lnTo>
                <a:lnTo>
                  <a:pt x="185075" y="35438"/>
                </a:lnTo>
                <a:lnTo>
                  <a:pt x="185543" y="47307"/>
                </a:lnTo>
                <a:lnTo>
                  <a:pt x="185927" y="59434"/>
                </a:lnTo>
                <a:lnTo>
                  <a:pt x="186231" y="71958"/>
                </a:lnTo>
                <a:lnTo>
                  <a:pt x="186464" y="85019"/>
                </a:lnTo>
                <a:lnTo>
                  <a:pt x="186631" y="98753"/>
                </a:lnTo>
                <a:lnTo>
                  <a:pt x="186766" y="119062"/>
                </a:lnTo>
                <a:lnTo>
                  <a:pt x="176873" y="119332"/>
                </a:lnTo>
                <a:lnTo>
                  <a:pt x="166021" y="119574"/>
                </a:lnTo>
                <a:lnTo>
                  <a:pt x="153666" y="119768"/>
                </a:lnTo>
                <a:lnTo>
                  <a:pt x="125602" y="119926"/>
                </a:lnTo>
                <a:lnTo>
                  <a:pt x="109063" y="119876"/>
                </a:lnTo>
                <a:lnTo>
                  <a:pt x="94684" y="119742"/>
                </a:lnTo>
                <a:lnTo>
                  <a:pt x="82277" y="119542"/>
                </a:lnTo>
                <a:lnTo>
                  <a:pt x="71653" y="119298"/>
                </a:lnTo>
                <a:lnTo>
                  <a:pt x="63626" y="119062"/>
                </a:lnTo>
                <a:lnTo>
                  <a:pt x="63743" y="76839"/>
                </a:lnTo>
                <a:lnTo>
                  <a:pt x="63927" y="64126"/>
                </a:lnTo>
                <a:lnTo>
                  <a:pt x="64193" y="51863"/>
                </a:lnTo>
                <a:lnTo>
                  <a:pt x="64544" y="39912"/>
                </a:lnTo>
                <a:lnTo>
                  <a:pt x="64987" y="28133"/>
                </a:lnTo>
                <a:lnTo>
                  <a:pt x="65525" y="16388"/>
                </a:lnTo>
                <a:lnTo>
                  <a:pt x="66164" y="4539"/>
                </a:lnTo>
                <a:lnTo>
                  <a:pt x="66433" y="0"/>
                </a:lnTo>
                <a:lnTo>
                  <a:pt x="55330" y="1085"/>
                </a:lnTo>
                <a:lnTo>
                  <a:pt x="42322" y="1974"/>
                </a:lnTo>
                <a:lnTo>
                  <a:pt x="33210" y="2171"/>
                </a:lnTo>
                <a:lnTo>
                  <a:pt x="18958" y="1697"/>
                </a:lnTo>
                <a:lnTo>
                  <a:pt x="6680" y="665"/>
                </a:lnTo>
                <a:lnTo>
                  <a:pt x="0" y="0"/>
                </a:lnTo>
                <a:lnTo>
                  <a:pt x="763" y="11962"/>
                </a:lnTo>
                <a:lnTo>
                  <a:pt x="1422" y="23745"/>
                </a:lnTo>
                <a:lnTo>
                  <a:pt x="1982" y="35492"/>
                </a:lnTo>
                <a:lnTo>
                  <a:pt x="2450" y="47344"/>
                </a:lnTo>
                <a:lnTo>
                  <a:pt x="2832" y="59442"/>
                </a:lnTo>
                <a:lnTo>
                  <a:pt x="3136" y="71929"/>
                </a:lnTo>
                <a:lnTo>
                  <a:pt x="3367" y="84946"/>
                </a:lnTo>
                <a:lnTo>
                  <a:pt x="3533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1" y="221053"/>
                </a:lnTo>
                <a:lnTo>
                  <a:pt x="3589" y="233761"/>
                </a:lnTo>
                <a:lnTo>
                  <a:pt x="3328" y="246018"/>
                </a:lnTo>
                <a:lnTo>
                  <a:pt x="2983" y="257965"/>
                </a:lnTo>
                <a:lnTo>
                  <a:pt x="2549" y="269743"/>
                </a:lnTo>
                <a:lnTo>
                  <a:pt x="2020" y="281495"/>
                </a:lnTo>
                <a:lnTo>
                  <a:pt x="1393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2" y="297035"/>
                </a:lnTo>
                <a:lnTo>
                  <a:pt x="60820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753" y="154139"/>
                </a:lnTo>
                <a:lnTo>
                  <a:pt x="76527" y="153611"/>
                </a:lnTo>
                <a:lnTo>
                  <a:pt x="89282" y="153127"/>
                </a:lnTo>
                <a:lnTo>
                  <a:pt x="101994" y="152732"/>
                </a:lnTo>
                <a:lnTo>
                  <a:pt x="114642" y="152475"/>
                </a:lnTo>
                <a:lnTo>
                  <a:pt x="125310" y="152399"/>
                </a:lnTo>
                <a:lnTo>
                  <a:pt x="138039" y="152546"/>
                </a:lnTo>
                <a:lnTo>
                  <a:pt x="150712" y="152910"/>
                </a:lnTo>
                <a:lnTo>
                  <a:pt x="163369" y="153378"/>
                </a:lnTo>
                <a:lnTo>
                  <a:pt x="176051" y="153839"/>
                </a:lnTo>
                <a:lnTo>
                  <a:pt x="186893" y="154139"/>
                </a:lnTo>
                <a:lnTo>
                  <a:pt x="186845" y="221053"/>
                </a:lnTo>
                <a:lnTo>
                  <a:pt x="186664" y="233762"/>
                </a:lnTo>
                <a:lnTo>
                  <a:pt x="186405" y="246019"/>
                </a:lnTo>
                <a:lnTo>
                  <a:pt x="186062" y="257965"/>
                </a:lnTo>
                <a:lnTo>
                  <a:pt x="185630" y="269744"/>
                </a:lnTo>
                <a:lnTo>
                  <a:pt x="185103" y="281495"/>
                </a:lnTo>
                <a:lnTo>
                  <a:pt x="184476" y="293360"/>
                </a:lnTo>
                <a:lnTo>
                  <a:pt x="184162" y="298742"/>
                </a:lnTo>
                <a:lnTo>
                  <a:pt x="195273" y="297652"/>
                </a:lnTo>
                <a:lnTo>
                  <a:pt x="208283" y="296755"/>
                </a:lnTo>
                <a:lnTo>
                  <a:pt x="217360" y="296557"/>
                </a:lnTo>
                <a:lnTo>
                  <a:pt x="231621" y="297035"/>
                </a:lnTo>
                <a:lnTo>
                  <a:pt x="243897" y="298073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3453" y="6834095"/>
            <a:ext cx="67499" cy="298742"/>
          </a:xfrm>
          <a:custGeom>
            <a:avLst/>
            <a:gdLst/>
            <a:ahLst/>
            <a:cxnLst/>
            <a:rect l="l" t="t" r="r" b="b"/>
            <a:pathLst>
              <a:path w="67500" h="298742">
                <a:moveTo>
                  <a:pt x="6673" y="665"/>
                </a:moveTo>
                <a:lnTo>
                  <a:pt x="0" y="0"/>
                </a:lnTo>
                <a:lnTo>
                  <a:pt x="757" y="11962"/>
                </a:lnTo>
                <a:lnTo>
                  <a:pt x="1413" y="23745"/>
                </a:lnTo>
                <a:lnTo>
                  <a:pt x="1973" y="35492"/>
                </a:lnTo>
                <a:lnTo>
                  <a:pt x="2443" y="47344"/>
                </a:lnTo>
                <a:lnTo>
                  <a:pt x="2828" y="59442"/>
                </a:lnTo>
                <a:lnTo>
                  <a:pt x="3135" y="71929"/>
                </a:lnTo>
                <a:lnTo>
                  <a:pt x="3369" y="84946"/>
                </a:lnTo>
                <a:lnTo>
                  <a:pt x="3536" y="98634"/>
                </a:lnTo>
                <a:lnTo>
                  <a:pt x="3670" y="119926"/>
                </a:lnTo>
                <a:lnTo>
                  <a:pt x="3873" y="178803"/>
                </a:lnTo>
                <a:lnTo>
                  <a:pt x="3765" y="221053"/>
                </a:lnTo>
                <a:lnTo>
                  <a:pt x="3587" y="233761"/>
                </a:lnTo>
                <a:lnTo>
                  <a:pt x="3328" y="246018"/>
                </a:lnTo>
                <a:lnTo>
                  <a:pt x="2984" y="257965"/>
                </a:lnTo>
                <a:lnTo>
                  <a:pt x="2548" y="269743"/>
                </a:lnTo>
                <a:lnTo>
                  <a:pt x="2017" y="281494"/>
                </a:lnTo>
                <a:lnTo>
                  <a:pt x="1384" y="293359"/>
                </a:lnTo>
                <a:lnTo>
                  <a:pt x="1066" y="298742"/>
                </a:lnTo>
                <a:lnTo>
                  <a:pt x="12173" y="297652"/>
                </a:lnTo>
                <a:lnTo>
                  <a:pt x="25182" y="296756"/>
                </a:lnTo>
                <a:lnTo>
                  <a:pt x="34277" y="296557"/>
                </a:lnTo>
                <a:lnTo>
                  <a:pt x="48533" y="297035"/>
                </a:lnTo>
                <a:lnTo>
                  <a:pt x="60810" y="298074"/>
                </a:lnTo>
                <a:lnTo>
                  <a:pt x="67500" y="298742"/>
                </a:lnTo>
                <a:lnTo>
                  <a:pt x="66739" y="286780"/>
                </a:lnTo>
                <a:lnTo>
                  <a:pt x="66083" y="274997"/>
                </a:lnTo>
                <a:lnTo>
                  <a:pt x="65523" y="263250"/>
                </a:lnTo>
                <a:lnTo>
                  <a:pt x="65055" y="251397"/>
                </a:lnTo>
                <a:lnTo>
                  <a:pt x="64672" y="239298"/>
                </a:lnTo>
                <a:lnTo>
                  <a:pt x="64367" y="226811"/>
                </a:lnTo>
                <a:lnTo>
                  <a:pt x="64134" y="213795"/>
                </a:lnTo>
                <a:lnTo>
                  <a:pt x="63967" y="200107"/>
                </a:lnTo>
                <a:lnTo>
                  <a:pt x="63830" y="178803"/>
                </a:lnTo>
                <a:lnTo>
                  <a:pt x="63614" y="119926"/>
                </a:lnTo>
                <a:lnTo>
                  <a:pt x="63738" y="77674"/>
                </a:lnTo>
                <a:lnTo>
                  <a:pt x="63919" y="64966"/>
                </a:lnTo>
                <a:lnTo>
                  <a:pt x="64178" y="52710"/>
                </a:lnTo>
                <a:lnTo>
                  <a:pt x="64521" y="40764"/>
                </a:lnTo>
                <a:lnTo>
                  <a:pt x="64953" y="28987"/>
                </a:lnTo>
                <a:lnTo>
                  <a:pt x="65480" y="17236"/>
                </a:lnTo>
                <a:lnTo>
                  <a:pt x="66107" y="5369"/>
                </a:lnTo>
                <a:lnTo>
                  <a:pt x="66421" y="0"/>
                </a:lnTo>
                <a:lnTo>
                  <a:pt x="55322" y="1085"/>
                </a:lnTo>
                <a:lnTo>
                  <a:pt x="42311" y="1974"/>
                </a:lnTo>
                <a:lnTo>
                  <a:pt x="33210" y="2171"/>
                </a:lnTo>
                <a:lnTo>
                  <a:pt x="18949" y="1697"/>
                </a:lnTo>
                <a:lnTo>
                  <a:pt x="6673" y="66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53552" y="6828470"/>
            <a:ext cx="172274" cy="309981"/>
          </a:xfrm>
          <a:custGeom>
            <a:avLst/>
            <a:gdLst/>
            <a:ahLst/>
            <a:cxnLst/>
            <a:rect l="l" t="t" r="r" b="b"/>
            <a:pathLst>
              <a:path w="172275" h="309981">
                <a:moveTo>
                  <a:pt x="27336" y="257820"/>
                </a:moveTo>
                <a:lnTo>
                  <a:pt x="21757" y="245973"/>
                </a:lnTo>
                <a:lnTo>
                  <a:pt x="19265" y="236385"/>
                </a:lnTo>
                <a:lnTo>
                  <a:pt x="11569" y="236385"/>
                </a:lnTo>
                <a:lnTo>
                  <a:pt x="9551" y="249098"/>
                </a:lnTo>
                <a:lnTo>
                  <a:pt x="7231" y="261183"/>
                </a:lnTo>
                <a:lnTo>
                  <a:pt x="4551" y="273211"/>
                </a:lnTo>
                <a:lnTo>
                  <a:pt x="1455" y="285753"/>
                </a:lnTo>
                <a:lnTo>
                  <a:pt x="0" y="291376"/>
                </a:lnTo>
                <a:lnTo>
                  <a:pt x="7885" y="296618"/>
                </a:lnTo>
                <a:lnTo>
                  <a:pt x="18099" y="301428"/>
                </a:lnTo>
                <a:lnTo>
                  <a:pt x="30339" y="305466"/>
                </a:lnTo>
                <a:lnTo>
                  <a:pt x="44305" y="308393"/>
                </a:lnTo>
                <a:lnTo>
                  <a:pt x="59694" y="309870"/>
                </a:lnTo>
                <a:lnTo>
                  <a:pt x="65290" y="309981"/>
                </a:lnTo>
                <a:lnTo>
                  <a:pt x="81669" y="309083"/>
                </a:lnTo>
                <a:lnTo>
                  <a:pt x="96972" y="306445"/>
                </a:lnTo>
                <a:lnTo>
                  <a:pt x="111113" y="302156"/>
                </a:lnTo>
                <a:lnTo>
                  <a:pt x="124005" y="296301"/>
                </a:lnTo>
                <a:lnTo>
                  <a:pt x="135564" y="288968"/>
                </a:lnTo>
                <a:lnTo>
                  <a:pt x="145704" y="280243"/>
                </a:lnTo>
                <a:lnTo>
                  <a:pt x="154339" y="270213"/>
                </a:lnTo>
                <a:lnTo>
                  <a:pt x="161382" y="258965"/>
                </a:lnTo>
                <a:lnTo>
                  <a:pt x="166749" y="246586"/>
                </a:lnTo>
                <a:lnTo>
                  <a:pt x="170354" y="233163"/>
                </a:lnTo>
                <a:lnTo>
                  <a:pt x="172110" y="218782"/>
                </a:lnTo>
                <a:lnTo>
                  <a:pt x="172275" y="212140"/>
                </a:lnTo>
                <a:lnTo>
                  <a:pt x="171001" y="196024"/>
                </a:lnTo>
                <a:lnTo>
                  <a:pt x="167503" y="182022"/>
                </a:lnTo>
                <a:lnTo>
                  <a:pt x="162073" y="169900"/>
                </a:lnTo>
                <a:lnTo>
                  <a:pt x="155009" y="159426"/>
                </a:lnTo>
                <a:lnTo>
                  <a:pt x="146604" y="150364"/>
                </a:lnTo>
                <a:lnTo>
                  <a:pt x="137154" y="142483"/>
                </a:lnTo>
                <a:lnTo>
                  <a:pt x="126954" y="135547"/>
                </a:lnTo>
                <a:lnTo>
                  <a:pt x="116300" y="129324"/>
                </a:lnTo>
                <a:lnTo>
                  <a:pt x="105485" y="123580"/>
                </a:lnTo>
                <a:lnTo>
                  <a:pt x="94806" y="118080"/>
                </a:lnTo>
                <a:lnTo>
                  <a:pt x="84557" y="112592"/>
                </a:lnTo>
                <a:lnTo>
                  <a:pt x="75034" y="106882"/>
                </a:lnTo>
                <a:lnTo>
                  <a:pt x="66532" y="100717"/>
                </a:lnTo>
                <a:lnTo>
                  <a:pt x="59345" y="93862"/>
                </a:lnTo>
                <a:lnTo>
                  <a:pt x="53769" y="86083"/>
                </a:lnTo>
                <a:lnTo>
                  <a:pt x="50099" y="77148"/>
                </a:lnTo>
                <a:lnTo>
                  <a:pt x="48629" y="66823"/>
                </a:lnTo>
                <a:lnTo>
                  <a:pt x="48615" y="65798"/>
                </a:lnTo>
                <a:lnTo>
                  <a:pt x="51017" y="52553"/>
                </a:lnTo>
                <a:lnTo>
                  <a:pt x="57887" y="41083"/>
                </a:lnTo>
                <a:lnTo>
                  <a:pt x="68566" y="32404"/>
                </a:lnTo>
                <a:lnTo>
                  <a:pt x="82397" y="27529"/>
                </a:lnTo>
                <a:lnTo>
                  <a:pt x="90589" y="26835"/>
                </a:lnTo>
                <a:lnTo>
                  <a:pt x="104751" y="28429"/>
                </a:lnTo>
                <a:lnTo>
                  <a:pt x="116738" y="33197"/>
                </a:lnTo>
                <a:lnTo>
                  <a:pt x="126634" y="41116"/>
                </a:lnTo>
                <a:lnTo>
                  <a:pt x="134521" y="52161"/>
                </a:lnTo>
                <a:lnTo>
                  <a:pt x="139738" y="64071"/>
                </a:lnTo>
                <a:lnTo>
                  <a:pt x="145821" y="64071"/>
                </a:lnTo>
                <a:lnTo>
                  <a:pt x="149768" y="49673"/>
                </a:lnTo>
                <a:lnTo>
                  <a:pt x="153162" y="37857"/>
                </a:lnTo>
                <a:lnTo>
                  <a:pt x="156604" y="27018"/>
                </a:lnTo>
                <a:lnTo>
                  <a:pt x="158623" y="21208"/>
                </a:lnTo>
                <a:lnTo>
                  <a:pt x="149558" y="14617"/>
                </a:lnTo>
                <a:lnTo>
                  <a:pt x="139175" y="9095"/>
                </a:lnTo>
                <a:lnTo>
                  <a:pt x="127446" y="4767"/>
                </a:lnTo>
                <a:lnTo>
                  <a:pt x="114346" y="1760"/>
                </a:lnTo>
                <a:lnTo>
                  <a:pt x="99845" y="199"/>
                </a:lnTo>
                <a:lnTo>
                  <a:pt x="92113" y="0"/>
                </a:lnTo>
                <a:lnTo>
                  <a:pt x="78177" y="936"/>
                </a:lnTo>
                <a:lnTo>
                  <a:pt x="64761" y="3723"/>
                </a:lnTo>
                <a:lnTo>
                  <a:pt x="52075" y="8326"/>
                </a:lnTo>
                <a:lnTo>
                  <a:pt x="40329" y="14711"/>
                </a:lnTo>
                <a:lnTo>
                  <a:pt x="29733" y="22845"/>
                </a:lnTo>
                <a:lnTo>
                  <a:pt x="20498" y="32693"/>
                </a:lnTo>
                <a:lnTo>
                  <a:pt x="12835" y="44221"/>
                </a:lnTo>
                <a:lnTo>
                  <a:pt x="6953" y="57396"/>
                </a:lnTo>
                <a:lnTo>
                  <a:pt x="3062" y="72184"/>
                </a:lnTo>
                <a:lnTo>
                  <a:pt x="1375" y="88550"/>
                </a:lnTo>
                <a:lnTo>
                  <a:pt x="1320" y="92646"/>
                </a:lnTo>
                <a:lnTo>
                  <a:pt x="2561" y="108700"/>
                </a:lnTo>
                <a:lnTo>
                  <a:pt x="5970" y="122631"/>
                </a:lnTo>
                <a:lnTo>
                  <a:pt x="11259" y="134676"/>
                </a:lnTo>
                <a:lnTo>
                  <a:pt x="18142" y="145070"/>
                </a:lnTo>
                <a:lnTo>
                  <a:pt x="26335" y="154049"/>
                </a:lnTo>
                <a:lnTo>
                  <a:pt x="35549" y="161849"/>
                </a:lnTo>
                <a:lnTo>
                  <a:pt x="45499" y="168705"/>
                </a:lnTo>
                <a:lnTo>
                  <a:pt x="55899" y="174854"/>
                </a:lnTo>
                <a:lnTo>
                  <a:pt x="66462" y="180531"/>
                </a:lnTo>
                <a:lnTo>
                  <a:pt x="76903" y="185972"/>
                </a:lnTo>
                <a:lnTo>
                  <a:pt x="86935" y="191413"/>
                </a:lnTo>
                <a:lnTo>
                  <a:pt x="96271" y="197090"/>
                </a:lnTo>
                <a:lnTo>
                  <a:pt x="104626" y="203239"/>
                </a:lnTo>
                <a:lnTo>
                  <a:pt x="111714" y="210095"/>
                </a:lnTo>
                <a:lnTo>
                  <a:pt x="117247" y="217894"/>
                </a:lnTo>
                <a:lnTo>
                  <a:pt x="120941" y="226871"/>
                </a:lnTo>
                <a:lnTo>
                  <a:pt x="122508" y="237264"/>
                </a:lnTo>
                <a:lnTo>
                  <a:pt x="122542" y="238975"/>
                </a:lnTo>
                <a:lnTo>
                  <a:pt x="120777" y="252616"/>
                </a:lnTo>
                <a:lnTo>
                  <a:pt x="115362" y="264554"/>
                </a:lnTo>
                <a:lnTo>
                  <a:pt x="106296" y="274085"/>
                </a:lnTo>
                <a:lnTo>
                  <a:pt x="93576" y="280505"/>
                </a:lnTo>
                <a:lnTo>
                  <a:pt x="77201" y="283110"/>
                </a:lnTo>
                <a:lnTo>
                  <a:pt x="75336" y="283133"/>
                </a:lnTo>
                <a:lnTo>
                  <a:pt x="59489" y="281264"/>
                </a:lnTo>
                <a:lnTo>
                  <a:pt x="46205" y="276039"/>
                </a:lnTo>
                <a:lnTo>
                  <a:pt x="35486" y="268033"/>
                </a:lnTo>
                <a:lnTo>
                  <a:pt x="27336" y="257820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72915" y="6834095"/>
            <a:ext cx="208343" cy="298742"/>
          </a:xfrm>
          <a:custGeom>
            <a:avLst/>
            <a:gdLst/>
            <a:ahLst/>
            <a:cxnLst/>
            <a:rect l="l" t="t" r="r" b="b"/>
            <a:pathLst>
              <a:path w="208343" h="298742">
                <a:moveTo>
                  <a:pt x="84288" y="297652"/>
                </a:moveTo>
                <a:lnTo>
                  <a:pt x="97297" y="296755"/>
                </a:lnTo>
                <a:lnTo>
                  <a:pt x="106375" y="296557"/>
                </a:lnTo>
                <a:lnTo>
                  <a:pt x="120636" y="297035"/>
                </a:lnTo>
                <a:lnTo>
                  <a:pt x="132912" y="298073"/>
                </a:lnTo>
                <a:lnTo>
                  <a:pt x="139611" y="298742"/>
                </a:lnTo>
                <a:lnTo>
                  <a:pt x="138850" y="286780"/>
                </a:lnTo>
                <a:lnTo>
                  <a:pt x="138192" y="274997"/>
                </a:lnTo>
                <a:lnTo>
                  <a:pt x="137631" y="263250"/>
                </a:lnTo>
                <a:lnTo>
                  <a:pt x="137161" y="251398"/>
                </a:lnTo>
                <a:lnTo>
                  <a:pt x="136776" y="239299"/>
                </a:lnTo>
                <a:lnTo>
                  <a:pt x="136469" y="226812"/>
                </a:lnTo>
                <a:lnTo>
                  <a:pt x="136234" y="213795"/>
                </a:lnTo>
                <a:lnTo>
                  <a:pt x="136066" y="200107"/>
                </a:lnTo>
                <a:lnTo>
                  <a:pt x="135928" y="178803"/>
                </a:lnTo>
                <a:lnTo>
                  <a:pt x="135547" y="70573"/>
                </a:lnTo>
                <a:lnTo>
                  <a:pt x="135515" y="54731"/>
                </a:lnTo>
                <a:lnTo>
                  <a:pt x="135675" y="41393"/>
                </a:lnTo>
                <a:lnTo>
                  <a:pt x="136220" y="32473"/>
                </a:lnTo>
                <a:lnTo>
                  <a:pt x="146240" y="32701"/>
                </a:lnTo>
                <a:lnTo>
                  <a:pt x="158583" y="33339"/>
                </a:lnTo>
                <a:lnTo>
                  <a:pt x="172276" y="34316"/>
                </a:lnTo>
                <a:lnTo>
                  <a:pt x="186348" y="35563"/>
                </a:lnTo>
                <a:lnTo>
                  <a:pt x="199825" y="37010"/>
                </a:lnTo>
                <a:lnTo>
                  <a:pt x="208343" y="38099"/>
                </a:lnTo>
                <a:lnTo>
                  <a:pt x="207098" y="31610"/>
                </a:lnTo>
                <a:lnTo>
                  <a:pt x="206260" y="25539"/>
                </a:lnTo>
                <a:lnTo>
                  <a:pt x="206209" y="12560"/>
                </a:lnTo>
                <a:lnTo>
                  <a:pt x="206997" y="6489"/>
                </a:lnTo>
                <a:lnTo>
                  <a:pt x="208191" y="0"/>
                </a:lnTo>
                <a:lnTo>
                  <a:pt x="196092" y="459"/>
                </a:lnTo>
                <a:lnTo>
                  <a:pt x="184930" y="875"/>
                </a:lnTo>
                <a:lnTo>
                  <a:pt x="174163" y="1243"/>
                </a:lnTo>
                <a:lnTo>
                  <a:pt x="163245" y="1557"/>
                </a:lnTo>
                <a:lnTo>
                  <a:pt x="151634" y="1812"/>
                </a:lnTo>
                <a:lnTo>
                  <a:pt x="138785" y="2002"/>
                </a:lnTo>
                <a:lnTo>
                  <a:pt x="107199" y="2171"/>
                </a:lnTo>
                <a:lnTo>
                  <a:pt x="73863" y="2025"/>
                </a:lnTo>
                <a:lnTo>
                  <a:pt x="60987" y="1849"/>
                </a:lnTo>
                <a:lnTo>
                  <a:pt x="49303" y="1611"/>
                </a:lnTo>
                <a:lnTo>
                  <a:pt x="38280" y="1316"/>
                </a:lnTo>
                <a:lnTo>
                  <a:pt x="27387" y="969"/>
                </a:lnTo>
                <a:lnTo>
                  <a:pt x="16091" y="574"/>
                </a:lnTo>
                <a:lnTo>
                  <a:pt x="3860" y="136"/>
                </a:lnTo>
                <a:lnTo>
                  <a:pt x="0" y="0"/>
                </a:lnTo>
                <a:lnTo>
                  <a:pt x="1231" y="6489"/>
                </a:lnTo>
                <a:lnTo>
                  <a:pt x="2070" y="12560"/>
                </a:lnTo>
                <a:lnTo>
                  <a:pt x="2120" y="25539"/>
                </a:lnTo>
                <a:lnTo>
                  <a:pt x="1333" y="31610"/>
                </a:lnTo>
                <a:lnTo>
                  <a:pt x="139" y="38099"/>
                </a:lnTo>
                <a:lnTo>
                  <a:pt x="13299" y="36593"/>
                </a:lnTo>
                <a:lnTo>
                  <a:pt x="27326" y="35229"/>
                </a:lnTo>
                <a:lnTo>
                  <a:pt x="41387" y="34071"/>
                </a:lnTo>
                <a:lnTo>
                  <a:pt x="54646" y="33184"/>
                </a:lnTo>
                <a:lnTo>
                  <a:pt x="66267" y="32632"/>
                </a:lnTo>
                <a:lnTo>
                  <a:pt x="74256" y="32473"/>
                </a:lnTo>
                <a:lnTo>
                  <a:pt x="75135" y="41379"/>
                </a:lnTo>
                <a:lnTo>
                  <a:pt x="75489" y="54708"/>
                </a:lnTo>
                <a:lnTo>
                  <a:pt x="75590" y="70573"/>
                </a:lnTo>
                <a:lnTo>
                  <a:pt x="75984" y="178803"/>
                </a:lnTo>
                <a:lnTo>
                  <a:pt x="75859" y="221053"/>
                </a:lnTo>
                <a:lnTo>
                  <a:pt x="75679" y="233762"/>
                </a:lnTo>
                <a:lnTo>
                  <a:pt x="75420" y="246019"/>
                </a:lnTo>
                <a:lnTo>
                  <a:pt x="75077" y="257965"/>
                </a:lnTo>
                <a:lnTo>
                  <a:pt x="74644" y="269744"/>
                </a:lnTo>
                <a:lnTo>
                  <a:pt x="74118" y="281495"/>
                </a:lnTo>
                <a:lnTo>
                  <a:pt x="73491" y="293360"/>
                </a:lnTo>
                <a:lnTo>
                  <a:pt x="73177" y="298742"/>
                </a:lnTo>
                <a:lnTo>
                  <a:pt x="84288" y="29765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8415" y="6834095"/>
            <a:ext cx="67526" cy="298742"/>
          </a:xfrm>
          <a:custGeom>
            <a:avLst/>
            <a:gdLst/>
            <a:ahLst/>
            <a:cxnLst/>
            <a:rect l="l" t="t" r="r" b="b"/>
            <a:pathLst>
              <a:path w="67525" h="298742">
                <a:moveTo>
                  <a:pt x="6698" y="666"/>
                </a:moveTo>
                <a:lnTo>
                  <a:pt x="0" y="0"/>
                </a:lnTo>
                <a:lnTo>
                  <a:pt x="764" y="11962"/>
                </a:lnTo>
                <a:lnTo>
                  <a:pt x="1423" y="23745"/>
                </a:lnTo>
                <a:lnTo>
                  <a:pt x="1985" y="35492"/>
                </a:lnTo>
                <a:lnTo>
                  <a:pt x="2454" y="47344"/>
                </a:lnTo>
                <a:lnTo>
                  <a:pt x="2837" y="59442"/>
                </a:lnTo>
                <a:lnTo>
                  <a:pt x="3141" y="71929"/>
                </a:lnTo>
                <a:lnTo>
                  <a:pt x="3373" y="84946"/>
                </a:lnTo>
                <a:lnTo>
                  <a:pt x="3537" y="98634"/>
                </a:lnTo>
                <a:lnTo>
                  <a:pt x="3670" y="119926"/>
                </a:lnTo>
                <a:lnTo>
                  <a:pt x="3898" y="178803"/>
                </a:lnTo>
                <a:lnTo>
                  <a:pt x="3774" y="221053"/>
                </a:lnTo>
                <a:lnTo>
                  <a:pt x="3593" y="233761"/>
                </a:lnTo>
                <a:lnTo>
                  <a:pt x="3333" y="246018"/>
                </a:lnTo>
                <a:lnTo>
                  <a:pt x="2988" y="257965"/>
                </a:lnTo>
                <a:lnTo>
                  <a:pt x="2554" y="269743"/>
                </a:lnTo>
                <a:lnTo>
                  <a:pt x="2025" y="281495"/>
                </a:lnTo>
                <a:lnTo>
                  <a:pt x="1395" y="293360"/>
                </a:lnTo>
                <a:lnTo>
                  <a:pt x="1079" y="298742"/>
                </a:lnTo>
                <a:lnTo>
                  <a:pt x="12184" y="297652"/>
                </a:lnTo>
                <a:lnTo>
                  <a:pt x="25198" y="296756"/>
                </a:lnTo>
                <a:lnTo>
                  <a:pt x="34290" y="296557"/>
                </a:lnTo>
                <a:lnTo>
                  <a:pt x="48547" y="297035"/>
                </a:lnTo>
                <a:lnTo>
                  <a:pt x="60821" y="298073"/>
                </a:lnTo>
                <a:lnTo>
                  <a:pt x="67525" y="298742"/>
                </a:lnTo>
                <a:lnTo>
                  <a:pt x="66761" y="286780"/>
                </a:lnTo>
                <a:lnTo>
                  <a:pt x="66101" y="274997"/>
                </a:lnTo>
                <a:lnTo>
                  <a:pt x="65540" y="263250"/>
                </a:lnTo>
                <a:lnTo>
                  <a:pt x="65069" y="251398"/>
                </a:lnTo>
                <a:lnTo>
                  <a:pt x="64684" y="239299"/>
                </a:lnTo>
                <a:lnTo>
                  <a:pt x="64377" y="226812"/>
                </a:lnTo>
                <a:lnTo>
                  <a:pt x="64142" y="213795"/>
                </a:lnTo>
                <a:lnTo>
                  <a:pt x="63973" y="200107"/>
                </a:lnTo>
                <a:lnTo>
                  <a:pt x="63830" y="178803"/>
                </a:lnTo>
                <a:lnTo>
                  <a:pt x="63626" y="119926"/>
                </a:lnTo>
                <a:lnTo>
                  <a:pt x="63748" y="77674"/>
                </a:lnTo>
                <a:lnTo>
                  <a:pt x="63927" y="64966"/>
                </a:lnTo>
                <a:lnTo>
                  <a:pt x="64186" y="52710"/>
                </a:lnTo>
                <a:lnTo>
                  <a:pt x="64528" y="40764"/>
                </a:lnTo>
                <a:lnTo>
                  <a:pt x="64961" y="28987"/>
                </a:lnTo>
                <a:lnTo>
                  <a:pt x="65489" y="17236"/>
                </a:lnTo>
                <a:lnTo>
                  <a:pt x="66118" y="5369"/>
                </a:lnTo>
                <a:lnTo>
                  <a:pt x="66433" y="0"/>
                </a:lnTo>
                <a:lnTo>
                  <a:pt x="55322" y="1085"/>
                </a:lnTo>
                <a:lnTo>
                  <a:pt x="42312" y="1975"/>
                </a:lnTo>
                <a:lnTo>
                  <a:pt x="33235" y="2171"/>
                </a:lnTo>
                <a:lnTo>
                  <a:pt x="18974" y="1698"/>
                </a:lnTo>
                <a:lnTo>
                  <a:pt x="6698" y="666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05206" y="6834093"/>
            <a:ext cx="250850" cy="298742"/>
          </a:xfrm>
          <a:custGeom>
            <a:avLst/>
            <a:gdLst/>
            <a:ahLst/>
            <a:cxnLst/>
            <a:rect l="l" t="t" r="r" b="b"/>
            <a:pathLst>
              <a:path w="250850" h="298742">
                <a:moveTo>
                  <a:pt x="220484" y="1295"/>
                </a:moveTo>
                <a:lnTo>
                  <a:pt x="214401" y="0"/>
                </a:lnTo>
                <a:lnTo>
                  <a:pt x="214911" y="4685"/>
                </a:lnTo>
                <a:lnTo>
                  <a:pt x="215366" y="11403"/>
                </a:lnTo>
                <a:lnTo>
                  <a:pt x="215772" y="19946"/>
                </a:lnTo>
                <a:lnTo>
                  <a:pt x="216130" y="30107"/>
                </a:lnTo>
                <a:lnTo>
                  <a:pt x="216445" y="41681"/>
                </a:lnTo>
                <a:lnTo>
                  <a:pt x="216719" y="54460"/>
                </a:lnTo>
                <a:lnTo>
                  <a:pt x="216956" y="68239"/>
                </a:lnTo>
                <a:lnTo>
                  <a:pt x="217159" y="82810"/>
                </a:lnTo>
                <a:lnTo>
                  <a:pt x="217332" y="97968"/>
                </a:lnTo>
                <a:lnTo>
                  <a:pt x="217477" y="113505"/>
                </a:lnTo>
                <a:lnTo>
                  <a:pt x="217698" y="144891"/>
                </a:lnTo>
                <a:lnTo>
                  <a:pt x="217850" y="175318"/>
                </a:lnTo>
                <a:lnTo>
                  <a:pt x="217970" y="206095"/>
                </a:lnTo>
                <a:lnTo>
                  <a:pt x="209013" y="195770"/>
                </a:lnTo>
                <a:lnTo>
                  <a:pt x="200079" y="185450"/>
                </a:lnTo>
                <a:lnTo>
                  <a:pt x="191167" y="175136"/>
                </a:lnTo>
                <a:lnTo>
                  <a:pt x="182275" y="164827"/>
                </a:lnTo>
                <a:lnTo>
                  <a:pt x="173401" y="154522"/>
                </a:lnTo>
                <a:lnTo>
                  <a:pt x="164544" y="144221"/>
                </a:lnTo>
                <a:lnTo>
                  <a:pt x="155702" y="133923"/>
                </a:lnTo>
                <a:lnTo>
                  <a:pt x="146874" y="123626"/>
                </a:lnTo>
                <a:lnTo>
                  <a:pt x="138059" y="113332"/>
                </a:lnTo>
                <a:lnTo>
                  <a:pt x="129254" y="103038"/>
                </a:lnTo>
                <a:lnTo>
                  <a:pt x="120458" y="92744"/>
                </a:lnTo>
                <a:lnTo>
                  <a:pt x="111670" y="82450"/>
                </a:lnTo>
                <a:lnTo>
                  <a:pt x="102888" y="72155"/>
                </a:lnTo>
                <a:lnTo>
                  <a:pt x="94110" y="61858"/>
                </a:lnTo>
                <a:lnTo>
                  <a:pt x="85335" y="51558"/>
                </a:lnTo>
                <a:lnTo>
                  <a:pt x="76562" y="41255"/>
                </a:lnTo>
                <a:lnTo>
                  <a:pt x="67789" y="30949"/>
                </a:lnTo>
                <a:lnTo>
                  <a:pt x="59014" y="20638"/>
                </a:lnTo>
                <a:lnTo>
                  <a:pt x="50235" y="10321"/>
                </a:lnTo>
                <a:lnTo>
                  <a:pt x="41452" y="0"/>
                </a:lnTo>
                <a:lnTo>
                  <a:pt x="35369" y="1295"/>
                </a:lnTo>
                <a:lnTo>
                  <a:pt x="29286" y="2171"/>
                </a:lnTo>
                <a:lnTo>
                  <a:pt x="17145" y="2171"/>
                </a:lnTo>
                <a:lnTo>
                  <a:pt x="11061" y="1295"/>
                </a:lnTo>
                <a:lnTo>
                  <a:pt x="4991" y="0"/>
                </a:lnTo>
                <a:lnTo>
                  <a:pt x="5271" y="9574"/>
                </a:lnTo>
                <a:lnTo>
                  <a:pt x="5660" y="20015"/>
                </a:lnTo>
                <a:lnTo>
                  <a:pt x="6104" y="31456"/>
                </a:lnTo>
                <a:lnTo>
                  <a:pt x="6547" y="44030"/>
                </a:lnTo>
                <a:lnTo>
                  <a:pt x="6934" y="57868"/>
                </a:lnTo>
                <a:lnTo>
                  <a:pt x="7211" y="73105"/>
                </a:lnTo>
                <a:lnTo>
                  <a:pt x="7193" y="118582"/>
                </a:lnTo>
                <a:lnTo>
                  <a:pt x="6971" y="135153"/>
                </a:lnTo>
                <a:lnTo>
                  <a:pt x="6658" y="151756"/>
                </a:lnTo>
                <a:lnTo>
                  <a:pt x="6265" y="168233"/>
                </a:lnTo>
                <a:lnTo>
                  <a:pt x="5807" y="184428"/>
                </a:lnTo>
                <a:lnTo>
                  <a:pt x="5294" y="200185"/>
                </a:lnTo>
                <a:lnTo>
                  <a:pt x="4740" y="215346"/>
                </a:lnTo>
                <a:lnTo>
                  <a:pt x="4157" y="229757"/>
                </a:lnTo>
                <a:lnTo>
                  <a:pt x="3556" y="243260"/>
                </a:lnTo>
                <a:lnTo>
                  <a:pt x="2951" y="255700"/>
                </a:lnTo>
                <a:lnTo>
                  <a:pt x="2353" y="266919"/>
                </a:lnTo>
                <a:lnTo>
                  <a:pt x="1776" y="276761"/>
                </a:lnTo>
                <a:lnTo>
                  <a:pt x="730" y="291691"/>
                </a:lnTo>
                <a:lnTo>
                  <a:pt x="0" y="298742"/>
                </a:lnTo>
                <a:lnTo>
                  <a:pt x="6057" y="297421"/>
                </a:lnTo>
                <a:lnTo>
                  <a:pt x="12547" y="296557"/>
                </a:lnTo>
                <a:lnTo>
                  <a:pt x="24701" y="296557"/>
                </a:lnTo>
                <a:lnTo>
                  <a:pt x="31165" y="297421"/>
                </a:lnTo>
                <a:lnTo>
                  <a:pt x="37655" y="298742"/>
                </a:lnTo>
                <a:lnTo>
                  <a:pt x="37214" y="292777"/>
                </a:lnTo>
                <a:lnTo>
                  <a:pt x="36363" y="277489"/>
                </a:lnTo>
                <a:lnTo>
                  <a:pt x="35974" y="267478"/>
                </a:lnTo>
                <a:lnTo>
                  <a:pt x="35624" y="255431"/>
                </a:lnTo>
                <a:lnTo>
                  <a:pt x="35322" y="241004"/>
                </a:lnTo>
                <a:lnTo>
                  <a:pt x="35079" y="223852"/>
                </a:lnTo>
                <a:lnTo>
                  <a:pt x="34905" y="203632"/>
                </a:lnTo>
                <a:lnTo>
                  <a:pt x="34754" y="164126"/>
                </a:lnTo>
                <a:lnTo>
                  <a:pt x="34903" y="112672"/>
                </a:lnTo>
                <a:lnTo>
                  <a:pt x="35060" y="100020"/>
                </a:lnTo>
                <a:lnTo>
                  <a:pt x="35267" y="88315"/>
                </a:lnTo>
                <a:lnTo>
                  <a:pt x="44638" y="98837"/>
                </a:lnTo>
                <a:lnTo>
                  <a:pt x="53960" y="109358"/>
                </a:lnTo>
                <a:lnTo>
                  <a:pt x="63233" y="119880"/>
                </a:lnTo>
                <a:lnTo>
                  <a:pt x="72456" y="130402"/>
                </a:lnTo>
                <a:lnTo>
                  <a:pt x="81629" y="140924"/>
                </a:lnTo>
                <a:lnTo>
                  <a:pt x="90752" y="151446"/>
                </a:lnTo>
                <a:lnTo>
                  <a:pt x="99824" y="161968"/>
                </a:lnTo>
                <a:lnTo>
                  <a:pt x="108846" y="172489"/>
                </a:lnTo>
                <a:lnTo>
                  <a:pt x="117817" y="183011"/>
                </a:lnTo>
                <a:lnTo>
                  <a:pt x="126736" y="193533"/>
                </a:lnTo>
                <a:lnTo>
                  <a:pt x="135604" y="204055"/>
                </a:lnTo>
                <a:lnTo>
                  <a:pt x="144419" y="214577"/>
                </a:lnTo>
                <a:lnTo>
                  <a:pt x="153183" y="225098"/>
                </a:lnTo>
                <a:lnTo>
                  <a:pt x="161894" y="235619"/>
                </a:lnTo>
                <a:lnTo>
                  <a:pt x="170552" y="246140"/>
                </a:lnTo>
                <a:lnTo>
                  <a:pt x="179157" y="256661"/>
                </a:lnTo>
                <a:lnTo>
                  <a:pt x="187709" y="267182"/>
                </a:lnTo>
                <a:lnTo>
                  <a:pt x="196208" y="277702"/>
                </a:lnTo>
                <a:lnTo>
                  <a:pt x="204652" y="288222"/>
                </a:lnTo>
                <a:lnTo>
                  <a:pt x="213042" y="298742"/>
                </a:lnTo>
                <a:lnTo>
                  <a:pt x="217906" y="297421"/>
                </a:lnTo>
                <a:lnTo>
                  <a:pt x="223164" y="296557"/>
                </a:lnTo>
                <a:lnTo>
                  <a:pt x="234505" y="296557"/>
                </a:lnTo>
                <a:lnTo>
                  <a:pt x="239775" y="297421"/>
                </a:lnTo>
                <a:lnTo>
                  <a:pt x="245452" y="298742"/>
                </a:lnTo>
                <a:lnTo>
                  <a:pt x="245299" y="250383"/>
                </a:lnTo>
                <a:lnTo>
                  <a:pt x="245438" y="180123"/>
                </a:lnTo>
                <a:lnTo>
                  <a:pt x="245565" y="166771"/>
                </a:lnTo>
                <a:lnTo>
                  <a:pt x="245737" y="153433"/>
                </a:lnTo>
                <a:lnTo>
                  <a:pt x="245956" y="140013"/>
                </a:lnTo>
                <a:lnTo>
                  <a:pt x="246229" y="126418"/>
                </a:lnTo>
                <a:lnTo>
                  <a:pt x="246559" y="112553"/>
                </a:lnTo>
                <a:lnTo>
                  <a:pt x="246950" y="98323"/>
                </a:lnTo>
                <a:lnTo>
                  <a:pt x="247408" y="83634"/>
                </a:lnTo>
                <a:lnTo>
                  <a:pt x="247937" y="68392"/>
                </a:lnTo>
                <a:lnTo>
                  <a:pt x="248541" y="52502"/>
                </a:lnTo>
                <a:lnTo>
                  <a:pt x="249225" y="35869"/>
                </a:lnTo>
                <a:lnTo>
                  <a:pt x="249993" y="18400"/>
                </a:lnTo>
                <a:lnTo>
                  <a:pt x="250850" y="0"/>
                </a:lnTo>
                <a:lnTo>
                  <a:pt x="244792" y="1295"/>
                </a:lnTo>
                <a:lnTo>
                  <a:pt x="238709" y="2171"/>
                </a:lnTo>
                <a:lnTo>
                  <a:pt x="226568" y="2171"/>
                </a:lnTo>
                <a:lnTo>
                  <a:pt x="220484" y="1295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39780" y="6834098"/>
            <a:ext cx="213715" cy="298742"/>
          </a:xfrm>
          <a:custGeom>
            <a:avLst/>
            <a:gdLst/>
            <a:ahLst/>
            <a:cxnLst/>
            <a:rect l="l" t="t" r="r" b="b"/>
            <a:pathLst>
              <a:path w="213715" h="298742">
                <a:moveTo>
                  <a:pt x="165801" y="296889"/>
                </a:moveTo>
                <a:lnTo>
                  <a:pt x="177266" y="296557"/>
                </a:lnTo>
                <a:lnTo>
                  <a:pt x="189942" y="296962"/>
                </a:lnTo>
                <a:lnTo>
                  <a:pt x="202623" y="297876"/>
                </a:lnTo>
                <a:lnTo>
                  <a:pt x="213715" y="298742"/>
                </a:lnTo>
                <a:lnTo>
                  <a:pt x="207071" y="287822"/>
                </a:lnTo>
                <a:lnTo>
                  <a:pt x="200400" y="276891"/>
                </a:lnTo>
                <a:lnTo>
                  <a:pt x="193717" y="265950"/>
                </a:lnTo>
                <a:lnTo>
                  <a:pt x="187038" y="255003"/>
                </a:lnTo>
                <a:lnTo>
                  <a:pt x="180378" y="244051"/>
                </a:lnTo>
                <a:lnTo>
                  <a:pt x="173752" y="233095"/>
                </a:lnTo>
                <a:lnTo>
                  <a:pt x="167175" y="222140"/>
                </a:lnTo>
                <a:lnTo>
                  <a:pt x="160662" y="211185"/>
                </a:lnTo>
                <a:lnTo>
                  <a:pt x="154228" y="200234"/>
                </a:lnTo>
                <a:lnTo>
                  <a:pt x="147888" y="189289"/>
                </a:lnTo>
                <a:lnTo>
                  <a:pt x="141658" y="178351"/>
                </a:lnTo>
                <a:lnTo>
                  <a:pt x="135552" y="167424"/>
                </a:lnTo>
                <a:lnTo>
                  <a:pt x="129586" y="156508"/>
                </a:lnTo>
                <a:lnTo>
                  <a:pt x="126923" y="151549"/>
                </a:lnTo>
                <a:lnTo>
                  <a:pt x="141135" y="146725"/>
                </a:lnTo>
                <a:lnTo>
                  <a:pt x="153642" y="140406"/>
                </a:lnTo>
                <a:lnTo>
                  <a:pt x="164381" y="132603"/>
                </a:lnTo>
                <a:lnTo>
                  <a:pt x="173292" y="123326"/>
                </a:lnTo>
                <a:lnTo>
                  <a:pt x="180311" y="112584"/>
                </a:lnTo>
                <a:lnTo>
                  <a:pt x="185378" y="100389"/>
                </a:lnTo>
                <a:lnTo>
                  <a:pt x="188431" y="86750"/>
                </a:lnTo>
                <a:lnTo>
                  <a:pt x="189407" y="71869"/>
                </a:lnTo>
                <a:lnTo>
                  <a:pt x="188150" y="57210"/>
                </a:lnTo>
                <a:lnTo>
                  <a:pt x="184632" y="44136"/>
                </a:lnTo>
                <a:lnTo>
                  <a:pt x="179052" y="32648"/>
                </a:lnTo>
                <a:lnTo>
                  <a:pt x="171607" y="22744"/>
                </a:lnTo>
                <a:lnTo>
                  <a:pt x="162877" y="14719"/>
                </a:lnTo>
                <a:lnTo>
                  <a:pt x="155102" y="9601"/>
                </a:lnTo>
                <a:lnTo>
                  <a:pt x="146343" y="5687"/>
                </a:lnTo>
                <a:lnTo>
                  <a:pt x="135759" y="2875"/>
                </a:lnTo>
                <a:lnTo>
                  <a:pt x="122508" y="1065"/>
                </a:lnTo>
                <a:lnTo>
                  <a:pt x="105751" y="156"/>
                </a:lnTo>
                <a:lnTo>
                  <a:pt x="92748" y="0"/>
                </a:lnTo>
                <a:lnTo>
                  <a:pt x="76444" y="252"/>
                </a:lnTo>
                <a:lnTo>
                  <a:pt x="62480" y="842"/>
                </a:lnTo>
                <a:lnTo>
                  <a:pt x="50429" y="1519"/>
                </a:lnTo>
                <a:lnTo>
                  <a:pt x="39865" y="2032"/>
                </a:lnTo>
                <a:lnTo>
                  <a:pt x="33210" y="2159"/>
                </a:lnTo>
                <a:lnTo>
                  <a:pt x="18952" y="1689"/>
                </a:lnTo>
                <a:lnTo>
                  <a:pt x="6678" y="663"/>
                </a:lnTo>
                <a:lnTo>
                  <a:pt x="0" y="0"/>
                </a:lnTo>
                <a:lnTo>
                  <a:pt x="764" y="11961"/>
                </a:lnTo>
                <a:lnTo>
                  <a:pt x="1423" y="23744"/>
                </a:lnTo>
                <a:lnTo>
                  <a:pt x="1985" y="35489"/>
                </a:lnTo>
                <a:lnTo>
                  <a:pt x="2454" y="47340"/>
                </a:lnTo>
                <a:lnTo>
                  <a:pt x="2837" y="59437"/>
                </a:lnTo>
                <a:lnTo>
                  <a:pt x="3141" y="71923"/>
                </a:lnTo>
                <a:lnTo>
                  <a:pt x="3373" y="84940"/>
                </a:lnTo>
                <a:lnTo>
                  <a:pt x="3537" y="98630"/>
                </a:lnTo>
                <a:lnTo>
                  <a:pt x="3670" y="119926"/>
                </a:lnTo>
                <a:lnTo>
                  <a:pt x="3898" y="178803"/>
                </a:lnTo>
                <a:lnTo>
                  <a:pt x="3769" y="221053"/>
                </a:lnTo>
                <a:lnTo>
                  <a:pt x="3588" y="233762"/>
                </a:lnTo>
                <a:lnTo>
                  <a:pt x="3330" y="246019"/>
                </a:lnTo>
                <a:lnTo>
                  <a:pt x="2988" y="257966"/>
                </a:lnTo>
                <a:lnTo>
                  <a:pt x="2557" y="269744"/>
                </a:lnTo>
                <a:lnTo>
                  <a:pt x="2032" y="281495"/>
                </a:lnTo>
                <a:lnTo>
                  <a:pt x="1406" y="293361"/>
                </a:lnTo>
                <a:lnTo>
                  <a:pt x="1092" y="298742"/>
                </a:lnTo>
                <a:lnTo>
                  <a:pt x="12198" y="297651"/>
                </a:lnTo>
                <a:lnTo>
                  <a:pt x="25210" y="296755"/>
                </a:lnTo>
                <a:lnTo>
                  <a:pt x="34277" y="296557"/>
                </a:lnTo>
                <a:lnTo>
                  <a:pt x="48529" y="297035"/>
                </a:lnTo>
                <a:lnTo>
                  <a:pt x="60807" y="298073"/>
                </a:lnTo>
                <a:lnTo>
                  <a:pt x="67513" y="298742"/>
                </a:lnTo>
                <a:lnTo>
                  <a:pt x="66749" y="286780"/>
                </a:lnTo>
                <a:lnTo>
                  <a:pt x="66089" y="274997"/>
                </a:lnTo>
                <a:lnTo>
                  <a:pt x="65528" y="263250"/>
                </a:lnTo>
                <a:lnTo>
                  <a:pt x="65059" y="251397"/>
                </a:lnTo>
                <a:lnTo>
                  <a:pt x="64675" y="239298"/>
                </a:lnTo>
                <a:lnTo>
                  <a:pt x="64371" y="226811"/>
                </a:lnTo>
                <a:lnTo>
                  <a:pt x="64140" y="213795"/>
                </a:lnTo>
                <a:lnTo>
                  <a:pt x="63975" y="200107"/>
                </a:lnTo>
                <a:lnTo>
                  <a:pt x="63842" y="178803"/>
                </a:lnTo>
                <a:lnTo>
                  <a:pt x="63703" y="142430"/>
                </a:lnTo>
                <a:lnTo>
                  <a:pt x="63933" y="66262"/>
                </a:lnTo>
                <a:lnTo>
                  <a:pt x="64074" y="53575"/>
                </a:lnTo>
                <a:lnTo>
                  <a:pt x="64244" y="40872"/>
                </a:lnTo>
                <a:lnTo>
                  <a:pt x="64443" y="28147"/>
                </a:lnTo>
                <a:lnTo>
                  <a:pt x="64503" y="24676"/>
                </a:lnTo>
                <a:lnTo>
                  <a:pt x="82650" y="25189"/>
                </a:lnTo>
                <a:lnTo>
                  <a:pt x="97508" y="27264"/>
                </a:lnTo>
                <a:lnTo>
                  <a:pt x="109216" y="31705"/>
                </a:lnTo>
                <a:lnTo>
                  <a:pt x="117917" y="39318"/>
                </a:lnTo>
                <a:lnTo>
                  <a:pt x="123750" y="50905"/>
                </a:lnTo>
                <a:lnTo>
                  <a:pt x="126856" y="67272"/>
                </a:lnTo>
                <a:lnTo>
                  <a:pt x="127482" y="81394"/>
                </a:lnTo>
                <a:lnTo>
                  <a:pt x="126189" y="98715"/>
                </a:lnTo>
                <a:lnTo>
                  <a:pt x="122217" y="113257"/>
                </a:lnTo>
                <a:lnTo>
                  <a:pt x="115637" y="124981"/>
                </a:lnTo>
                <a:lnTo>
                  <a:pt x="106519" y="133851"/>
                </a:lnTo>
                <a:lnTo>
                  <a:pt x="94936" y="139829"/>
                </a:lnTo>
                <a:lnTo>
                  <a:pt x="80957" y="142878"/>
                </a:lnTo>
                <a:lnTo>
                  <a:pt x="69773" y="143294"/>
                </a:lnTo>
                <a:lnTo>
                  <a:pt x="67411" y="161074"/>
                </a:lnTo>
                <a:lnTo>
                  <a:pt x="140411" y="298742"/>
                </a:lnTo>
                <a:lnTo>
                  <a:pt x="153066" y="297760"/>
                </a:lnTo>
                <a:lnTo>
                  <a:pt x="165801" y="296889"/>
                </a:lnTo>
                <a:close/>
              </a:path>
              <a:path w="213715" h="298742">
                <a:moveTo>
                  <a:pt x="66941" y="142862"/>
                </a:moveTo>
                <a:lnTo>
                  <a:pt x="63703" y="142430"/>
                </a:lnTo>
                <a:lnTo>
                  <a:pt x="63753" y="161074"/>
                </a:lnTo>
                <a:lnTo>
                  <a:pt x="67411" y="161074"/>
                </a:lnTo>
                <a:lnTo>
                  <a:pt x="69773" y="143294"/>
                </a:lnTo>
                <a:lnTo>
                  <a:pt x="66941" y="142862"/>
                </a:lnTo>
                <a:close/>
              </a:path>
            </a:pathLst>
          </a:custGeom>
          <a:solidFill>
            <a:srgbClr val="6D6E7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" y="6083490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45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7" y="6653168"/>
            <a:ext cx="12582372" cy="0"/>
          </a:xfrm>
          <a:custGeom>
            <a:avLst/>
            <a:gdLst/>
            <a:ahLst/>
            <a:cxnLst/>
            <a:rect l="l" t="t" r="r" b="b"/>
            <a:pathLst>
              <a:path w="12582372">
                <a:moveTo>
                  <a:pt x="0" y="0"/>
                </a:moveTo>
                <a:lnTo>
                  <a:pt x="12582372" y="0"/>
                </a:lnTo>
              </a:path>
            </a:pathLst>
          </a:custGeom>
          <a:ln w="36233">
            <a:solidFill>
              <a:srgbClr val="0092D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-1341192" y="5741307"/>
            <a:ext cx="24456605" cy="1141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5" y="1906"/>
            <a:ext cx="12581890" cy="7556195"/>
          </a:xfrm>
          <a:custGeom>
            <a:avLst/>
            <a:gdLst/>
            <a:ahLst/>
            <a:cxnLst/>
            <a:rect l="l" t="t" r="r" b="b"/>
            <a:pathLst>
              <a:path w="12581890" h="7556195">
                <a:moveTo>
                  <a:pt x="0" y="1600"/>
                </a:moveTo>
                <a:lnTo>
                  <a:pt x="0" y="7556195"/>
                </a:lnTo>
                <a:lnTo>
                  <a:pt x="12581890" y="7556195"/>
                </a:lnTo>
                <a:lnTo>
                  <a:pt x="12581890" y="1600"/>
                </a:lnTo>
              </a:path>
            </a:pathLst>
          </a:custGeom>
          <a:ln w="6349">
            <a:solidFill>
              <a:srgbClr val="6D6E7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05" y="3506"/>
            <a:ext cx="12581890" cy="6079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5" y="6083491"/>
            <a:ext cx="12581890" cy="569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906" y="6653169"/>
            <a:ext cx="10020173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022078" y="6653169"/>
            <a:ext cx="2168296" cy="904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12190374" y="6653169"/>
            <a:ext cx="393420" cy="365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2190374" y="7018573"/>
            <a:ext cx="393420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6"/>
              </a:spcBef>
            </a:pPr>
            <a:endParaRPr sz="500"/>
          </a:p>
          <a:p>
            <a:pPr marL="173395">
              <a:lnSpc>
                <a:spcPct val="95825"/>
              </a:lnSpc>
              <a:spcBef>
                <a:spcPts val="1000"/>
              </a:spcBef>
            </a:pPr>
            <a:r>
              <a:rPr sz="1500" dirty="0">
                <a:latin typeface="Arial"/>
                <a:cs typeface="Arial"/>
              </a:rPr>
              <a:t>7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06" y="7018573"/>
            <a:ext cx="10020173" cy="539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398">
              <a:lnSpc>
                <a:spcPts val="1000"/>
              </a:lnSpc>
            </a:pPr>
            <a:endParaRPr sz="100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23109"/>
              </p:ext>
            </p:extLst>
          </p:nvPr>
        </p:nvGraphicFramePr>
        <p:xfrm>
          <a:off x="1182502" y="1955800"/>
          <a:ext cx="10402206" cy="3706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1103"/>
                <a:gridCol w="5201103"/>
              </a:tblGrid>
              <a:tr h="6061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R.D.M (rose de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mer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da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acid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759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tảo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dương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acids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đậm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6061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quyết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bởi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bề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da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massage.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quyết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bởi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nồng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da.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39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kêt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thẩm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thấu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silicat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da,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da bong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tróc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20850" y="889000"/>
            <a:ext cx="9037599" cy="111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1450" indent="-3716338" algn="ctr">
              <a:lnSpc>
                <a:spcPct val="95825"/>
              </a:lnSpc>
              <a:spcBef>
                <a:spcPts val="2418"/>
              </a:spcBef>
              <a:tabLst>
                <a:tab pos="4851400" algn="l"/>
              </a:tabLst>
            </a:pPr>
            <a:r>
              <a:rPr lang="en-US" sz="32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92D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" descr="Kết quả hình ảnh cho christina rose de m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r="39131" b="34376"/>
          <a:stretch/>
        </p:blipFill>
        <p:spPr bwMode="auto">
          <a:xfrm>
            <a:off x="-68683" y="-31825"/>
            <a:ext cx="3034600" cy="10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69832</TotalTime>
  <Words>5990</Words>
  <Application>Microsoft Macintosh PowerPoint</Application>
  <PresentationFormat>Custom</PresentationFormat>
  <Paragraphs>429</Paragraphs>
  <Slides>53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Ngọc Phạm</cp:lastModifiedBy>
  <cp:revision>317</cp:revision>
  <dcterms:modified xsi:type="dcterms:W3CDTF">2018-03-07T00:51:54Z</dcterms:modified>
</cp:coreProperties>
</file>