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mp4" ContentType="video/unknown"/>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6" r:id="rId2"/>
    <p:sldId id="309" r:id="rId3"/>
    <p:sldId id="257" r:id="rId4"/>
    <p:sldId id="259" r:id="rId5"/>
    <p:sldId id="321" r:id="rId6"/>
    <p:sldId id="260" r:id="rId7"/>
    <p:sldId id="310" r:id="rId8"/>
    <p:sldId id="261" r:id="rId9"/>
    <p:sldId id="312" r:id="rId10"/>
    <p:sldId id="311" r:id="rId11"/>
    <p:sldId id="263" r:id="rId12"/>
    <p:sldId id="264" r:id="rId13"/>
    <p:sldId id="314" r:id="rId14"/>
    <p:sldId id="320" r:id="rId15"/>
    <p:sldId id="316" r:id="rId16"/>
    <p:sldId id="315" r:id="rId17"/>
    <p:sldId id="317" r:id="rId18"/>
    <p:sldId id="308" r:id="rId19"/>
    <p:sldId id="307" r:id="rId20"/>
    <p:sldId id="318" r:id="rId21"/>
    <p:sldId id="280" r:id="rId22"/>
    <p:sldId id="282" r:id="rId23"/>
    <p:sldId id="283" r:id="rId24"/>
    <p:sldId id="305" r:id="rId25"/>
    <p:sldId id="284" r:id="rId26"/>
    <p:sldId id="285" r:id="rId27"/>
    <p:sldId id="287" r:id="rId28"/>
    <p:sldId id="288" r:id="rId29"/>
    <p:sldId id="306" r:id="rId30"/>
    <p:sldId id="290" r:id="rId31"/>
    <p:sldId id="293" r:id="rId32"/>
    <p:sldId id="294" r:id="rId33"/>
    <p:sldId id="298" r:id="rId34"/>
    <p:sldId id="295" r:id="rId35"/>
    <p:sldId id="296" r:id="rId36"/>
    <p:sldId id="300" r:id="rId37"/>
    <p:sldId id="297" r:id="rId38"/>
    <p:sldId id="299" r:id="rId39"/>
    <p:sldId id="301" r:id="rId40"/>
    <p:sldId id="303" r:id="rId41"/>
  </p:sldIdLst>
  <p:sldSz cx="12585700" cy="7562850"/>
  <p:notesSz cx="12585700" cy="75628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4BB1553-6410-AC45-B20B-99867AFC3CDD}">
          <p14:sldIdLst>
            <p14:sldId id="256"/>
            <p14:sldId id="309"/>
            <p14:sldId id="257"/>
            <p14:sldId id="259"/>
            <p14:sldId id="321"/>
            <p14:sldId id="260"/>
            <p14:sldId id="310"/>
            <p14:sldId id="261"/>
            <p14:sldId id="312"/>
            <p14:sldId id="311"/>
            <p14:sldId id="263"/>
            <p14:sldId id="264"/>
            <p14:sldId id="314"/>
            <p14:sldId id="320"/>
            <p14:sldId id="316"/>
            <p14:sldId id="315"/>
            <p14:sldId id="317"/>
            <p14:sldId id="308"/>
            <p14:sldId id="307"/>
            <p14:sldId id="318"/>
            <p14:sldId id="280"/>
            <p14:sldId id="282"/>
            <p14:sldId id="283"/>
            <p14:sldId id="305"/>
            <p14:sldId id="284"/>
            <p14:sldId id="285"/>
            <p14:sldId id="287"/>
            <p14:sldId id="288"/>
            <p14:sldId id="306"/>
            <p14:sldId id="290"/>
            <p14:sldId id="293"/>
            <p14:sldId id="294"/>
            <p14:sldId id="298"/>
            <p14:sldId id="295"/>
            <p14:sldId id="296"/>
            <p14:sldId id="300"/>
            <p14:sldId id="297"/>
            <p14:sldId id="299"/>
            <p14:sldId id="301"/>
            <p14:sldId id="303"/>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00"/>
    <a:srgbClr val="A50021"/>
    <a:srgbClr val="990000"/>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944" autoAdjust="0"/>
  </p:normalViewPr>
  <p:slideViewPr>
    <p:cSldViewPr>
      <p:cViewPr>
        <p:scale>
          <a:sx n="70" d="100"/>
          <a:sy n="70" d="100"/>
        </p:scale>
        <p:origin x="-296" y="20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notesMaster" Target="notesMasters/notesMaster1.xml"/><Relationship Id="rId43" Type="http://schemas.openxmlformats.org/officeDocument/2006/relationships/printerSettings" Target="printerSettings/printerSettings1.bin"/><Relationship Id="rId44" Type="http://schemas.openxmlformats.org/officeDocument/2006/relationships/presProps" Target="presProps.xml"/><Relationship Id="rId4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453063" cy="3778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7129463" y="0"/>
            <a:ext cx="5453062" cy="377825"/>
          </a:xfrm>
          <a:prstGeom prst="rect">
            <a:avLst/>
          </a:prstGeom>
        </p:spPr>
        <p:txBody>
          <a:bodyPr vert="horz" lIns="91440" tIns="45720" rIns="91440" bIns="45720" rtlCol="0"/>
          <a:lstStyle>
            <a:lvl1pPr algn="r">
              <a:defRPr sz="1200"/>
            </a:lvl1pPr>
          </a:lstStyle>
          <a:p>
            <a:fld id="{A7787991-1942-4F4A-8AD0-DA39E8CADF7D}" type="datetimeFigureOut">
              <a:rPr lang="en-US" smtClean="0"/>
              <a:pPr/>
              <a:t>7/3/18</a:t>
            </a:fld>
            <a:endParaRPr lang="en-US"/>
          </a:p>
        </p:txBody>
      </p:sp>
      <p:sp>
        <p:nvSpPr>
          <p:cNvPr id="4" name="Slide Image Placeholder 3"/>
          <p:cNvSpPr>
            <a:spLocks noGrp="1" noRot="1" noChangeAspect="1"/>
          </p:cNvSpPr>
          <p:nvPr>
            <p:ph type="sldImg" idx="2"/>
          </p:nvPr>
        </p:nvSpPr>
        <p:spPr>
          <a:xfrm>
            <a:off x="3932238" y="566738"/>
            <a:ext cx="4721225" cy="28368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58888" y="3592513"/>
            <a:ext cx="10067925" cy="34036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7183438"/>
            <a:ext cx="5453063" cy="3778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7129463" y="7183438"/>
            <a:ext cx="5453062" cy="377825"/>
          </a:xfrm>
          <a:prstGeom prst="rect">
            <a:avLst/>
          </a:prstGeom>
        </p:spPr>
        <p:txBody>
          <a:bodyPr vert="horz" lIns="91440" tIns="45720" rIns="91440" bIns="45720" rtlCol="0" anchor="b"/>
          <a:lstStyle>
            <a:lvl1pPr algn="r">
              <a:defRPr sz="1200"/>
            </a:lvl1pPr>
          </a:lstStyle>
          <a:p>
            <a:fld id="{928AC04E-BC6D-6C48-A3E0-3FF8A81EDA05}" type="slidenum">
              <a:rPr lang="en-US" smtClean="0"/>
              <a:pPr/>
              <a:t>‹#›</a:t>
            </a:fld>
            <a:endParaRPr lang="en-US"/>
          </a:p>
        </p:txBody>
      </p:sp>
    </p:spTree>
    <p:extLst>
      <p:ext uri="{BB962C8B-B14F-4D97-AF65-F5344CB8AC3E}">
        <p14:creationId xmlns:p14="http://schemas.microsoft.com/office/powerpoint/2010/main" val="93921191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SLS:</a:t>
            </a:r>
            <a:r>
              <a:rPr lang="en-US" dirty="0" smtClean="0"/>
              <a:t> Sodium Lauryl Sulfate: hay </a:t>
            </a:r>
            <a:r>
              <a:rPr lang="en-US" dirty="0" err="1" smtClean="0"/>
              <a:t>còn</a:t>
            </a:r>
            <a:r>
              <a:rPr lang="en-US" dirty="0" smtClean="0"/>
              <a:t> </a:t>
            </a:r>
            <a:r>
              <a:rPr lang="en-US" dirty="0" err="1" smtClean="0"/>
              <a:t>gọi</a:t>
            </a:r>
            <a:r>
              <a:rPr lang="en-US" dirty="0" smtClean="0"/>
              <a:t> </a:t>
            </a:r>
            <a:r>
              <a:rPr lang="en-US" dirty="0" err="1" smtClean="0"/>
              <a:t>là</a:t>
            </a:r>
            <a:r>
              <a:rPr lang="en-US" dirty="0" smtClean="0"/>
              <a:t> </a:t>
            </a:r>
            <a:r>
              <a:rPr lang="en-US" dirty="0" err="1" smtClean="0"/>
              <a:t>chất</a:t>
            </a:r>
            <a:r>
              <a:rPr lang="en-US" dirty="0" smtClean="0"/>
              <a:t> </a:t>
            </a:r>
            <a:r>
              <a:rPr lang="en-US" dirty="0" err="1" smtClean="0"/>
              <a:t>tẩy</a:t>
            </a:r>
            <a:r>
              <a:rPr lang="en-US" dirty="0" smtClean="0"/>
              <a:t> </a:t>
            </a:r>
            <a:r>
              <a:rPr lang="en-US" dirty="0" err="1" smtClean="0"/>
              <a:t>rửa</a:t>
            </a:r>
            <a:r>
              <a:rPr lang="en-US" dirty="0" smtClean="0"/>
              <a:t> </a:t>
            </a:r>
            <a:r>
              <a:rPr lang="en-US" dirty="0" err="1" smtClean="0"/>
              <a:t>với</a:t>
            </a:r>
            <a:r>
              <a:rPr lang="en-US" dirty="0" smtClean="0"/>
              <a:t> </a:t>
            </a:r>
            <a:r>
              <a:rPr lang="en-US" dirty="0" err="1" smtClean="0"/>
              <a:t>công</a:t>
            </a:r>
            <a:r>
              <a:rPr lang="en-US" dirty="0" smtClean="0"/>
              <a:t> </a:t>
            </a:r>
            <a:r>
              <a:rPr lang="en-US" dirty="0" err="1" smtClean="0"/>
              <a:t>dụng</a:t>
            </a:r>
            <a:r>
              <a:rPr lang="en-US" dirty="0" smtClean="0"/>
              <a:t> </a:t>
            </a:r>
            <a:r>
              <a:rPr lang="en-US" dirty="0" err="1" smtClean="0"/>
              <a:t>chính</a:t>
            </a:r>
            <a:r>
              <a:rPr lang="en-US" dirty="0" smtClean="0"/>
              <a:t> </a:t>
            </a:r>
            <a:r>
              <a:rPr lang="en-US" dirty="0" err="1" smtClean="0"/>
              <a:t>là</a:t>
            </a:r>
            <a:r>
              <a:rPr lang="en-US" dirty="0" smtClean="0"/>
              <a:t> </a:t>
            </a:r>
            <a:r>
              <a:rPr lang="en-US" dirty="0" err="1" smtClean="0"/>
              <a:t>làm</a:t>
            </a:r>
            <a:r>
              <a:rPr lang="en-US" dirty="0" smtClean="0"/>
              <a:t> </a:t>
            </a:r>
            <a:r>
              <a:rPr lang="en-US" dirty="0" err="1" smtClean="0"/>
              <a:t>sạch</a:t>
            </a:r>
            <a:r>
              <a:rPr lang="en-US" dirty="0" smtClean="0"/>
              <a:t>, </a:t>
            </a:r>
            <a:r>
              <a:rPr lang="en-US" dirty="0" err="1" smtClean="0"/>
              <a:t>có</a:t>
            </a:r>
            <a:r>
              <a:rPr lang="en-US" dirty="0" smtClean="0"/>
              <a:t> </a:t>
            </a:r>
            <a:r>
              <a:rPr lang="en-US" dirty="0" err="1" smtClean="0"/>
              <a:t>giá</a:t>
            </a:r>
            <a:r>
              <a:rPr lang="en-US" dirty="0" smtClean="0"/>
              <a:t> </a:t>
            </a:r>
            <a:r>
              <a:rPr lang="en-US" dirty="0" err="1" smtClean="0"/>
              <a:t>thành</a:t>
            </a:r>
            <a:r>
              <a:rPr lang="en-US" dirty="0" smtClean="0"/>
              <a:t> </a:t>
            </a:r>
            <a:r>
              <a:rPr lang="en-US" dirty="0" err="1" smtClean="0"/>
              <a:t>khá</a:t>
            </a:r>
            <a:r>
              <a:rPr lang="en-US" dirty="0" smtClean="0"/>
              <a:t> </a:t>
            </a:r>
            <a:r>
              <a:rPr lang="en-US" dirty="0" err="1" smtClean="0"/>
              <a:t>rẻ</a:t>
            </a:r>
            <a:r>
              <a:rPr lang="en-US" dirty="0" smtClean="0"/>
              <a:t>, </a:t>
            </a:r>
            <a:r>
              <a:rPr lang="en-US" dirty="0" err="1" smtClean="0"/>
              <a:t>dùng</a:t>
            </a:r>
            <a:r>
              <a:rPr lang="en-US" dirty="0" smtClean="0"/>
              <a:t> 1 </a:t>
            </a:r>
            <a:r>
              <a:rPr lang="en-US" dirty="0" err="1" smtClean="0"/>
              <a:t>thời</a:t>
            </a:r>
            <a:r>
              <a:rPr lang="en-US" dirty="0" smtClean="0"/>
              <a:t> </a:t>
            </a:r>
            <a:r>
              <a:rPr lang="en-US" dirty="0" err="1" smtClean="0"/>
              <a:t>gian</a:t>
            </a:r>
            <a:r>
              <a:rPr lang="en-US" dirty="0" smtClean="0"/>
              <a:t> </a:t>
            </a:r>
            <a:r>
              <a:rPr lang="en-US" dirty="0" err="1" smtClean="0"/>
              <a:t>liên</a:t>
            </a:r>
            <a:r>
              <a:rPr lang="en-US" dirty="0" smtClean="0"/>
              <a:t> </a:t>
            </a:r>
            <a:r>
              <a:rPr lang="en-US" dirty="0" err="1" smtClean="0"/>
              <a:t>tục</a:t>
            </a:r>
            <a:r>
              <a:rPr lang="en-US" dirty="0" smtClean="0"/>
              <a:t> </a:t>
            </a:r>
            <a:r>
              <a:rPr lang="en-US" dirty="0" err="1" smtClean="0"/>
              <a:t>có</a:t>
            </a:r>
            <a:r>
              <a:rPr lang="en-US" dirty="0" smtClean="0"/>
              <a:t> </a:t>
            </a:r>
            <a:r>
              <a:rPr lang="en-US" dirty="0" err="1" smtClean="0"/>
              <a:t>thể</a:t>
            </a:r>
            <a:r>
              <a:rPr lang="en-US" dirty="0" smtClean="0"/>
              <a:t> </a:t>
            </a:r>
            <a:r>
              <a:rPr lang="en-US" dirty="0" err="1" smtClean="0"/>
              <a:t>dây</a:t>
            </a:r>
            <a:r>
              <a:rPr lang="en-US" dirty="0" smtClean="0"/>
              <a:t> </a:t>
            </a:r>
            <a:r>
              <a:rPr lang="en-US" dirty="0" err="1" smtClean="0"/>
              <a:t>kích</a:t>
            </a:r>
            <a:r>
              <a:rPr lang="en-US" dirty="0" smtClean="0"/>
              <a:t> </a:t>
            </a:r>
            <a:r>
              <a:rPr lang="en-US" dirty="0" err="1" smtClean="0"/>
              <a:t>ứng</a:t>
            </a:r>
            <a:r>
              <a:rPr lang="en-US" dirty="0" smtClean="0"/>
              <a:t> da </a:t>
            </a:r>
            <a:r>
              <a:rPr lang="en-US" dirty="0" err="1" smtClean="0"/>
              <a:t>bao</a:t>
            </a:r>
            <a:r>
              <a:rPr lang="en-US" dirty="0" smtClean="0"/>
              <a:t> </a:t>
            </a:r>
            <a:r>
              <a:rPr lang="en-US" dirty="0" err="1" smtClean="0"/>
              <a:t>gồm</a:t>
            </a:r>
            <a:r>
              <a:rPr lang="en-US" dirty="0" smtClean="0"/>
              <a:t> </a:t>
            </a:r>
            <a:r>
              <a:rPr lang="en-US" dirty="0" err="1" smtClean="0"/>
              <a:t>khô</a:t>
            </a:r>
            <a:r>
              <a:rPr lang="en-US" dirty="0" smtClean="0"/>
              <a:t> da, </a:t>
            </a:r>
            <a:r>
              <a:rPr lang="en-US" dirty="0" err="1" smtClean="0"/>
              <a:t>làm</a:t>
            </a:r>
            <a:r>
              <a:rPr lang="en-US" dirty="0" smtClean="0"/>
              <a:t> </a:t>
            </a:r>
            <a:r>
              <a:rPr lang="en-US" dirty="0" err="1" smtClean="0"/>
              <a:t>xuất</a:t>
            </a:r>
            <a:r>
              <a:rPr lang="en-US" dirty="0" smtClean="0"/>
              <a:t> </a:t>
            </a:r>
            <a:r>
              <a:rPr lang="en-US" dirty="0" err="1" smtClean="0"/>
              <a:t>hiện</a:t>
            </a:r>
            <a:r>
              <a:rPr lang="en-US" dirty="0" smtClean="0"/>
              <a:t> </a:t>
            </a:r>
            <a:r>
              <a:rPr lang="en-US" dirty="0" err="1" smtClean="0"/>
              <a:t>các</a:t>
            </a:r>
            <a:r>
              <a:rPr lang="en-US" dirty="0" smtClean="0"/>
              <a:t> </a:t>
            </a:r>
            <a:r>
              <a:rPr lang="en-US" dirty="0" err="1" smtClean="0"/>
              <a:t>vết</a:t>
            </a:r>
            <a:r>
              <a:rPr lang="en-US" dirty="0" smtClean="0"/>
              <a:t> </a:t>
            </a:r>
            <a:r>
              <a:rPr lang="en-US" dirty="0" err="1" smtClean="0"/>
              <a:t>đỏ</a:t>
            </a:r>
            <a:r>
              <a:rPr lang="en-US" dirty="0" smtClean="0"/>
              <a:t> </a:t>
            </a:r>
            <a:r>
              <a:rPr lang="en-US" dirty="0" err="1" smtClean="0"/>
              <a:t>và</a:t>
            </a:r>
            <a:r>
              <a:rPr lang="en-US" dirty="0" smtClean="0"/>
              <a:t> </a:t>
            </a:r>
            <a:r>
              <a:rPr lang="en-US" dirty="0" err="1" smtClean="0"/>
              <a:t>kích</a:t>
            </a:r>
            <a:r>
              <a:rPr lang="en-US" dirty="0" smtClean="0"/>
              <a:t> </a:t>
            </a:r>
            <a:r>
              <a:rPr lang="en-US" dirty="0" err="1" smtClean="0"/>
              <a:t>ứng</a:t>
            </a:r>
            <a:r>
              <a:rPr lang="en-US" dirty="0" smtClean="0"/>
              <a:t> </a:t>
            </a:r>
            <a:r>
              <a:rPr lang="en-US" dirty="0" err="1" smtClean="0"/>
              <a:t>mắt</a:t>
            </a:r>
            <a:r>
              <a:rPr lang="en-US" dirty="0" smtClean="0"/>
              <a:t>, do </a:t>
            </a:r>
            <a:r>
              <a:rPr lang="en-US" dirty="0" err="1" smtClean="0"/>
              <a:t>đó</a:t>
            </a:r>
            <a:r>
              <a:rPr lang="en-US" dirty="0" smtClean="0"/>
              <a:t> </a:t>
            </a:r>
            <a:r>
              <a:rPr lang="en-US" dirty="0" err="1" smtClean="0"/>
              <a:t>dùng</a:t>
            </a:r>
            <a:r>
              <a:rPr lang="en-US" dirty="0" smtClean="0"/>
              <a:t> </a:t>
            </a:r>
            <a:r>
              <a:rPr lang="en-US" dirty="0" err="1" smtClean="0"/>
              <a:t>trong</a:t>
            </a:r>
            <a:r>
              <a:rPr lang="en-US" dirty="0" smtClean="0"/>
              <a:t> 1 </a:t>
            </a:r>
            <a:r>
              <a:rPr lang="en-US" dirty="0" err="1" smtClean="0"/>
              <a:t>thời</a:t>
            </a:r>
            <a:r>
              <a:rPr lang="en-US" dirty="0" smtClean="0"/>
              <a:t> </a:t>
            </a:r>
            <a:r>
              <a:rPr lang="en-US" dirty="0" err="1" smtClean="0"/>
              <a:t>gian</a:t>
            </a:r>
            <a:r>
              <a:rPr lang="en-US" dirty="0" smtClean="0"/>
              <a:t> </a:t>
            </a:r>
            <a:r>
              <a:rPr lang="en-US" dirty="0" err="1" smtClean="0"/>
              <a:t>dài</a:t>
            </a:r>
            <a:r>
              <a:rPr lang="en-US" dirty="0" smtClean="0"/>
              <a:t> </a:t>
            </a:r>
            <a:r>
              <a:rPr lang="en-US" dirty="0" err="1" smtClean="0"/>
              <a:t>có</a:t>
            </a:r>
            <a:r>
              <a:rPr lang="en-US" dirty="0" smtClean="0"/>
              <a:t> </a:t>
            </a:r>
            <a:r>
              <a:rPr lang="en-US" dirty="0" err="1" smtClean="0"/>
              <a:t>thể</a:t>
            </a:r>
            <a:r>
              <a:rPr lang="en-US" dirty="0" smtClean="0"/>
              <a:t> </a:t>
            </a:r>
            <a:r>
              <a:rPr lang="en-US" dirty="0" err="1" smtClean="0"/>
              <a:t>làm</a:t>
            </a:r>
            <a:r>
              <a:rPr lang="en-US" dirty="0" smtClean="0"/>
              <a:t> </a:t>
            </a:r>
            <a:r>
              <a:rPr lang="en-US" dirty="0" err="1" smtClean="0"/>
              <a:t>tăng</a:t>
            </a:r>
            <a:r>
              <a:rPr lang="en-US" dirty="0" smtClean="0"/>
              <a:t> </a:t>
            </a:r>
            <a:r>
              <a:rPr lang="en-US" dirty="0" err="1" smtClean="0"/>
              <a:t>độ</a:t>
            </a:r>
            <a:r>
              <a:rPr lang="en-US" dirty="0" smtClean="0"/>
              <a:t> </a:t>
            </a:r>
            <a:r>
              <a:rPr lang="en-US" dirty="0" err="1" smtClean="0"/>
              <a:t>nhạy</a:t>
            </a:r>
            <a:r>
              <a:rPr lang="en-US" dirty="0" smtClean="0"/>
              <a:t> </a:t>
            </a:r>
            <a:r>
              <a:rPr lang="en-US" dirty="0" err="1" smtClean="0"/>
              <a:t>cảm</a:t>
            </a:r>
            <a:r>
              <a:rPr lang="en-US" dirty="0" smtClean="0"/>
              <a:t> </a:t>
            </a:r>
            <a:r>
              <a:rPr lang="en-US" dirty="0" err="1" smtClean="0"/>
              <a:t>của</a:t>
            </a:r>
            <a:r>
              <a:rPr lang="en-US" dirty="0" smtClean="0"/>
              <a:t> da.</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PEG: </a:t>
            </a:r>
            <a:r>
              <a:rPr lang="en-US" dirty="0" err="1" smtClean="0"/>
              <a:t>Là</a:t>
            </a:r>
            <a:r>
              <a:rPr lang="en-US" dirty="0" smtClean="0"/>
              <a:t> Poly ethylene Glycol,</a:t>
            </a:r>
            <a:r>
              <a:rPr lang="en-US" baseline="0" dirty="0" smtClean="0"/>
              <a:t> </a:t>
            </a:r>
            <a:r>
              <a:rPr lang="en-US" baseline="0" dirty="0" err="1" smtClean="0"/>
              <a:t>là</a:t>
            </a:r>
            <a:r>
              <a:rPr lang="en-US" baseline="0" dirty="0" smtClean="0"/>
              <a:t> </a:t>
            </a:r>
            <a:r>
              <a:rPr lang="en-US" baseline="0" dirty="0" err="1" smtClean="0"/>
              <a:t>một</a:t>
            </a:r>
            <a:r>
              <a:rPr lang="en-US" baseline="0" dirty="0" smtClean="0"/>
              <a:t> </a:t>
            </a:r>
            <a:r>
              <a:rPr lang="en-US" baseline="0" dirty="0" err="1" smtClean="0"/>
              <a:t>hợp</a:t>
            </a:r>
            <a:r>
              <a:rPr lang="en-US" baseline="0" dirty="0" smtClean="0"/>
              <a:t> </a:t>
            </a:r>
            <a:r>
              <a:rPr lang="en-US" baseline="0" dirty="0" err="1" smtClean="0"/>
              <a:t>chất</a:t>
            </a:r>
            <a:r>
              <a:rPr lang="en-US" baseline="0" dirty="0" smtClean="0"/>
              <a:t>, hay </a:t>
            </a:r>
            <a:r>
              <a:rPr lang="en-US" baseline="0" dirty="0" err="1" smtClean="0"/>
              <a:t>là</a:t>
            </a:r>
            <a:r>
              <a:rPr lang="en-US" baseline="0" dirty="0" smtClean="0"/>
              <a:t> </a:t>
            </a:r>
            <a:r>
              <a:rPr lang="en-US" baseline="0" dirty="0" err="1" smtClean="0"/>
              <a:t>các</a:t>
            </a:r>
            <a:r>
              <a:rPr lang="en-US" baseline="0" dirty="0" smtClean="0"/>
              <a:t> polymer </a:t>
            </a:r>
            <a:r>
              <a:rPr lang="en-US" baseline="0" dirty="0" err="1" smtClean="0"/>
              <a:t>được</a:t>
            </a:r>
            <a:r>
              <a:rPr lang="en-US" baseline="0" dirty="0" smtClean="0"/>
              <a:t> </a:t>
            </a:r>
            <a:r>
              <a:rPr lang="en-US" baseline="0" dirty="0" err="1" smtClean="0"/>
              <a:t>liên</a:t>
            </a:r>
            <a:r>
              <a:rPr lang="en-US" baseline="0" dirty="0" smtClean="0"/>
              <a:t> </a:t>
            </a:r>
            <a:r>
              <a:rPr lang="en-US" baseline="0" dirty="0" err="1" smtClean="0"/>
              <a:t>kết</a:t>
            </a:r>
            <a:r>
              <a:rPr lang="en-US" baseline="0" dirty="0" smtClean="0"/>
              <a:t> </a:t>
            </a:r>
            <a:r>
              <a:rPr lang="en-US" baseline="0" dirty="0" err="1" smtClean="0"/>
              <a:t>với</a:t>
            </a:r>
            <a:r>
              <a:rPr lang="en-US" baseline="0" dirty="0" smtClean="0"/>
              <a:t> </a:t>
            </a:r>
            <a:r>
              <a:rPr lang="en-US" baseline="0" dirty="0" err="1" smtClean="0"/>
              <a:t>nhau</a:t>
            </a:r>
            <a:r>
              <a:rPr lang="en-US" baseline="0" dirty="0" smtClean="0"/>
              <a:t>. Polyethylene </a:t>
            </a:r>
            <a:r>
              <a:rPr lang="en-US" baseline="0" dirty="0" err="1" smtClean="0"/>
              <a:t>là</a:t>
            </a:r>
            <a:r>
              <a:rPr lang="en-US" baseline="0" dirty="0" smtClean="0"/>
              <a:t> </a:t>
            </a:r>
            <a:r>
              <a:rPr lang="en-US" baseline="0" dirty="0" err="1" smtClean="0"/>
              <a:t>hình</a:t>
            </a:r>
            <a:r>
              <a:rPr lang="en-US" baseline="0" dirty="0" smtClean="0"/>
              <a:t> </a:t>
            </a:r>
            <a:r>
              <a:rPr lang="en-US" baseline="0" dirty="0" err="1" smtClean="0"/>
              <a:t>thức</a:t>
            </a:r>
            <a:r>
              <a:rPr lang="en-US" baseline="0" dirty="0" smtClean="0"/>
              <a:t> </a:t>
            </a:r>
            <a:r>
              <a:rPr lang="en-US" baseline="0" dirty="0" err="1" smtClean="0"/>
              <a:t>phổ</a:t>
            </a:r>
            <a:r>
              <a:rPr lang="en-US" baseline="0" dirty="0" smtClean="0"/>
              <a:t> </a:t>
            </a:r>
            <a:r>
              <a:rPr lang="en-US" baseline="0" dirty="0" err="1" smtClean="0"/>
              <a:t>biến</a:t>
            </a:r>
            <a:r>
              <a:rPr lang="en-US" baseline="0" dirty="0" smtClean="0"/>
              <a:t> </a:t>
            </a:r>
            <a:r>
              <a:rPr lang="en-US" baseline="0" dirty="0" err="1" smtClean="0"/>
              <a:t>nhất</a:t>
            </a:r>
            <a:r>
              <a:rPr lang="en-US" baseline="0" dirty="0" smtClean="0"/>
              <a:t> </a:t>
            </a:r>
            <a:r>
              <a:rPr lang="en-US" baseline="0" dirty="0" err="1" smtClean="0"/>
              <a:t>của</a:t>
            </a:r>
            <a:r>
              <a:rPr lang="en-US" baseline="0" dirty="0" smtClean="0"/>
              <a:t> </a:t>
            </a:r>
            <a:r>
              <a:rPr lang="en-US" baseline="0" dirty="0" err="1" smtClean="0"/>
              <a:t>nhựa</a:t>
            </a:r>
            <a:r>
              <a:rPr lang="en-US" baseline="0" dirty="0" smtClean="0"/>
              <a:t> </a:t>
            </a:r>
            <a:r>
              <a:rPr lang="en-US" baseline="0" dirty="0" err="1" smtClean="0"/>
              <a:t>khi</a:t>
            </a:r>
            <a:r>
              <a:rPr lang="en-US" baseline="0" dirty="0" smtClean="0"/>
              <a:t> </a:t>
            </a:r>
            <a:r>
              <a:rPr lang="en-US" baseline="0" dirty="0" err="1" smtClean="0"/>
              <a:t>kết</a:t>
            </a:r>
            <a:r>
              <a:rPr lang="en-US" baseline="0" dirty="0" smtClean="0"/>
              <a:t> </a:t>
            </a:r>
            <a:r>
              <a:rPr lang="en-US" baseline="0" dirty="0" err="1" smtClean="0"/>
              <a:t>hợp</a:t>
            </a:r>
            <a:r>
              <a:rPr lang="en-US" baseline="0" dirty="0" smtClean="0"/>
              <a:t> </a:t>
            </a:r>
            <a:r>
              <a:rPr lang="en-US" baseline="0" dirty="0" err="1" smtClean="0"/>
              <a:t>với</a:t>
            </a:r>
            <a:r>
              <a:rPr lang="en-US" baseline="0" dirty="0" smtClean="0"/>
              <a:t> glycol </a:t>
            </a:r>
            <a:r>
              <a:rPr lang="en-US" baseline="0" dirty="0" err="1" smtClean="0"/>
              <a:t>nó</a:t>
            </a:r>
            <a:r>
              <a:rPr lang="en-US" baseline="0" dirty="0" smtClean="0"/>
              <a:t> </a:t>
            </a:r>
            <a:r>
              <a:rPr lang="en-US" baseline="0" dirty="0" err="1" smtClean="0"/>
              <a:t>trở</a:t>
            </a:r>
            <a:r>
              <a:rPr lang="en-US" baseline="0" dirty="0" smtClean="0"/>
              <a:t> </a:t>
            </a:r>
            <a:r>
              <a:rPr lang="en-US" baseline="0" dirty="0" err="1" smtClean="0"/>
              <a:t>thành</a:t>
            </a:r>
            <a:r>
              <a:rPr lang="en-US" baseline="0" dirty="0" smtClean="0"/>
              <a:t> dung </a:t>
            </a:r>
            <a:r>
              <a:rPr lang="en-US" baseline="0" dirty="0" err="1" smtClean="0"/>
              <a:t>dịch</a:t>
            </a:r>
            <a:r>
              <a:rPr lang="en-US" baseline="0" dirty="0" smtClean="0"/>
              <a:t> </a:t>
            </a:r>
            <a:r>
              <a:rPr lang="en-US" baseline="0" dirty="0" err="1" smtClean="0"/>
              <a:t>đặc</a:t>
            </a:r>
            <a:r>
              <a:rPr lang="en-US" baseline="0" dirty="0" smtClean="0"/>
              <a:t> </a:t>
            </a:r>
            <a:r>
              <a:rPr lang="en-US" baseline="0" dirty="0" err="1" smtClean="0"/>
              <a:t>và</a:t>
            </a:r>
            <a:r>
              <a:rPr lang="en-US" baseline="0" dirty="0" smtClean="0"/>
              <a:t> </a:t>
            </a:r>
            <a:r>
              <a:rPr lang="en-US" baseline="0" dirty="0" err="1" smtClean="0"/>
              <a:t>dính</a:t>
            </a:r>
            <a:r>
              <a:rPr lang="en-US" baseline="0" dirty="0" smtClean="0"/>
              <a:t>. PEG </a:t>
            </a:r>
            <a:r>
              <a:rPr lang="en-US" baseline="0" dirty="0" err="1" smtClean="0"/>
              <a:t>hoạt</a:t>
            </a:r>
            <a:r>
              <a:rPr lang="en-US" baseline="0" dirty="0" smtClean="0"/>
              <a:t> </a:t>
            </a:r>
            <a:r>
              <a:rPr lang="en-US" baseline="0" dirty="0" err="1" smtClean="0"/>
              <a:t>động</a:t>
            </a:r>
            <a:r>
              <a:rPr lang="en-US" baseline="0" dirty="0" smtClean="0"/>
              <a:t> </a:t>
            </a:r>
            <a:r>
              <a:rPr lang="en-US" baseline="0" dirty="0" err="1" smtClean="0"/>
              <a:t>như</a:t>
            </a:r>
            <a:r>
              <a:rPr lang="en-US" baseline="0" dirty="0" smtClean="0"/>
              <a:t> 1 </a:t>
            </a:r>
            <a:r>
              <a:rPr lang="en-US" baseline="0" dirty="0" err="1" smtClean="0"/>
              <a:t>thành</a:t>
            </a:r>
            <a:r>
              <a:rPr lang="en-US" baseline="0" dirty="0" smtClean="0"/>
              <a:t> </a:t>
            </a:r>
            <a:r>
              <a:rPr lang="en-US" baseline="0" dirty="0" err="1" smtClean="0"/>
              <a:t>phần</a:t>
            </a:r>
            <a:r>
              <a:rPr lang="en-US" baseline="0" dirty="0" smtClean="0"/>
              <a:t> </a:t>
            </a:r>
            <a:r>
              <a:rPr lang="en-US" baseline="0" dirty="0" err="1" smtClean="0"/>
              <a:t>làm</a:t>
            </a:r>
            <a:r>
              <a:rPr lang="en-US" baseline="0" dirty="0" smtClean="0"/>
              <a:t> </a:t>
            </a:r>
            <a:r>
              <a:rPr lang="en-US" baseline="0" dirty="0" err="1" smtClean="0"/>
              <a:t>mềm</a:t>
            </a:r>
            <a:r>
              <a:rPr lang="en-US" baseline="0" dirty="0" smtClean="0"/>
              <a:t> da </a:t>
            </a:r>
            <a:r>
              <a:rPr lang="en-US" baseline="0" dirty="0" err="1" smtClean="0"/>
              <a:t>và</a:t>
            </a:r>
            <a:r>
              <a:rPr lang="en-US" baseline="0" dirty="0" smtClean="0"/>
              <a:t> </a:t>
            </a:r>
            <a:r>
              <a:rPr lang="en-US" baseline="0" dirty="0" err="1" smtClean="0"/>
              <a:t>như</a:t>
            </a:r>
            <a:r>
              <a:rPr lang="en-US" baseline="0" dirty="0" smtClean="0"/>
              <a:t> 1 </a:t>
            </a:r>
            <a:r>
              <a:rPr lang="en-US" baseline="0" dirty="0" err="1" smtClean="0"/>
              <a:t>phương</a:t>
            </a:r>
            <a:r>
              <a:rPr lang="en-US" baseline="0" dirty="0" smtClean="0"/>
              <a:t> </a:t>
            </a:r>
            <a:r>
              <a:rPr lang="en-US" baseline="0" dirty="0" err="1" smtClean="0"/>
              <a:t>tiện</a:t>
            </a:r>
            <a:r>
              <a:rPr lang="en-US" baseline="0" dirty="0" smtClean="0"/>
              <a:t> </a:t>
            </a:r>
            <a:r>
              <a:rPr lang="en-US" baseline="0" dirty="0" err="1" smtClean="0"/>
              <a:t>đưa</a:t>
            </a:r>
            <a:r>
              <a:rPr lang="en-US" baseline="0" dirty="0" smtClean="0"/>
              <a:t> </a:t>
            </a:r>
            <a:r>
              <a:rPr lang="en-US" baseline="0" dirty="0" err="1" smtClean="0"/>
              <a:t>các</a:t>
            </a:r>
            <a:r>
              <a:rPr lang="en-US" baseline="0" dirty="0" smtClean="0"/>
              <a:t> </a:t>
            </a:r>
            <a:r>
              <a:rPr lang="en-US" baseline="0" dirty="0" err="1" smtClean="0"/>
              <a:t>thành</a:t>
            </a:r>
            <a:r>
              <a:rPr lang="en-US" baseline="0" dirty="0" smtClean="0"/>
              <a:t> </a:t>
            </a:r>
            <a:r>
              <a:rPr lang="en-US" baseline="0" dirty="0" err="1" smtClean="0"/>
              <a:t>phần</a:t>
            </a:r>
            <a:r>
              <a:rPr lang="en-US" baseline="0" dirty="0" smtClean="0"/>
              <a:t> </a:t>
            </a:r>
            <a:r>
              <a:rPr lang="en-US" baseline="0" dirty="0" err="1" smtClean="0"/>
              <a:t>thẩm</a:t>
            </a:r>
            <a:r>
              <a:rPr lang="en-US" baseline="0" dirty="0" smtClean="0"/>
              <a:t> </a:t>
            </a:r>
            <a:r>
              <a:rPr lang="en-US" baseline="0" dirty="0" err="1" smtClean="0"/>
              <a:t>thấu</a:t>
            </a:r>
            <a:r>
              <a:rPr lang="en-US" baseline="0" dirty="0" smtClean="0"/>
              <a:t> </a:t>
            </a:r>
            <a:r>
              <a:rPr lang="en-US" baseline="0" dirty="0" err="1" smtClean="0"/>
              <a:t>vào</a:t>
            </a:r>
            <a:r>
              <a:rPr lang="en-US" baseline="0" dirty="0" smtClean="0"/>
              <a:t> da. </a:t>
            </a:r>
            <a:endParaRPr lang="en-US" dirty="0" smtClean="0"/>
          </a:p>
          <a:p>
            <a:r>
              <a:rPr lang="en-US" b="1" dirty="0" smtClean="0"/>
              <a:t>EDTA</a:t>
            </a:r>
            <a:r>
              <a:rPr lang="en-US" dirty="0" smtClean="0"/>
              <a:t> </a:t>
            </a:r>
            <a:r>
              <a:rPr lang="en-US" dirty="0" err="1" smtClean="0"/>
              <a:t>là</a:t>
            </a:r>
            <a:r>
              <a:rPr lang="en-US" dirty="0" smtClean="0"/>
              <a:t> </a:t>
            </a:r>
            <a:r>
              <a:rPr lang="en-US" dirty="0" err="1" smtClean="0"/>
              <a:t>Ethylendiamin</a:t>
            </a:r>
            <a:r>
              <a:rPr lang="en-US" dirty="0" smtClean="0"/>
              <a:t> </a:t>
            </a:r>
            <a:r>
              <a:rPr lang="en-US" dirty="0" err="1" smtClean="0"/>
              <a:t>Tetraacetic</a:t>
            </a:r>
            <a:r>
              <a:rPr lang="en-US" dirty="0" smtClean="0"/>
              <a:t> Acid: </a:t>
            </a:r>
            <a:r>
              <a:rPr lang="en-US" dirty="0" err="1" smtClean="0"/>
              <a:t>dùng</a:t>
            </a:r>
            <a:r>
              <a:rPr lang="en-US" dirty="0" smtClean="0"/>
              <a:t> </a:t>
            </a:r>
            <a:r>
              <a:rPr lang="en-US" dirty="0" err="1" smtClean="0"/>
              <a:t>trong</a:t>
            </a:r>
            <a:r>
              <a:rPr lang="en-US" dirty="0" smtClean="0"/>
              <a:t> </a:t>
            </a:r>
            <a:r>
              <a:rPr lang="en-US" dirty="0" err="1" smtClean="0"/>
              <a:t>phân</a:t>
            </a:r>
            <a:r>
              <a:rPr lang="en-US" dirty="0" smtClean="0"/>
              <a:t> </a:t>
            </a:r>
            <a:r>
              <a:rPr lang="en-US" dirty="0" err="1" smtClean="0"/>
              <a:t>bón</a:t>
            </a:r>
            <a:r>
              <a:rPr lang="en-US" dirty="0" smtClean="0"/>
              <a:t> </a:t>
            </a:r>
            <a:r>
              <a:rPr lang="en-US" dirty="0" err="1" smtClean="0"/>
              <a:t>nông</a:t>
            </a:r>
            <a:r>
              <a:rPr lang="en-US" dirty="0" smtClean="0"/>
              <a:t> </a:t>
            </a:r>
            <a:r>
              <a:rPr lang="en-US" dirty="0" err="1" smtClean="0"/>
              <a:t>nghiệp</a:t>
            </a:r>
            <a:r>
              <a:rPr lang="en-US" dirty="0" smtClean="0"/>
              <a:t> </a:t>
            </a:r>
            <a:r>
              <a:rPr lang="en-US" dirty="0" err="1" smtClean="0"/>
              <a:t>để</a:t>
            </a:r>
            <a:r>
              <a:rPr lang="en-US" dirty="0" smtClean="0"/>
              <a:t> </a:t>
            </a:r>
            <a:r>
              <a:rPr lang="en-US" dirty="0" err="1" smtClean="0"/>
              <a:t>khử</a:t>
            </a:r>
            <a:r>
              <a:rPr lang="en-US" dirty="0" smtClean="0"/>
              <a:t> </a:t>
            </a:r>
            <a:r>
              <a:rPr lang="en-US" dirty="0" err="1" smtClean="0"/>
              <a:t>các</a:t>
            </a:r>
            <a:r>
              <a:rPr lang="en-US" dirty="0" smtClean="0"/>
              <a:t> </a:t>
            </a:r>
            <a:r>
              <a:rPr lang="en-US" dirty="0" err="1" smtClean="0"/>
              <a:t>kim</a:t>
            </a:r>
            <a:r>
              <a:rPr lang="en-US" dirty="0" smtClean="0"/>
              <a:t> </a:t>
            </a:r>
            <a:r>
              <a:rPr lang="en-US" dirty="0" err="1" smtClean="0"/>
              <a:t>loại</a:t>
            </a:r>
            <a:r>
              <a:rPr lang="en-US" dirty="0" smtClean="0"/>
              <a:t> </a:t>
            </a:r>
            <a:r>
              <a:rPr lang="en-US" dirty="0" err="1" smtClean="0"/>
              <a:t>nặng</a:t>
            </a:r>
            <a:r>
              <a:rPr lang="en-US" dirty="0" smtClean="0"/>
              <a:t>,</a:t>
            </a:r>
            <a:r>
              <a:rPr lang="en-US" baseline="0" dirty="0" smtClean="0"/>
              <a:t> </a:t>
            </a:r>
            <a:r>
              <a:rPr lang="en-US" baseline="0" dirty="0" err="1" smtClean="0"/>
              <a:t>mạnh</a:t>
            </a:r>
            <a:r>
              <a:rPr lang="en-US" baseline="0" dirty="0" smtClean="0"/>
              <a:t> </a:t>
            </a:r>
            <a:r>
              <a:rPr lang="en-US" baseline="0" dirty="0" err="1" smtClean="0"/>
              <a:t>hơn</a:t>
            </a:r>
            <a:r>
              <a:rPr lang="en-US" baseline="0" dirty="0" smtClean="0"/>
              <a:t> acid acetic 1000 </a:t>
            </a:r>
            <a:r>
              <a:rPr lang="en-US" baseline="0" dirty="0" err="1" smtClean="0"/>
              <a:t>lần</a:t>
            </a:r>
            <a:r>
              <a:rPr lang="en-US" baseline="0" dirty="0" smtClean="0"/>
              <a:t> </a:t>
            </a:r>
            <a:r>
              <a:rPr lang="en-US" baseline="0" dirty="0" err="1" smtClean="0"/>
              <a:t>hoạt</a:t>
            </a:r>
            <a:r>
              <a:rPr lang="en-US" baseline="0" dirty="0" smtClean="0"/>
              <a:t> </a:t>
            </a:r>
            <a:r>
              <a:rPr lang="en-US" baseline="0" dirty="0" err="1" smtClean="0"/>
              <a:t>động</a:t>
            </a:r>
            <a:r>
              <a:rPr lang="en-US" baseline="0" dirty="0" smtClean="0"/>
              <a:t> </a:t>
            </a:r>
            <a:r>
              <a:rPr lang="en-US" baseline="0" dirty="0" err="1" smtClean="0"/>
              <a:t>như</a:t>
            </a:r>
            <a:r>
              <a:rPr lang="en-US" baseline="0" dirty="0" smtClean="0"/>
              <a:t> </a:t>
            </a:r>
            <a:r>
              <a:rPr lang="en-US" baseline="0" dirty="0" err="1" smtClean="0"/>
              <a:t>một</a:t>
            </a:r>
            <a:r>
              <a:rPr lang="en-US" baseline="0" dirty="0" smtClean="0"/>
              <a:t> </a:t>
            </a:r>
            <a:r>
              <a:rPr lang="en-US" baseline="0" dirty="0" err="1" smtClean="0"/>
              <a:t>chất</a:t>
            </a:r>
            <a:r>
              <a:rPr lang="en-US" baseline="0" dirty="0" smtClean="0"/>
              <a:t> </a:t>
            </a:r>
            <a:r>
              <a:rPr lang="en-US" baseline="0" dirty="0" err="1" smtClean="0"/>
              <a:t>bảo</a:t>
            </a:r>
            <a:r>
              <a:rPr lang="en-US" baseline="0" dirty="0" smtClean="0"/>
              <a:t> </a:t>
            </a:r>
            <a:r>
              <a:rPr lang="en-US" baseline="0" dirty="0" err="1" smtClean="0"/>
              <a:t>quản</a:t>
            </a:r>
            <a:r>
              <a:rPr lang="en-US" baseline="0" dirty="0" smtClean="0"/>
              <a:t>. Theo </a:t>
            </a:r>
            <a:r>
              <a:rPr lang="en-US" baseline="0" dirty="0" err="1" smtClean="0"/>
              <a:t>nhiều</a:t>
            </a:r>
            <a:r>
              <a:rPr lang="en-US" baseline="0" dirty="0" smtClean="0"/>
              <a:t> </a:t>
            </a:r>
            <a:r>
              <a:rPr lang="en-US" baseline="0" dirty="0" err="1" smtClean="0"/>
              <a:t>nghiên</a:t>
            </a:r>
            <a:r>
              <a:rPr lang="en-US" baseline="0" dirty="0" smtClean="0"/>
              <a:t> </a:t>
            </a:r>
            <a:r>
              <a:rPr lang="en-US" baseline="0" dirty="0" err="1" smtClean="0"/>
              <a:t>cứu</a:t>
            </a:r>
            <a:r>
              <a:rPr lang="en-US" baseline="0" dirty="0" smtClean="0"/>
              <a:t> </a:t>
            </a:r>
            <a:r>
              <a:rPr lang="en-US" baseline="0" dirty="0" err="1" smtClean="0"/>
              <a:t>thì</a:t>
            </a:r>
            <a:r>
              <a:rPr lang="en-US" baseline="0" dirty="0" smtClean="0"/>
              <a:t> EDTA </a:t>
            </a:r>
            <a:r>
              <a:rPr lang="en-US" baseline="0" dirty="0" err="1" smtClean="0"/>
              <a:t>có</a:t>
            </a:r>
            <a:r>
              <a:rPr lang="en-US" baseline="0" dirty="0" smtClean="0"/>
              <a:t> </a:t>
            </a:r>
            <a:r>
              <a:rPr lang="en-US" baseline="0" dirty="0" err="1" smtClean="0"/>
              <a:t>khả</a:t>
            </a:r>
            <a:r>
              <a:rPr lang="en-US" baseline="0" dirty="0" smtClean="0"/>
              <a:t> </a:t>
            </a:r>
            <a:r>
              <a:rPr lang="en-US" baseline="0" dirty="0" err="1" smtClean="0"/>
              <a:t>năng</a:t>
            </a:r>
            <a:r>
              <a:rPr lang="en-US" baseline="0" dirty="0" smtClean="0"/>
              <a:t> </a:t>
            </a:r>
            <a:r>
              <a:rPr lang="en-US" baseline="0" dirty="0" err="1" smtClean="0"/>
              <a:t>gây</a:t>
            </a:r>
            <a:r>
              <a:rPr lang="en-US" baseline="0" dirty="0" smtClean="0"/>
              <a:t> </a:t>
            </a:r>
            <a:r>
              <a:rPr lang="en-US" baseline="0" dirty="0" err="1" smtClean="0"/>
              <a:t>nhiễm</a:t>
            </a:r>
            <a:r>
              <a:rPr lang="en-US" baseline="0" dirty="0" smtClean="0"/>
              <a:t> </a:t>
            </a:r>
            <a:r>
              <a:rPr lang="en-US" baseline="0" dirty="0" err="1" smtClean="0"/>
              <a:t>độc</a:t>
            </a:r>
            <a:r>
              <a:rPr lang="en-US" baseline="0" dirty="0" smtClean="0"/>
              <a:t> </a:t>
            </a:r>
            <a:r>
              <a:rPr lang="en-US" baseline="0" dirty="0" err="1" smtClean="0"/>
              <a:t>tế</a:t>
            </a:r>
            <a:r>
              <a:rPr lang="en-US" baseline="0" dirty="0" smtClean="0"/>
              <a:t> </a:t>
            </a:r>
            <a:r>
              <a:rPr lang="en-US" baseline="0" dirty="0" err="1" smtClean="0"/>
              <a:t>bào</a:t>
            </a:r>
            <a:r>
              <a:rPr lang="en-US" baseline="0" dirty="0" smtClean="0"/>
              <a:t> </a:t>
            </a:r>
            <a:r>
              <a:rPr lang="en-US" baseline="0" dirty="0" err="1" smtClean="0"/>
              <a:t>và</a:t>
            </a:r>
            <a:r>
              <a:rPr lang="en-US" baseline="0" dirty="0" smtClean="0"/>
              <a:t> </a:t>
            </a:r>
            <a:r>
              <a:rPr lang="en-US" baseline="0" dirty="0" err="1" smtClean="0"/>
              <a:t>ảnh</a:t>
            </a:r>
            <a:r>
              <a:rPr lang="en-US" baseline="0" dirty="0" smtClean="0"/>
              <a:t> </a:t>
            </a:r>
            <a:r>
              <a:rPr lang="en-US" baseline="0" dirty="0" err="1" smtClean="0"/>
              <a:t>hưởng</a:t>
            </a:r>
            <a:r>
              <a:rPr lang="en-US" baseline="0" dirty="0" smtClean="0"/>
              <a:t> </a:t>
            </a:r>
            <a:r>
              <a:rPr lang="en-US" baseline="0" dirty="0" err="1" smtClean="0"/>
              <a:t>đến</a:t>
            </a:r>
            <a:r>
              <a:rPr lang="en-US" baseline="0" dirty="0" smtClean="0"/>
              <a:t> </a:t>
            </a:r>
            <a:r>
              <a:rPr lang="en-US" baseline="0" dirty="0" err="1" smtClean="0"/>
              <a:t>genne</a:t>
            </a:r>
            <a:r>
              <a:rPr lang="en-US" baseline="0" dirty="0" smtClean="0"/>
              <a:t>.</a:t>
            </a:r>
          </a:p>
          <a:p>
            <a:r>
              <a:rPr lang="en-US" b="1" baseline="0" dirty="0" smtClean="0"/>
              <a:t>Propylene Glycol: </a:t>
            </a:r>
            <a:r>
              <a:rPr lang="en-US" baseline="0" dirty="0" err="1" smtClean="0"/>
              <a:t>là</a:t>
            </a:r>
            <a:r>
              <a:rPr lang="en-US" baseline="0" dirty="0" smtClean="0"/>
              <a:t> </a:t>
            </a:r>
            <a:r>
              <a:rPr lang="en-US" baseline="0" dirty="0" err="1" smtClean="0"/>
              <a:t>chất</a:t>
            </a:r>
            <a:r>
              <a:rPr lang="en-US" baseline="0" dirty="0" smtClean="0"/>
              <a:t> </a:t>
            </a:r>
            <a:r>
              <a:rPr lang="en-US" baseline="0" dirty="0" err="1" smtClean="0"/>
              <a:t>giữ</a:t>
            </a:r>
            <a:r>
              <a:rPr lang="en-US" baseline="0" dirty="0" smtClean="0"/>
              <a:t> </a:t>
            </a:r>
            <a:r>
              <a:rPr lang="en-US" baseline="0" dirty="0" err="1" smtClean="0"/>
              <a:t>ẩm</a:t>
            </a:r>
            <a:r>
              <a:rPr lang="en-US" baseline="0" dirty="0" smtClean="0"/>
              <a:t> </a:t>
            </a:r>
            <a:r>
              <a:rPr lang="en-US" baseline="0" dirty="0" err="1" smtClean="0"/>
              <a:t>hoặc</a:t>
            </a:r>
            <a:r>
              <a:rPr lang="en-US" baseline="0" dirty="0" smtClean="0"/>
              <a:t> </a:t>
            </a:r>
            <a:r>
              <a:rPr lang="en-US" baseline="0" dirty="0" err="1" smtClean="0"/>
              <a:t>làm</a:t>
            </a:r>
            <a:r>
              <a:rPr lang="en-US" baseline="0" dirty="0" smtClean="0"/>
              <a:t> </a:t>
            </a:r>
            <a:r>
              <a:rPr lang="en-US" baseline="0" dirty="0" err="1" smtClean="0"/>
              <a:t>ẩm</a:t>
            </a:r>
            <a:r>
              <a:rPr lang="en-US" baseline="0" dirty="0" smtClean="0"/>
              <a:t>, </a:t>
            </a:r>
            <a:r>
              <a:rPr lang="en-US" baseline="0" dirty="0" err="1" smtClean="0"/>
              <a:t>chống</a:t>
            </a:r>
            <a:r>
              <a:rPr lang="en-US" baseline="0" dirty="0" smtClean="0"/>
              <a:t> </a:t>
            </a:r>
            <a:r>
              <a:rPr lang="en-US" baseline="0" dirty="0" err="1" smtClean="0"/>
              <a:t>đông</a:t>
            </a:r>
            <a:r>
              <a:rPr lang="en-US" baseline="0" dirty="0" smtClean="0"/>
              <a:t> </a:t>
            </a:r>
            <a:r>
              <a:rPr lang="en-US" baseline="0" dirty="0" err="1" smtClean="0"/>
              <a:t>có</a:t>
            </a:r>
            <a:r>
              <a:rPr lang="en-US" baseline="0" dirty="0" smtClean="0"/>
              <a:t> </a:t>
            </a:r>
            <a:r>
              <a:rPr lang="en-US" baseline="0" dirty="0" err="1" smtClean="0"/>
              <a:t>nguy</a:t>
            </a:r>
            <a:r>
              <a:rPr lang="en-US" baseline="0" dirty="0" smtClean="0"/>
              <a:t> </a:t>
            </a:r>
            <a:r>
              <a:rPr lang="en-US" baseline="0" dirty="0" err="1" smtClean="0"/>
              <a:t>cơ</a:t>
            </a:r>
            <a:r>
              <a:rPr lang="en-US" baseline="0" dirty="0" smtClean="0"/>
              <a:t> </a:t>
            </a:r>
            <a:r>
              <a:rPr lang="en-US" baseline="0" dirty="0" err="1" smtClean="0"/>
              <a:t>gây</a:t>
            </a:r>
            <a:r>
              <a:rPr lang="en-US" baseline="0" dirty="0" smtClean="0"/>
              <a:t> </a:t>
            </a:r>
            <a:r>
              <a:rPr lang="en-US" baseline="0" dirty="0" err="1" smtClean="0"/>
              <a:t>kích</a:t>
            </a:r>
            <a:r>
              <a:rPr lang="en-US" baseline="0" dirty="0" smtClean="0"/>
              <a:t> </a:t>
            </a:r>
            <a:r>
              <a:rPr lang="en-US" baseline="0" dirty="0" err="1" smtClean="0"/>
              <a:t>ứng</a:t>
            </a:r>
            <a:r>
              <a:rPr lang="en-US" baseline="0" dirty="0" smtClean="0"/>
              <a:t> da.</a:t>
            </a:r>
          </a:p>
        </p:txBody>
      </p:sp>
      <p:sp>
        <p:nvSpPr>
          <p:cNvPr id="4" name="Slide Number Placeholder 3"/>
          <p:cNvSpPr>
            <a:spLocks noGrp="1"/>
          </p:cNvSpPr>
          <p:nvPr>
            <p:ph type="sldNum" sz="quarter" idx="10"/>
          </p:nvPr>
        </p:nvSpPr>
        <p:spPr/>
        <p:txBody>
          <a:bodyPr/>
          <a:lstStyle/>
          <a:p>
            <a:fld id="{928AC04E-BC6D-6C48-A3E0-3FF8A81EDA05}" type="slidenum">
              <a:rPr lang="en-US" smtClean="0"/>
              <a:pPr/>
              <a:t>6</a:t>
            </a:fld>
            <a:endParaRPr lang="en-US"/>
          </a:p>
        </p:txBody>
      </p:sp>
    </p:spTree>
    <p:extLst>
      <p:ext uri="{BB962C8B-B14F-4D97-AF65-F5344CB8AC3E}">
        <p14:creationId xmlns:p14="http://schemas.microsoft.com/office/powerpoint/2010/main" val="27619089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 </a:t>
            </a:r>
            <a:r>
              <a:rPr lang="en-US" dirty="0" err="1" smtClean="0"/>
              <a:t>có</a:t>
            </a:r>
            <a:r>
              <a:rPr lang="en-US" dirty="0" smtClean="0"/>
              <a:t> </a:t>
            </a:r>
            <a:r>
              <a:rPr lang="en-US" dirty="0" err="1" smtClean="0"/>
              <a:t>trọng</a:t>
            </a:r>
            <a:r>
              <a:rPr lang="en-US" dirty="0" smtClean="0"/>
              <a:t> </a:t>
            </a:r>
            <a:r>
              <a:rPr lang="en-US" dirty="0" err="1" smtClean="0"/>
              <a:t>lượng</a:t>
            </a:r>
            <a:r>
              <a:rPr lang="en-US" dirty="0" smtClean="0"/>
              <a:t> </a:t>
            </a:r>
            <a:r>
              <a:rPr lang="en-US" dirty="0" err="1" smtClean="0"/>
              <a:t>rât</a:t>
            </a:r>
            <a:r>
              <a:rPr lang="en-US" dirty="0" smtClean="0"/>
              <a:t> </a:t>
            </a:r>
            <a:r>
              <a:rPr lang="en-US" dirty="0" err="1" smtClean="0"/>
              <a:t>lớn</a:t>
            </a:r>
            <a:r>
              <a:rPr lang="en-US" dirty="0" smtClean="0"/>
              <a:t>, </a:t>
            </a:r>
            <a:r>
              <a:rPr lang="en-US" dirty="0" err="1" smtClean="0"/>
              <a:t>đường</a:t>
            </a:r>
            <a:r>
              <a:rPr lang="en-US" dirty="0" smtClean="0"/>
              <a:t> </a:t>
            </a:r>
            <a:r>
              <a:rPr lang="en-US" dirty="0" err="1" smtClean="0"/>
              <a:t>kính</a:t>
            </a:r>
            <a:r>
              <a:rPr lang="en-US" dirty="0" smtClean="0"/>
              <a:t> </a:t>
            </a:r>
            <a:r>
              <a:rPr lang="en-US" dirty="0" err="1" smtClean="0"/>
              <a:t>có</a:t>
            </a:r>
            <a:r>
              <a:rPr lang="en-US" dirty="0" smtClean="0"/>
              <a:t> </a:t>
            </a:r>
            <a:r>
              <a:rPr lang="en-US" dirty="0" err="1" smtClean="0"/>
              <a:t>thể</a:t>
            </a:r>
            <a:r>
              <a:rPr lang="en-US" dirty="0" smtClean="0"/>
              <a:t> </a:t>
            </a:r>
            <a:r>
              <a:rPr lang="en-US" dirty="0" err="1" smtClean="0"/>
              <a:t>lên</a:t>
            </a:r>
            <a:r>
              <a:rPr lang="en-US" dirty="0" smtClean="0"/>
              <a:t> </a:t>
            </a:r>
            <a:r>
              <a:rPr lang="en-US" dirty="0" err="1" smtClean="0"/>
              <a:t>tới</a:t>
            </a:r>
            <a:r>
              <a:rPr lang="en-US" dirty="0" smtClean="0"/>
              <a:t> 3000nm </a:t>
            </a:r>
            <a:r>
              <a:rPr lang="en-US" dirty="0" err="1" smtClean="0"/>
              <a:t>và</a:t>
            </a:r>
            <a:r>
              <a:rPr lang="en-US" dirty="0" smtClean="0"/>
              <a:t> </a:t>
            </a:r>
            <a:r>
              <a:rPr lang="en-US" dirty="0" err="1" smtClean="0"/>
              <a:t>là</a:t>
            </a:r>
            <a:r>
              <a:rPr lang="en-US" dirty="0" smtClean="0"/>
              <a:t> </a:t>
            </a:r>
            <a:r>
              <a:rPr lang="en-US" dirty="0" err="1" smtClean="0"/>
              <a:t>phân</a:t>
            </a:r>
            <a:r>
              <a:rPr lang="en-US" dirty="0" smtClean="0"/>
              <a:t> </a:t>
            </a:r>
            <a:r>
              <a:rPr lang="en-US" dirty="0" err="1" smtClean="0"/>
              <a:t>tử</a:t>
            </a:r>
            <a:r>
              <a:rPr lang="en-US" dirty="0" smtClean="0"/>
              <a:t> </a:t>
            </a:r>
            <a:r>
              <a:rPr lang="en-US" dirty="0" err="1" smtClean="0"/>
              <a:t>ưa</a:t>
            </a:r>
            <a:r>
              <a:rPr lang="en-US" dirty="0" smtClean="0"/>
              <a:t> </a:t>
            </a:r>
            <a:r>
              <a:rPr lang="en-US" dirty="0" err="1" smtClean="0"/>
              <a:t>nước</a:t>
            </a:r>
            <a:r>
              <a:rPr lang="en-US" dirty="0" smtClean="0"/>
              <a:t> </a:t>
            </a:r>
            <a:r>
              <a:rPr lang="en-US" dirty="0" err="1" smtClean="0"/>
              <a:t>nhưng</a:t>
            </a:r>
            <a:r>
              <a:rPr lang="en-US" dirty="0" smtClean="0"/>
              <a:t> </a:t>
            </a:r>
            <a:r>
              <a:rPr lang="en-US" dirty="0" err="1" smtClean="0"/>
              <a:t>khi</a:t>
            </a:r>
            <a:r>
              <a:rPr lang="en-US" dirty="0" smtClean="0"/>
              <a:t> </a:t>
            </a:r>
            <a:r>
              <a:rPr lang="en-US" dirty="0" err="1" smtClean="0"/>
              <a:t>đưa</a:t>
            </a:r>
            <a:r>
              <a:rPr lang="en-US" dirty="0" smtClean="0"/>
              <a:t> </a:t>
            </a:r>
            <a:r>
              <a:rPr lang="en-US" dirty="0" err="1" smtClean="0"/>
              <a:t>vào</a:t>
            </a:r>
            <a:r>
              <a:rPr lang="en-US" dirty="0" smtClean="0"/>
              <a:t> </a:t>
            </a:r>
            <a:r>
              <a:rPr lang="en-US" dirty="0" err="1" smtClean="0"/>
              <a:t>mỹ</a:t>
            </a:r>
            <a:r>
              <a:rPr lang="en-US" dirty="0" smtClean="0"/>
              <a:t> </a:t>
            </a:r>
            <a:r>
              <a:rPr lang="en-US" dirty="0" err="1" smtClean="0"/>
              <a:t>phẩm</a:t>
            </a:r>
            <a:r>
              <a:rPr lang="en-US" dirty="0" smtClean="0"/>
              <a:t>, </a:t>
            </a:r>
            <a:r>
              <a:rPr lang="en-US" dirty="0" err="1" smtClean="0"/>
              <a:t>ng</a:t>
            </a:r>
            <a:r>
              <a:rPr lang="en-US" dirty="0" smtClean="0"/>
              <a:t> ta </a:t>
            </a:r>
            <a:r>
              <a:rPr lang="en-US" dirty="0" err="1" smtClean="0"/>
              <a:t>thường</a:t>
            </a:r>
            <a:r>
              <a:rPr lang="en-US" dirty="0" smtClean="0"/>
              <a:t> </a:t>
            </a:r>
            <a:r>
              <a:rPr lang="en-US" dirty="0" err="1" smtClean="0"/>
              <a:t>thuỷ</a:t>
            </a:r>
            <a:r>
              <a:rPr lang="en-US" dirty="0" smtClean="0"/>
              <a:t> </a:t>
            </a:r>
            <a:r>
              <a:rPr lang="en-US" dirty="0" err="1" smtClean="0"/>
              <a:t>phân</a:t>
            </a:r>
            <a:r>
              <a:rPr lang="en-US" dirty="0" smtClean="0"/>
              <a:t> </a:t>
            </a:r>
            <a:r>
              <a:rPr lang="en-US" dirty="0" err="1" smtClean="0"/>
              <a:t>thành</a:t>
            </a:r>
            <a:r>
              <a:rPr lang="en-US" dirty="0" smtClean="0"/>
              <a:t> </a:t>
            </a:r>
            <a:r>
              <a:rPr lang="en-US" dirty="0" err="1" smtClean="0"/>
              <a:t>phần</a:t>
            </a:r>
            <a:r>
              <a:rPr lang="en-US" dirty="0" smtClean="0"/>
              <a:t> </a:t>
            </a:r>
            <a:r>
              <a:rPr lang="en-US" dirty="0" err="1" smtClean="0"/>
              <a:t>này</a:t>
            </a:r>
            <a:r>
              <a:rPr lang="en-US" dirty="0" smtClean="0"/>
              <a:t> </a:t>
            </a:r>
            <a:r>
              <a:rPr lang="en-US" dirty="0" err="1" smtClean="0"/>
              <a:t>nhằm</a:t>
            </a:r>
            <a:r>
              <a:rPr lang="en-US" dirty="0" smtClean="0"/>
              <a:t> </a:t>
            </a:r>
            <a:r>
              <a:rPr lang="en-US" dirty="0" err="1" smtClean="0"/>
              <a:t>thu</a:t>
            </a:r>
            <a:r>
              <a:rPr lang="en-US" dirty="0" smtClean="0"/>
              <a:t> </a:t>
            </a:r>
            <a:r>
              <a:rPr lang="en-US" dirty="0" err="1" smtClean="0"/>
              <a:t>nhỏ</a:t>
            </a:r>
            <a:r>
              <a:rPr lang="en-US" dirty="0" smtClean="0"/>
              <a:t> </a:t>
            </a:r>
            <a:r>
              <a:rPr lang="en-US" dirty="0" err="1" smtClean="0"/>
              <a:t>lại</a:t>
            </a:r>
            <a:r>
              <a:rPr lang="en-US" dirty="0" smtClean="0"/>
              <a:t> </a:t>
            </a:r>
            <a:r>
              <a:rPr lang="en-US" dirty="0" err="1" smtClean="0"/>
              <a:t>kích</a:t>
            </a:r>
            <a:r>
              <a:rPr lang="en-US" dirty="0" smtClean="0"/>
              <a:t> </a:t>
            </a:r>
            <a:r>
              <a:rPr lang="en-US" dirty="0" err="1" smtClean="0"/>
              <a:t>thước</a:t>
            </a:r>
            <a:r>
              <a:rPr lang="en-US" dirty="0" smtClean="0"/>
              <a:t> </a:t>
            </a:r>
            <a:r>
              <a:rPr lang="en-US" dirty="0" err="1" smtClean="0"/>
              <a:t>để</a:t>
            </a:r>
            <a:r>
              <a:rPr lang="en-US" dirty="0" smtClean="0"/>
              <a:t> </a:t>
            </a:r>
            <a:r>
              <a:rPr lang="en-US" dirty="0" err="1" smtClean="0"/>
              <a:t>luồn</a:t>
            </a:r>
            <a:r>
              <a:rPr lang="en-US" dirty="0" smtClean="0"/>
              <a:t> </a:t>
            </a:r>
            <a:r>
              <a:rPr lang="en-US" dirty="0" err="1" smtClean="0"/>
              <a:t>lách</a:t>
            </a:r>
            <a:r>
              <a:rPr lang="en-US" dirty="0" smtClean="0"/>
              <a:t> </a:t>
            </a:r>
            <a:r>
              <a:rPr lang="en-US" dirty="0" err="1" smtClean="0"/>
              <a:t>vào</a:t>
            </a:r>
            <a:r>
              <a:rPr lang="en-US" dirty="0" smtClean="0"/>
              <a:t> </a:t>
            </a:r>
            <a:r>
              <a:rPr lang="en-US" dirty="0" err="1" smtClean="0"/>
              <a:t>các</a:t>
            </a:r>
            <a:r>
              <a:rPr lang="en-US" dirty="0" smtClean="0"/>
              <a:t> </a:t>
            </a:r>
            <a:r>
              <a:rPr lang="en-US" dirty="0" err="1" smtClean="0"/>
              <a:t>khoang</a:t>
            </a:r>
            <a:r>
              <a:rPr lang="en-US" dirty="0" smtClean="0"/>
              <a:t> </a:t>
            </a:r>
            <a:r>
              <a:rPr lang="en-US" dirty="0" err="1" smtClean="0"/>
              <a:t>gian</a:t>
            </a:r>
            <a:r>
              <a:rPr lang="en-US" dirty="0" smtClean="0"/>
              <a:t> </a:t>
            </a:r>
            <a:r>
              <a:rPr lang="en-US" dirty="0" err="1" smtClean="0"/>
              <a:t>bào</a:t>
            </a:r>
            <a:r>
              <a:rPr lang="en-US" dirty="0" smtClean="0"/>
              <a:t> </a:t>
            </a:r>
            <a:r>
              <a:rPr lang="en-US" dirty="0" smtClean="0">
                <a:sym typeface="Wingdings"/>
              </a:rPr>
              <a:t> </a:t>
            </a:r>
            <a:r>
              <a:rPr lang="en-US" dirty="0" err="1" smtClean="0">
                <a:sym typeface="Wingdings"/>
              </a:rPr>
              <a:t>kích</a:t>
            </a:r>
            <a:r>
              <a:rPr lang="en-US" dirty="0" smtClean="0">
                <a:sym typeface="Wingdings"/>
              </a:rPr>
              <a:t> </a:t>
            </a:r>
            <a:r>
              <a:rPr lang="en-US" dirty="0" err="1" smtClean="0">
                <a:sym typeface="Wingdings"/>
              </a:rPr>
              <a:t>thước</a:t>
            </a:r>
            <a:r>
              <a:rPr lang="en-US" dirty="0" smtClean="0">
                <a:sym typeface="Wingdings"/>
              </a:rPr>
              <a:t> </a:t>
            </a:r>
            <a:r>
              <a:rPr lang="en-US" dirty="0" err="1" smtClean="0">
                <a:sym typeface="Wingdings"/>
              </a:rPr>
              <a:t>khi</a:t>
            </a:r>
            <a:r>
              <a:rPr lang="en-US" dirty="0" smtClean="0">
                <a:sym typeface="Wingdings"/>
              </a:rPr>
              <a:t> </a:t>
            </a:r>
            <a:r>
              <a:rPr lang="en-US" dirty="0" err="1" smtClean="0">
                <a:sym typeface="Wingdings"/>
              </a:rPr>
              <a:t>đó</a:t>
            </a:r>
            <a:r>
              <a:rPr lang="en-US" dirty="0" smtClean="0">
                <a:sym typeface="Wingdings"/>
              </a:rPr>
              <a:t> </a:t>
            </a:r>
            <a:r>
              <a:rPr lang="en-US" dirty="0" err="1" smtClean="0">
                <a:sym typeface="Wingdings"/>
              </a:rPr>
              <a:t>lại</a:t>
            </a:r>
            <a:r>
              <a:rPr lang="en-US" dirty="0" smtClean="0">
                <a:sym typeface="Wingdings"/>
              </a:rPr>
              <a:t> </a:t>
            </a:r>
            <a:r>
              <a:rPr lang="en-US" dirty="0" err="1" smtClean="0">
                <a:sym typeface="Wingdings"/>
              </a:rPr>
              <a:t>rất</a:t>
            </a:r>
            <a:r>
              <a:rPr lang="en-US" dirty="0" smtClean="0">
                <a:sym typeface="Wingdings"/>
              </a:rPr>
              <a:t> </a:t>
            </a:r>
            <a:r>
              <a:rPr lang="en-US" dirty="0" err="1" smtClean="0">
                <a:sym typeface="Wingdings"/>
              </a:rPr>
              <a:t>nhỏ</a:t>
            </a:r>
            <a:r>
              <a:rPr lang="en-US" dirty="0" smtClean="0">
                <a:sym typeface="Wingdings"/>
              </a:rPr>
              <a:t>.</a:t>
            </a:r>
            <a:endParaRPr lang="en-US" dirty="0" smtClean="0"/>
          </a:p>
          <a:p>
            <a:r>
              <a:rPr lang="en-US" dirty="0" err="1" smtClean="0"/>
              <a:t>Trong</a:t>
            </a:r>
            <a:r>
              <a:rPr lang="en-US" dirty="0" smtClean="0"/>
              <a:t> </a:t>
            </a:r>
            <a:r>
              <a:rPr lang="en-US" dirty="0" err="1" smtClean="0"/>
              <a:t>cơ</a:t>
            </a:r>
            <a:r>
              <a:rPr lang="en-US" dirty="0" smtClean="0"/>
              <a:t> </a:t>
            </a:r>
            <a:r>
              <a:rPr lang="en-US" dirty="0" err="1" smtClean="0"/>
              <a:t>thể</a:t>
            </a:r>
            <a:r>
              <a:rPr lang="en-US" dirty="0" smtClean="0"/>
              <a:t> </a:t>
            </a:r>
            <a:r>
              <a:rPr lang="en-US" dirty="0" err="1" smtClean="0"/>
              <a:t>người</a:t>
            </a:r>
            <a:r>
              <a:rPr lang="en-US" dirty="0" smtClean="0"/>
              <a:t> </a:t>
            </a:r>
            <a:r>
              <a:rPr lang="en-US" dirty="0" err="1" smtClean="0"/>
              <a:t>vốn</a:t>
            </a:r>
            <a:r>
              <a:rPr lang="en-US" dirty="0" smtClean="0"/>
              <a:t> </a:t>
            </a:r>
            <a:r>
              <a:rPr lang="en-US" dirty="0" err="1" smtClean="0"/>
              <a:t>dĩ</a:t>
            </a:r>
            <a:r>
              <a:rPr lang="en-US" dirty="0" smtClean="0"/>
              <a:t> </a:t>
            </a:r>
            <a:r>
              <a:rPr lang="en-US" dirty="0" err="1" smtClean="0"/>
              <a:t>đã</a:t>
            </a:r>
            <a:r>
              <a:rPr lang="en-US" dirty="0" smtClean="0"/>
              <a:t> </a:t>
            </a:r>
            <a:r>
              <a:rPr lang="en-US" dirty="0" err="1" smtClean="0"/>
              <a:t>tồn</a:t>
            </a:r>
            <a:r>
              <a:rPr lang="en-US" dirty="0" smtClean="0"/>
              <a:t> </a:t>
            </a:r>
            <a:r>
              <a:rPr lang="en-US" dirty="0" err="1" smtClean="0"/>
              <a:t>tại</a:t>
            </a:r>
            <a:r>
              <a:rPr lang="en-US" dirty="0" smtClean="0"/>
              <a:t> 1 </a:t>
            </a:r>
            <a:r>
              <a:rPr lang="en-US" dirty="0" err="1" smtClean="0"/>
              <a:t>lượng</a:t>
            </a:r>
            <a:r>
              <a:rPr lang="en-US" dirty="0" smtClean="0"/>
              <a:t> HA </a:t>
            </a:r>
            <a:r>
              <a:rPr lang="en-US" dirty="0" err="1" smtClean="0"/>
              <a:t>nhât</a:t>
            </a:r>
            <a:r>
              <a:rPr lang="en-US" dirty="0" smtClean="0"/>
              <a:t> </a:t>
            </a:r>
            <a:r>
              <a:rPr lang="en-US" dirty="0" err="1" smtClean="0"/>
              <a:t>định</a:t>
            </a:r>
            <a:r>
              <a:rPr lang="en-US" dirty="0" smtClean="0"/>
              <a:t> </a:t>
            </a:r>
            <a:r>
              <a:rPr lang="en-US" dirty="0" err="1" smtClean="0"/>
              <a:t>vào</a:t>
            </a:r>
            <a:r>
              <a:rPr lang="en-US" dirty="0" smtClean="0"/>
              <a:t> </a:t>
            </a:r>
            <a:r>
              <a:rPr lang="en-US" dirty="0" err="1" smtClean="0"/>
              <a:t>khoảng</a:t>
            </a:r>
            <a:r>
              <a:rPr lang="en-US" dirty="0" smtClean="0"/>
              <a:t> 15g, </a:t>
            </a:r>
            <a:r>
              <a:rPr lang="en-US" dirty="0" err="1" smtClean="0"/>
              <a:t>trong</a:t>
            </a:r>
            <a:r>
              <a:rPr lang="en-US" dirty="0" smtClean="0"/>
              <a:t> </a:t>
            </a:r>
            <a:r>
              <a:rPr lang="en-US" dirty="0" err="1" smtClean="0"/>
              <a:t>đó</a:t>
            </a:r>
            <a:r>
              <a:rPr lang="en-US" dirty="0" smtClean="0"/>
              <a:t> 1/3 </a:t>
            </a:r>
            <a:r>
              <a:rPr lang="en-US" dirty="0" err="1" smtClean="0"/>
              <a:t>lượng</a:t>
            </a:r>
            <a:r>
              <a:rPr lang="en-US" dirty="0" smtClean="0"/>
              <a:t> </a:t>
            </a:r>
            <a:r>
              <a:rPr lang="en-US" dirty="0" err="1" smtClean="0"/>
              <a:t>này</a:t>
            </a:r>
            <a:r>
              <a:rPr lang="en-US" dirty="0" smtClean="0"/>
              <a:t> </a:t>
            </a:r>
            <a:r>
              <a:rPr lang="en-US" dirty="0" err="1" smtClean="0"/>
              <a:t>được</a:t>
            </a:r>
            <a:r>
              <a:rPr lang="en-US" dirty="0" smtClean="0"/>
              <a:t> </a:t>
            </a:r>
            <a:r>
              <a:rPr lang="en-US" dirty="0" err="1" smtClean="0"/>
              <a:t>sử</a:t>
            </a:r>
            <a:r>
              <a:rPr lang="en-US" dirty="0" smtClean="0"/>
              <a:t> </a:t>
            </a:r>
            <a:r>
              <a:rPr lang="en-US" dirty="0" err="1" smtClean="0"/>
              <a:t>dụng</a:t>
            </a:r>
            <a:r>
              <a:rPr lang="en-US" dirty="0" smtClean="0"/>
              <a:t> </a:t>
            </a:r>
            <a:r>
              <a:rPr lang="en-US" dirty="0" err="1" smtClean="0"/>
              <a:t>hàng</a:t>
            </a:r>
            <a:r>
              <a:rPr lang="en-US" dirty="0" smtClean="0"/>
              <a:t> </a:t>
            </a:r>
            <a:r>
              <a:rPr lang="en-US" dirty="0" err="1" smtClean="0"/>
              <a:t>ngày</a:t>
            </a:r>
            <a:r>
              <a:rPr lang="en-US" baseline="0" dirty="0" smtClean="0"/>
              <a:t> </a:t>
            </a:r>
            <a:r>
              <a:rPr lang="en-US" baseline="0" dirty="0" err="1" smtClean="0"/>
              <a:t>và</a:t>
            </a:r>
            <a:r>
              <a:rPr lang="en-US" baseline="0" dirty="0" smtClean="0"/>
              <a:t> </a:t>
            </a:r>
            <a:r>
              <a:rPr lang="en-US" baseline="0" dirty="0" err="1" smtClean="0"/>
              <a:t>nó</a:t>
            </a:r>
            <a:r>
              <a:rPr lang="en-US" baseline="0" dirty="0" smtClean="0"/>
              <a:t> </a:t>
            </a:r>
            <a:r>
              <a:rPr lang="en-US" baseline="0" dirty="0" err="1" smtClean="0"/>
              <a:t>mất</a:t>
            </a:r>
            <a:r>
              <a:rPr lang="en-US" baseline="0" dirty="0" smtClean="0"/>
              <a:t> </a:t>
            </a:r>
            <a:r>
              <a:rPr lang="en-US" baseline="0" dirty="0" err="1" smtClean="0"/>
              <a:t>đi</a:t>
            </a:r>
            <a:r>
              <a:rPr lang="en-US" baseline="0" dirty="0" smtClean="0"/>
              <a:t> </a:t>
            </a:r>
            <a:r>
              <a:rPr lang="en-US" baseline="0" dirty="0" err="1" smtClean="0"/>
              <a:t>rôi</a:t>
            </a:r>
            <a:r>
              <a:rPr lang="en-US" baseline="0" dirty="0" smtClean="0"/>
              <a:t> </a:t>
            </a:r>
            <a:r>
              <a:rPr lang="en-US" baseline="0" dirty="0" err="1" smtClean="0"/>
              <a:t>lại</a:t>
            </a:r>
            <a:r>
              <a:rPr lang="en-US" baseline="0" dirty="0" smtClean="0"/>
              <a:t> </a:t>
            </a:r>
            <a:r>
              <a:rPr lang="en-US" baseline="0" dirty="0" err="1" smtClean="0"/>
              <a:t>được</a:t>
            </a:r>
            <a:r>
              <a:rPr lang="en-US" baseline="0" dirty="0" smtClean="0"/>
              <a:t> </a:t>
            </a:r>
            <a:r>
              <a:rPr lang="en-US" baseline="0" dirty="0" err="1" smtClean="0"/>
              <a:t>sản</a:t>
            </a:r>
            <a:r>
              <a:rPr lang="en-US" baseline="0" dirty="0" smtClean="0"/>
              <a:t> </a:t>
            </a:r>
            <a:r>
              <a:rPr lang="en-US" baseline="0" dirty="0" err="1" smtClean="0"/>
              <a:t>sinh</a:t>
            </a:r>
            <a:r>
              <a:rPr lang="en-US" baseline="0" dirty="0" smtClean="0"/>
              <a:t> </a:t>
            </a:r>
            <a:r>
              <a:rPr lang="en-US" baseline="0" dirty="0" err="1" smtClean="0"/>
              <a:t>bù</a:t>
            </a:r>
            <a:r>
              <a:rPr lang="en-US" baseline="0" dirty="0" smtClean="0"/>
              <a:t> </a:t>
            </a:r>
            <a:r>
              <a:rPr lang="en-US" baseline="0" dirty="0" err="1" smtClean="0"/>
              <a:t>vào</a:t>
            </a:r>
            <a:r>
              <a:rPr lang="en-US" baseline="0" dirty="0" smtClean="0"/>
              <a:t> </a:t>
            </a:r>
            <a:r>
              <a:rPr lang="en-US" baseline="0" dirty="0" err="1" smtClean="0"/>
              <a:t>lượng</a:t>
            </a:r>
            <a:r>
              <a:rPr lang="en-US" baseline="0" dirty="0" smtClean="0"/>
              <a:t> </a:t>
            </a:r>
            <a:r>
              <a:rPr lang="en-US" baseline="0" dirty="0" err="1" smtClean="0"/>
              <a:t>đã</a:t>
            </a:r>
            <a:r>
              <a:rPr lang="en-US" baseline="0" dirty="0" smtClean="0"/>
              <a:t> </a:t>
            </a:r>
            <a:r>
              <a:rPr lang="en-US" baseline="0" dirty="0" err="1" smtClean="0"/>
              <a:t>mất</a:t>
            </a:r>
            <a:r>
              <a:rPr lang="en-US" baseline="0" dirty="0" smtClean="0"/>
              <a:t>. HA </a:t>
            </a:r>
            <a:r>
              <a:rPr lang="en-US" baseline="0" dirty="0" err="1" smtClean="0"/>
              <a:t>thông</a:t>
            </a:r>
            <a:r>
              <a:rPr lang="en-US" baseline="0" dirty="0" smtClean="0"/>
              <a:t> </a:t>
            </a:r>
            <a:r>
              <a:rPr lang="en-US" baseline="0" dirty="0" err="1" smtClean="0"/>
              <a:t>thường</a:t>
            </a:r>
            <a:r>
              <a:rPr lang="en-US" baseline="0" dirty="0" smtClean="0"/>
              <a:t> </a:t>
            </a:r>
            <a:r>
              <a:rPr lang="en-US" baseline="0" dirty="0" err="1" smtClean="0"/>
              <a:t>có</a:t>
            </a:r>
            <a:r>
              <a:rPr lang="en-US" baseline="0" dirty="0" smtClean="0"/>
              <a:t> </a:t>
            </a:r>
            <a:r>
              <a:rPr lang="en-US" baseline="0" dirty="0" err="1" smtClean="0"/>
              <a:t>thể</a:t>
            </a:r>
            <a:r>
              <a:rPr lang="en-US" baseline="0" dirty="0" smtClean="0"/>
              <a:t> </a:t>
            </a:r>
            <a:r>
              <a:rPr lang="en-US" baseline="0" dirty="0" err="1" smtClean="0"/>
              <a:t>lẫn</a:t>
            </a:r>
            <a:r>
              <a:rPr lang="en-US" baseline="0" dirty="0" smtClean="0"/>
              <a:t> </a:t>
            </a:r>
            <a:r>
              <a:rPr lang="en-US" baseline="0" dirty="0" err="1" smtClean="0"/>
              <a:t>các</a:t>
            </a:r>
            <a:r>
              <a:rPr lang="en-US" baseline="0" dirty="0" smtClean="0"/>
              <a:t> </a:t>
            </a:r>
            <a:r>
              <a:rPr lang="en-US" baseline="0" dirty="0" err="1" smtClean="0"/>
              <a:t>tạp</a:t>
            </a:r>
            <a:r>
              <a:rPr lang="en-US" baseline="0" dirty="0" smtClean="0"/>
              <a:t>  </a:t>
            </a:r>
            <a:r>
              <a:rPr lang="en-US" baseline="0" dirty="0" err="1" smtClean="0"/>
              <a:t>chât</a:t>
            </a:r>
            <a:r>
              <a:rPr lang="en-US" baseline="0" dirty="0" smtClean="0"/>
              <a:t> </a:t>
            </a:r>
            <a:r>
              <a:rPr lang="en-US" baseline="0" dirty="0" err="1" smtClean="0"/>
              <a:t>nên</a:t>
            </a:r>
            <a:r>
              <a:rPr lang="en-US" baseline="0" dirty="0" smtClean="0"/>
              <a:t> </a:t>
            </a:r>
            <a:r>
              <a:rPr lang="en-US" baseline="0" dirty="0" err="1" smtClean="0"/>
              <a:t>có</a:t>
            </a:r>
            <a:r>
              <a:rPr lang="en-US" baseline="0" dirty="0" smtClean="0"/>
              <a:t> </a:t>
            </a:r>
            <a:r>
              <a:rPr lang="en-US" baseline="0" dirty="0" err="1" smtClean="0"/>
              <a:t>thể</a:t>
            </a:r>
            <a:r>
              <a:rPr lang="en-US" baseline="0" dirty="0" smtClean="0"/>
              <a:t> </a:t>
            </a:r>
            <a:r>
              <a:rPr lang="en-US" baseline="0" dirty="0" err="1" smtClean="0"/>
              <a:t>gây</a:t>
            </a:r>
            <a:r>
              <a:rPr lang="en-US" baseline="0" dirty="0" smtClean="0"/>
              <a:t> </a:t>
            </a:r>
            <a:r>
              <a:rPr lang="en-US" baseline="0" dirty="0" err="1" smtClean="0"/>
              <a:t>hại</a:t>
            </a:r>
            <a:r>
              <a:rPr lang="en-US" baseline="0" dirty="0" smtClean="0"/>
              <a:t> </a:t>
            </a:r>
            <a:r>
              <a:rPr lang="en-US" baseline="0" dirty="0" err="1" smtClean="0"/>
              <a:t>cho</a:t>
            </a:r>
            <a:r>
              <a:rPr lang="en-US" baseline="0" dirty="0" smtClean="0"/>
              <a:t> </a:t>
            </a:r>
            <a:r>
              <a:rPr lang="en-US" baseline="0" dirty="0" err="1" smtClean="0"/>
              <a:t>cơ</a:t>
            </a:r>
            <a:r>
              <a:rPr lang="en-US" baseline="0" dirty="0" smtClean="0"/>
              <a:t> </a:t>
            </a:r>
            <a:r>
              <a:rPr lang="en-US" baseline="0" dirty="0" err="1" smtClean="0"/>
              <a:t>thể</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928AC04E-BC6D-6C48-A3E0-3FF8A81EDA05}" type="slidenum">
              <a:rPr lang="en-US" smtClean="0"/>
              <a:pPr/>
              <a:t>18</a:t>
            </a:fld>
            <a:endParaRPr lang="en-US"/>
          </a:p>
        </p:txBody>
      </p:sp>
    </p:spTree>
    <p:extLst>
      <p:ext uri="{BB962C8B-B14F-4D97-AF65-F5344CB8AC3E}">
        <p14:creationId xmlns:p14="http://schemas.microsoft.com/office/powerpoint/2010/main" val="21656441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r>
              <a:rPr lang="en-US" dirty="0" err="1" smtClean="0"/>
              <a:t>Giấm</a:t>
            </a:r>
            <a:r>
              <a:rPr lang="en-US" dirty="0" smtClean="0"/>
              <a:t> </a:t>
            </a:r>
            <a:r>
              <a:rPr lang="en-US" dirty="0" err="1" smtClean="0"/>
              <a:t>cũng</a:t>
            </a:r>
            <a:r>
              <a:rPr lang="en-US" dirty="0" smtClean="0"/>
              <a:t> </a:t>
            </a:r>
            <a:r>
              <a:rPr lang="en-US" dirty="0" err="1" smtClean="0"/>
              <a:t>là</a:t>
            </a:r>
            <a:r>
              <a:rPr lang="en-US" dirty="0" smtClean="0"/>
              <a:t> 1 </a:t>
            </a:r>
            <a:r>
              <a:rPr lang="en-US" dirty="0" err="1" smtClean="0"/>
              <a:t>axit</a:t>
            </a:r>
            <a:r>
              <a:rPr lang="en-US" dirty="0" smtClean="0"/>
              <a:t> acetic </a:t>
            </a:r>
            <a:r>
              <a:rPr lang="en-US" dirty="0" err="1" smtClean="0"/>
              <a:t>với</a:t>
            </a:r>
            <a:r>
              <a:rPr lang="en-US" dirty="0" smtClean="0"/>
              <a:t> </a:t>
            </a:r>
            <a:r>
              <a:rPr lang="en-US" dirty="0" err="1" smtClean="0"/>
              <a:t>nồng</a:t>
            </a:r>
            <a:r>
              <a:rPr lang="en-US" dirty="0" smtClean="0"/>
              <a:t> </a:t>
            </a:r>
            <a:r>
              <a:rPr lang="en-US" dirty="0" err="1" smtClean="0"/>
              <a:t>độ</a:t>
            </a:r>
            <a:r>
              <a:rPr lang="en-US" dirty="0" smtClean="0"/>
              <a:t> </a:t>
            </a:r>
            <a:r>
              <a:rPr lang="en-US" dirty="0" err="1" smtClean="0"/>
              <a:t>thấp</a:t>
            </a:r>
            <a:r>
              <a:rPr lang="en-US" dirty="0" smtClean="0"/>
              <a:t> </a:t>
            </a:r>
            <a:r>
              <a:rPr lang="en-US" dirty="0" err="1" smtClean="0"/>
              <a:t>từ</a:t>
            </a:r>
            <a:r>
              <a:rPr lang="en-US" dirty="0" smtClean="0"/>
              <a:t> 2-6%.</a:t>
            </a:r>
            <a:endParaRPr lang="en-US" dirty="0"/>
          </a:p>
        </p:txBody>
      </p:sp>
      <p:sp>
        <p:nvSpPr>
          <p:cNvPr id="4" name="Slide Number Placeholder 3"/>
          <p:cNvSpPr>
            <a:spLocks noGrp="1"/>
          </p:cNvSpPr>
          <p:nvPr>
            <p:ph type="sldNum" sz="quarter" idx="10"/>
          </p:nvPr>
        </p:nvSpPr>
        <p:spPr/>
        <p:txBody>
          <a:bodyPr/>
          <a:lstStyle/>
          <a:p>
            <a:fld id="{928AC04E-BC6D-6C48-A3E0-3FF8A81EDA05}" type="slidenum">
              <a:rPr lang="en-US" smtClean="0"/>
              <a:pPr/>
              <a:t>21</a:t>
            </a:fld>
            <a:endParaRPr lang="en-US"/>
          </a:p>
        </p:txBody>
      </p:sp>
    </p:spTree>
    <p:extLst>
      <p:ext uri="{BB962C8B-B14F-4D97-AF65-F5344CB8AC3E}">
        <p14:creationId xmlns:p14="http://schemas.microsoft.com/office/powerpoint/2010/main" val="6365156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1" dirty="0" err="1" smtClean="0"/>
              <a:t>Vitis</a:t>
            </a:r>
            <a:r>
              <a:rPr lang="en-US" b="1" dirty="0" smtClean="0"/>
              <a:t> </a:t>
            </a:r>
            <a:r>
              <a:rPr lang="en-US" b="1" dirty="0" err="1" smtClean="0"/>
              <a:t>Vinifera</a:t>
            </a:r>
            <a:r>
              <a:rPr lang="en-US" b="1" dirty="0" smtClean="0"/>
              <a:t> (Grape) Seed oil</a:t>
            </a:r>
            <a:r>
              <a:rPr lang="en-US" dirty="0" smtClean="0"/>
              <a:t>: </a:t>
            </a:r>
            <a:r>
              <a:rPr lang="en-US" dirty="0" err="1" smtClean="0"/>
              <a:t>được</a:t>
            </a:r>
            <a:r>
              <a:rPr lang="en-US" dirty="0" smtClean="0"/>
              <a:t> </a:t>
            </a:r>
            <a:r>
              <a:rPr lang="en-US" dirty="0" err="1" smtClean="0"/>
              <a:t>đánh</a:t>
            </a:r>
            <a:r>
              <a:rPr lang="en-US" dirty="0" smtClean="0"/>
              <a:t> </a:t>
            </a:r>
            <a:r>
              <a:rPr lang="en-US" dirty="0" err="1" smtClean="0"/>
              <a:t>giá</a:t>
            </a:r>
            <a:r>
              <a:rPr lang="en-US" dirty="0" smtClean="0"/>
              <a:t> </a:t>
            </a:r>
            <a:r>
              <a:rPr lang="en-US" dirty="0" err="1" smtClean="0"/>
              <a:t>là</a:t>
            </a:r>
            <a:r>
              <a:rPr lang="en-US" dirty="0" smtClean="0"/>
              <a:t> </a:t>
            </a:r>
            <a:r>
              <a:rPr lang="en-US" dirty="0" err="1" smtClean="0"/>
              <a:t>chất</a:t>
            </a:r>
            <a:r>
              <a:rPr lang="en-US" dirty="0" smtClean="0"/>
              <a:t> </a:t>
            </a:r>
            <a:r>
              <a:rPr lang="en-US" dirty="0" err="1" smtClean="0"/>
              <a:t>tự</a:t>
            </a:r>
            <a:r>
              <a:rPr lang="en-US" dirty="0" smtClean="0"/>
              <a:t> </a:t>
            </a:r>
            <a:r>
              <a:rPr lang="en-US" dirty="0" err="1" smtClean="0"/>
              <a:t>nhiên</a:t>
            </a:r>
            <a:r>
              <a:rPr lang="en-US" dirty="0" smtClean="0"/>
              <a:t> </a:t>
            </a:r>
            <a:r>
              <a:rPr lang="en-US" dirty="0" err="1" smtClean="0"/>
              <a:t>có</a:t>
            </a:r>
            <a:r>
              <a:rPr lang="en-US" dirty="0" smtClean="0"/>
              <a:t> </a:t>
            </a:r>
            <a:r>
              <a:rPr lang="en-US" dirty="0" err="1" smtClean="0"/>
              <a:t>khả</a:t>
            </a:r>
            <a:r>
              <a:rPr lang="en-US" dirty="0" smtClean="0"/>
              <a:t> </a:t>
            </a:r>
            <a:r>
              <a:rPr lang="en-US" dirty="0" err="1" smtClean="0"/>
              <a:t>năng</a:t>
            </a:r>
            <a:r>
              <a:rPr lang="en-US" dirty="0" smtClean="0"/>
              <a:t> </a:t>
            </a:r>
            <a:r>
              <a:rPr lang="en-US" dirty="0" err="1" smtClean="0"/>
              <a:t>chống</a:t>
            </a:r>
            <a:r>
              <a:rPr lang="en-US" dirty="0" smtClean="0"/>
              <a:t> oxy </a:t>
            </a:r>
            <a:r>
              <a:rPr lang="en-US" dirty="0" err="1" smtClean="0"/>
              <a:t>hoá</a:t>
            </a:r>
            <a:r>
              <a:rPr lang="en-US" dirty="0" smtClean="0"/>
              <a:t> </a:t>
            </a:r>
            <a:r>
              <a:rPr lang="en-US" dirty="0" err="1" smtClean="0"/>
              <a:t>cực</a:t>
            </a:r>
            <a:r>
              <a:rPr lang="en-US" dirty="0" smtClean="0"/>
              <a:t> </a:t>
            </a:r>
            <a:r>
              <a:rPr lang="en-US" dirty="0" err="1" smtClean="0"/>
              <a:t>mạnh</a:t>
            </a:r>
            <a:r>
              <a:rPr lang="en-US" dirty="0" smtClean="0"/>
              <a:t>. </a:t>
            </a:r>
            <a:r>
              <a:rPr lang="en-US" dirty="0" err="1" smtClean="0"/>
              <a:t>Trong</a:t>
            </a:r>
            <a:r>
              <a:rPr lang="en-US" dirty="0" smtClean="0"/>
              <a:t> </a:t>
            </a:r>
            <a:r>
              <a:rPr lang="en-US" dirty="0" err="1" smtClean="0"/>
              <a:t>tinh</a:t>
            </a:r>
            <a:r>
              <a:rPr lang="en-US" dirty="0" smtClean="0"/>
              <a:t> </a:t>
            </a:r>
            <a:r>
              <a:rPr lang="en-US" dirty="0" err="1" smtClean="0"/>
              <a:t>dầu</a:t>
            </a:r>
            <a:r>
              <a:rPr lang="en-US" dirty="0" smtClean="0"/>
              <a:t> </a:t>
            </a:r>
            <a:r>
              <a:rPr lang="en-US" dirty="0" err="1" smtClean="0"/>
              <a:t>hạt</a:t>
            </a:r>
            <a:r>
              <a:rPr lang="en-US" dirty="0" smtClean="0"/>
              <a:t> </a:t>
            </a:r>
            <a:r>
              <a:rPr lang="en-US" dirty="0" err="1" smtClean="0"/>
              <a:t>nho</a:t>
            </a:r>
            <a:r>
              <a:rPr lang="en-US" dirty="0" smtClean="0"/>
              <a:t> </a:t>
            </a:r>
            <a:r>
              <a:rPr lang="en-US" dirty="0" err="1" smtClean="0"/>
              <a:t>có</a:t>
            </a:r>
            <a:r>
              <a:rPr lang="en-US" dirty="0" smtClean="0"/>
              <a:t> </a:t>
            </a:r>
            <a:r>
              <a:rPr lang="en-US" dirty="0" err="1" smtClean="0"/>
              <a:t>tìm</a:t>
            </a:r>
            <a:r>
              <a:rPr lang="en-US" dirty="0" smtClean="0"/>
              <a:t> </a:t>
            </a:r>
            <a:r>
              <a:rPr lang="en-US" dirty="0" err="1" smtClean="0"/>
              <a:t>thất</a:t>
            </a:r>
            <a:r>
              <a:rPr lang="en-US" dirty="0" smtClean="0"/>
              <a:t> vitamin E, beta-carotene, coenzyme Q10 (</a:t>
            </a:r>
            <a:r>
              <a:rPr lang="en-US" dirty="0" err="1" smtClean="0"/>
              <a:t>chống</a:t>
            </a:r>
            <a:r>
              <a:rPr lang="en-US" dirty="0" smtClean="0"/>
              <a:t> oxy </a:t>
            </a:r>
            <a:r>
              <a:rPr lang="en-US" dirty="0" err="1" smtClean="0"/>
              <a:t>hoá</a:t>
            </a:r>
            <a:r>
              <a:rPr lang="en-US" dirty="0" smtClean="0"/>
              <a:t>), </a:t>
            </a:r>
            <a:r>
              <a:rPr lang="en-US" dirty="0" err="1" smtClean="0"/>
              <a:t>chứa</a:t>
            </a:r>
            <a:r>
              <a:rPr lang="en-US" dirty="0" smtClean="0"/>
              <a:t> </a:t>
            </a:r>
            <a:r>
              <a:rPr lang="en-US" dirty="0" err="1" smtClean="0"/>
              <a:t>nhiều</a:t>
            </a:r>
            <a:r>
              <a:rPr lang="en-US" dirty="0" smtClean="0"/>
              <a:t> </a:t>
            </a:r>
            <a:r>
              <a:rPr lang="en-US" dirty="0" err="1" smtClean="0"/>
              <a:t>axit</a:t>
            </a:r>
            <a:r>
              <a:rPr lang="en-US" dirty="0" smtClean="0"/>
              <a:t> </a:t>
            </a:r>
            <a:r>
              <a:rPr lang="en-US" dirty="0" err="1" smtClean="0"/>
              <a:t>béo</a:t>
            </a:r>
            <a:r>
              <a:rPr lang="en-US" dirty="0" smtClean="0"/>
              <a:t> </a:t>
            </a:r>
            <a:r>
              <a:rPr lang="en-US" dirty="0" err="1" smtClean="0"/>
              <a:t>thiết</a:t>
            </a:r>
            <a:r>
              <a:rPr lang="en-US" dirty="0" smtClean="0"/>
              <a:t> </a:t>
            </a:r>
            <a:r>
              <a:rPr lang="en-US" dirty="0" err="1" smtClean="0"/>
              <a:t>yếu</a:t>
            </a:r>
            <a:r>
              <a:rPr lang="en-US" dirty="0" smtClean="0"/>
              <a:t> </a:t>
            </a:r>
            <a:r>
              <a:rPr lang="en-US" dirty="0" err="1" smtClean="0"/>
              <a:t>như</a:t>
            </a:r>
            <a:r>
              <a:rPr lang="en-US" dirty="0" smtClean="0"/>
              <a:t> Linoleic (</a:t>
            </a:r>
            <a:r>
              <a:rPr lang="en-US" dirty="0" err="1" smtClean="0"/>
              <a:t>trên</a:t>
            </a:r>
            <a:r>
              <a:rPr lang="en-US" dirty="0" smtClean="0"/>
              <a:t> 70%-acid </a:t>
            </a:r>
            <a:r>
              <a:rPr lang="en-US" dirty="0" err="1" smtClean="0"/>
              <a:t>béo</a:t>
            </a:r>
            <a:r>
              <a:rPr lang="en-US" dirty="0" smtClean="0"/>
              <a:t> </a:t>
            </a:r>
            <a:r>
              <a:rPr lang="en-US" dirty="0" err="1" smtClean="0"/>
              <a:t>tham</a:t>
            </a:r>
            <a:r>
              <a:rPr lang="en-US" dirty="0" smtClean="0"/>
              <a:t> </a:t>
            </a:r>
            <a:r>
              <a:rPr lang="en-US" dirty="0" err="1" smtClean="0"/>
              <a:t>gia</a:t>
            </a:r>
            <a:r>
              <a:rPr lang="en-US" dirty="0" smtClean="0"/>
              <a:t> </a:t>
            </a:r>
            <a:r>
              <a:rPr lang="en-US" dirty="0" err="1" smtClean="0"/>
              <a:t>vào</a:t>
            </a:r>
            <a:r>
              <a:rPr lang="en-US" dirty="0" smtClean="0"/>
              <a:t> </a:t>
            </a:r>
            <a:r>
              <a:rPr lang="en-US" dirty="0" err="1" smtClean="0"/>
              <a:t>quá</a:t>
            </a:r>
            <a:r>
              <a:rPr lang="en-US" dirty="0" smtClean="0"/>
              <a:t> </a:t>
            </a:r>
            <a:r>
              <a:rPr lang="en-US" dirty="0" err="1" smtClean="0"/>
              <a:t>trình</a:t>
            </a:r>
            <a:r>
              <a:rPr lang="en-US" dirty="0" smtClean="0"/>
              <a:t> </a:t>
            </a:r>
            <a:r>
              <a:rPr lang="en-US" dirty="0" err="1" smtClean="0"/>
              <a:t>điều</a:t>
            </a:r>
            <a:r>
              <a:rPr lang="en-US" dirty="0" smtClean="0"/>
              <a:t> </a:t>
            </a:r>
            <a:r>
              <a:rPr lang="en-US" dirty="0" err="1" smtClean="0"/>
              <a:t>tiết</a:t>
            </a:r>
            <a:r>
              <a:rPr lang="en-US" dirty="0" smtClean="0"/>
              <a:t> </a:t>
            </a:r>
            <a:r>
              <a:rPr lang="en-US" dirty="0" err="1" smtClean="0"/>
              <a:t>bã</a:t>
            </a:r>
            <a:r>
              <a:rPr lang="en-US" dirty="0" smtClean="0"/>
              <a:t> </a:t>
            </a:r>
            <a:r>
              <a:rPr lang="en-US" dirty="0" err="1" smtClean="0"/>
              <a:t>nhờn</a:t>
            </a:r>
            <a:r>
              <a:rPr lang="en-US" dirty="0" smtClean="0"/>
              <a:t> </a:t>
            </a:r>
            <a:r>
              <a:rPr lang="en-US" dirty="0" err="1" smtClean="0"/>
              <a:t>của</a:t>
            </a:r>
            <a:r>
              <a:rPr lang="en-US" dirty="0" smtClean="0"/>
              <a:t> </a:t>
            </a:r>
            <a:r>
              <a:rPr lang="en-US" dirty="0" err="1" smtClean="0"/>
              <a:t>lớp</a:t>
            </a:r>
            <a:r>
              <a:rPr lang="en-US" dirty="0" smtClean="0"/>
              <a:t> </a:t>
            </a:r>
            <a:r>
              <a:rPr lang="en-US" dirty="0" err="1" smtClean="0"/>
              <a:t>màng</a:t>
            </a:r>
            <a:r>
              <a:rPr lang="en-US" dirty="0" smtClean="0"/>
              <a:t> lipid, </a:t>
            </a:r>
            <a:r>
              <a:rPr lang="en-US" dirty="0" err="1" smtClean="0"/>
              <a:t>cần</a:t>
            </a:r>
            <a:r>
              <a:rPr lang="en-US" dirty="0" smtClean="0"/>
              <a:t> </a:t>
            </a:r>
            <a:r>
              <a:rPr lang="en-US" dirty="0" err="1" smtClean="0"/>
              <a:t>bằng</a:t>
            </a:r>
            <a:r>
              <a:rPr lang="en-US" dirty="0" smtClean="0"/>
              <a:t> sebum </a:t>
            </a:r>
            <a:r>
              <a:rPr lang="en-US" dirty="0" err="1" smtClean="0"/>
              <a:t>cho</a:t>
            </a:r>
            <a:r>
              <a:rPr lang="en-US" dirty="0" smtClean="0"/>
              <a:t> da, </a:t>
            </a:r>
            <a:r>
              <a:rPr lang="en-US" dirty="0" err="1" smtClean="0"/>
              <a:t>bảo</a:t>
            </a:r>
            <a:r>
              <a:rPr lang="en-US" dirty="0" smtClean="0"/>
              <a:t> </a:t>
            </a:r>
            <a:r>
              <a:rPr lang="en-US" dirty="0" err="1" smtClean="0"/>
              <a:t>vệ</a:t>
            </a:r>
            <a:r>
              <a:rPr lang="en-US" dirty="0" smtClean="0"/>
              <a:t> </a:t>
            </a:r>
            <a:r>
              <a:rPr lang="en-US" dirty="0" err="1" smtClean="0"/>
              <a:t>sự</a:t>
            </a:r>
            <a:r>
              <a:rPr lang="en-US" dirty="0" smtClean="0"/>
              <a:t> </a:t>
            </a:r>
            <a:r>
              <a:rPr lang="en-US" dirty="0" err="1" smtClean="0"/>
              <a:t>cân</a:t>
            </a:r>
            <a:r>
              <a:rPr lang="en-US" dirty="0" smtClean="0"/>
              <a:t> </a:t>
            </a:r>
            <a:r>
              <a:rPr lang="en-US" dirty="0" err="1" smtClean="0"/>
              <a:t>bằng</a:t>
            </a:r>
            <a:r>
              <a:rPr lang="en-US" dirty="0" smtClean="0"/>
              <a:t> </a:t>
            </a:r>
            <a:r>
              <a:rPr lang="en-US" dirty="0" err="1" smtClean="0"/>
              <a:t>của</a:t>
            </a:r>
            <a:r>
              <a:rPr lang="en-US" dirty="0" smtClean="0"/>
              <a:t> </a:t>
            </a:r>
            <a:r>
              <a:rPr lang="en-US" dirty="0" err="1" smtClean="0"/>
              <a:t>lớp</a:t>
            </a:r>
            <a:r>
              <a:rPr lang="en-US" dirty="0" smtClean="0"/>
              <a:t> </a:t>
            </a:r>
            <a:r>
              <a:rPr lang="en-US" dirty="0" err="1" smtClean="0"/>
              <a:t>màng</a:t>
            </a:r>
            <a:r>
              <a:rPr lang="en-US" dirty="0" smtClean="0"/>
              <a:t> </a:t>
            </a:r>
            <a:r>
              <a:rPr lang="en-US" dirty="0" err="1" smtClean="0"/>
              <a:t>lipit</a:t>
            </a:r>
            <a:r>
              <a:rPr lang="en-US" dirty="0" smtClean="0"/>
              <a:t>), Oleic, Stearic, </a:t>
            </a:r>
            <a:r>
              <a:rPr lang="en-US" dirty="0" err="1" smtClean="0"/>
              <a:t>Palmitic</a:t>
            </a:r>
            <a:r>
              <a:rPr lang="en-US" dirty="0" smtClean="0"/>
              <a:t>, </a:t>
            </a:r>
            <a:r>
              <a:rPr lang="en-US" dirty="0" err="1" smtClean="0"/>
              <a:t>Myristic</a:t>
            </a:r>
            <a:r>
              <a:rPr lang="en-US" dirty="0" smtClean="0"/>
              <a:t> </a:t>
            </a:r>
            <a:r>
              <a:rPr lang="en-US" dirty="0" err="1" smtClean="0"/>
              <a:t>và</a:t>
            </a:r>
            <a:r>
              <a:rPr lang="en-US" dirty="0" smtClean="0"/>
              <a:t> </a:t>
            </a:r>
            <a:r>
              <a:rPr lang="en-US" dirty="0" err="1" smtClean="0"/>
              <a:t>Lauric</a:t>
            </a:r>
            <a:r>
              <a:rPr lang="en-US" dirty="0" smtClean="0"/>
              <a:t>, </a:t>
            </a:r>
            <a:r>
              <a:rPr lang="en-US" dirty="0" err="1" smtClean="0"/>
              <a:t>có</a:t>
            </a:r>
            <a:r>
              <a:rPr lang="en-US" dirty="0" smtClean="0"/>
              <a:t> </a:t>
            </a:r>
            <a:r>
              <a:rPr lang="en-US" dirty="0" err="1" smtClean="0"/>
              <a:t>chứa</a:t>
            </a:r>
            <a:r>
              <a:rPr lang="en-US" dirty="0" smtClean="0"/>
              <a:t> </a:t>
            </a:r>
            <a:r>
              <a:rPr lang="en-US" dirty="0" err="1" smtClean="0"/>
              <a:t>proanthocyanidins</a:t>
            </a:r>
            <a:r>
              <a:rPr lang="en-US" dirty="0" smtClean="0"/>
              <a:t> </a:t>
            </a:r>
            <a:r>
              <a:rPr lang="en-US" dirty="0" err="1" smtClean="0"/>
              <a:t>oligomeric</a:t>
            </a:r>
            <a:r>
              <a:rPr lang="en-US" dirty="0" smtClean="0"/>
              <a:t> </a:t>
            </a:r>
            <a:r>
              <a:rPr lang="en-US" dirty="0" err="1" smtClean="0"/>
              <a:t>nhiều</a:t>
            </a:r>
            <a:r>
              <a:rPr lang="en-US" dirty="0" smtClean="0"/>
              <a:t> </a:t>
            </a:r>
            <a:r>
              <a:rPr lang="en-US" dirty="0" err="1" smtClean="0"/>
              <a:t>gấp</a:t>
            </a:r>
            <a:r>
              <a:rPr lang="en-US" dirty="0" smtClean="0"/>
              <a:t> 50 </a:t>
            </a:r>
            <a:r>
              <a:rPr lang="en-US" dirty="0" err="1" smtClean="0"/>
              <a:t>lần</a:t>
            </a:r>
            <a:r>
              <a:rPr lang="en-US" dirty="0" smtClean="0"/>
              <a:t> vitamin E </a:t>
            </a:r>
            <a:r>
              <a:rPr lang="en-US" dirty="0" err="1" smtClean="0"/>
              <a:t>và</a:t>
            </a:r>
            <a:r>
              <a:rPr lang="en-US" dirty="0" smtClean="0"/>
              <a:t> </a:t>
            </a:r>
            <a:r>
              <a:rPr lang="en-US" dirty="0" err="1" smtClean="0"/>
              <a:t>gấp</a:t>
            </a:r>
            <a:r>
              <a:rPr lang="en-US" dirty="0" smtClean="0"/>
              <a:t> 20 </a:t>
            </a:r>
            <a:r>
              <a:rPr lang="en-US" dirty="0" err="1" smtClean="0"/>
              <a:t>lần</a:t>
            </a:r>
            <a:r>
              <a:rPr lang="en-US" dirty="0" smtClean="0"/>
              <a:t> vitamin C </a:t>
            </a:r>
            <a:r>
              <a:rPr lang="en-US" dirty="0" smtClean="0">
                <a:sym typeface="Wingdings"/>
              </a:rPr>
              <a:t> </a:t>
            </a:r>
            <a:r>
              <a:rPr lang="en-US" dirty="0" err="1" smtClean="0">
                <a:sym typeface="Wingdings"/>
              </a:rPr>
              <a:t>chống</a:t>
            </a:r>
            <a:r>
              <a:rPr lang="en-US" dirty="0" smtClean="0">
                <a:sym typeface="Wingdings"/>
              </a:rPr>
              <a:t> </a:t>
            </a:r>
            <a:r>
              <a:rPr lang="en-US" dirty="0" err="1" smtClean="0">
                <a:sym typeface="Wingdings"/>
              </a:rPr>
              <a:t>lão</a:t>
            </a:r>
            <a:r>
              <a:rPr lang="en-US" dirty="0" smtClean="0">
                <a:sym typeface="Wingdings"/>
              </a:rPr>
              <a:t> </a:t>
            </a:r>
            <a:r>
              <a:rPr lang="en-US" dirty="0" err="1" smtClean="0">
                <a:sym typeface="Wingdings"/>
              </a:rPr>
              <a:t>hoá</a:t>
            </a:r>
            <a:r>
              <a:rPr lang="en-US" dirty="0" smtClean="0">
                <a:sym typeface="Wingdings"/>
              </a:rPr>
              <a:t>, </a:t>
            </a:r>
            <a:r>
              <a:rPr lang="en-US" dirty="0" err="1" smtClean="0">
                <a:sym typeface="Wingdings"/>
              </a:rPr>
              <a:t>giúp</a:t>
            </a:r>
            <a:r>
              <a:rPr lang="en-US" dirty="0" smtClean="0">
                <a:sym typeface="Wingdings"/>
              </a:rPr>
              <a:t> da </a:t>
            </a:r>
            <a:r>
              <a:rPr lang="en-US" dirty="0" err="1" smtClean="0">
                <a:sym typeface="Wingdings"/>
              </a:rPr>
              <a:t>mịn</a:t>
            </a:r>
            <a:r>
              <a:rPr lang="en-US" dirty="0" smtClean="0">
                <a:sym typeface="Wingdings"/>
              </a:rPr>
              <a:t> </a:t>
            </a:r>
            <a:r>
              <a:rPr lang="en-US" dirty="0" err="1" smtClean="0">
                <a:sym typeface="Wingdings"/>
              </a:rPr>
              <a:t>màng</a:t>
            </a:r>
            <a:r>
              <a:rPr lang="en-US" dirty="0" smtClean="0">
                <a:sym typeface="Wingdings"/>
              </a:rPr>
              <a:t> </a:t>
            </a:r>
            <a:r>
              <a:rPr lang="en-US" dirty="0" err="1" smtClean="0">
                <a:sym typeface="Wingdings"/>
              </a:rPr>
              <a:t>và</a:t>
            </a:r>
            <a:r>
              <a:rPr lang="en-US" dirty="0" smtClean="0">
                <a:sym typeface="Wingdings"/>
              </a:rPr>
              <a:t> </a:t>
            </a:r>
            <a:r>
              <a:rPr lang="en-US" dirty="0" err="1" smtClean="0">
                <a:sym typeface="Wingdings"/>
              </a:rPr>
              <a:t>sáng</a:t>
            </a:r>
            <a:r>
              <a:rPr lang="en-US" dirty="0" smtClean="0">
                <a:sym typeface="Wingdings"/>
              </a:rPr>
              <a:t> </a:t>
            </a:r>
            <a:r>
              <a:rPr lang="en-US" dirty="0" err="1" smtClean="0">
                <a:sym typeface="Wingdings"/>
              </a:rPr>
              <a:t>bóng</a:t>
            </a:r>
            <a:r>
              <a:rPr lang="en-US" baseline="0" dirty="0" smtClean="0"/>
              <a:t>.</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1" baseline="0" dirty="0" err="1" smtClean="0"/>
              <a:t>Propanediol</a:t>
            </a:r>
            <a:r>
              <a:rPr lang="en-US" b="1" baseline="0" dirty="0" smtClean="0"/>
              <a:t>: </a:t>
            </a:r>
            <a:r>
              <a:rPr lang="en-US" baseline="0" dirty="0" err="1" smtClean="0"/>
              <a:t>tồn</a:t>
            </a:r>
            <a:r>
              <a:rPr lang="en-US" baseline="0" dirty="0" smtClean="0"/>
              <a:t> </a:t>
            </a:r>
            <a:r>
              <a:rPr lang="en-US" baseline="0" dirty="0" err="1" smtClean="0"/>
              <a:t>tại</a:t>
            </a:r>
            <a:r>
              <a:rPr lang="en-US" baseline="0" dirty="0" smtClean="0"/>
              <a:t> </a:t>
            </a:r>
            <a:r>
              <a:rPr lang="en-US" baseline="0" dirty="0" err="1" smtClean="0"/>
              <a:t>trong</a:t>
            </a:r>
            <a:r>
              <a:rPr lang="en-US" baseline="0" dirty="0" smtClean="0"/>
              <a:t> 2 </a:t>
            </a:r>
            <a:r>
              <a:rPr lang="en-US" baseline="0" dirty="0" err="1" smtClean="0"/>
              <a:t>dạng</a:t>
            </a:r>
            <a:r>
              <a:rPr lang="en-US" baseline="0" dirty="0" smtClean="0"/>
              <a:t> </a:t>
            </a:r>
            <a:r>
              <a:rPr lang="en-US" baseline="0" dirty="0" err="1" smtClean="0"/>
              <a:t>phổ</a:t>
            </a:r>
            <a:r>
              <a:rPr lang="en-US" baseline="0" dirty="0" smtClean="0"/>
              <a:t> </a:t>
            </a:r>
            <a:r>
              <a:rPr lang="en-US" baseline="0" dirty="0" err="1" smtClean="0"/>
              <a:t>biến</a:t>
            </a:r>
            <a:r>
              <a:rPr lang="en-US" baseline="0" dirty="0" smtClean="0"/>
              <a:t> 1,2 </a:t>
            </a:r>
            <a:r>
              <a:rPr lang="en-US" baseline="0" dirty="0" err="1" smtClean="0"/>
              <a:t>propanediol</a:t>
            </a:r>
            <a:r>
              <a:rPr lang="en-US" baseline="0" dirty="0" smtClean="0"/>
              <a:t> (propylene glycol) </a:t>
            </a:r>
            <a:r>
              <a:rPr lang="en-US" baseline="0" dirty="0" err="1" smtClean="0"/>
              <a:t>và</a:t>
            </a:r>
            <a:r>
              <a:rPr lang="en-US" baseline="0" dirty="0" smtClean="0"/>
              <a:t> 1,3 – </a:t>
            </a:r>
            <a:r>
              <a:rPr lang="en-US" baseline="0" dirty="0" err="1" smtClean="0"/>
              <a:t>propanediol</a:t>
            </a:r>
            <a:r>
              <a:rPr lang="en-US" baseline="0" dirty="0" smtClean="0"/>
              <a:t>. </a:t>
            </a:r>
            <a:r>
              <a:rPr lang="en-US" baseline="0" dirty="0" err="1" smtClean="0"/>
              <a:t>Được</a:t>
            </a:r>
            <a:r>
              <a:rPr lang="en-US" baseline="0" dirty="0" smtClean="0"/>
              <a:t> </a:t>
            </a:r>
            <a:r>
              <a:rPr lang="en-US" baseline="0" dirty="0" err="1" smtClean="0"/>
              <a:t>sản</a:t>
            </a:r>
            <a:r>
              <a:rPr lang="en-US" baseline="0" dirty="0" smtClean="0"/>
              <a:t> </a:t>
            </a:r>
            <a:r>
              <a:rPr lang="en-US" baseline="0" dirty="0" err="1" smtClean="0"/>
              <a:t>xuất</a:t>
            </a:r>
            <a:r>
              <a:rPr lang="en-US" baseline="0" dirty="0" smtClean="0"/>
              <a:t> </a:t>
            </a:r>
            <a:r>
              <a:rPr lang="en-US" baseline="0" dirty="0" err="1" smtClean="0"/>
              <a:t>từ</a:t>
            </a:r>
            <a:r>
              <a:rPr lang="en-US" baseline="0" dirty="0" smtClean="0"/>
              <a:t> </a:t>
            </a:r>
            <a:r>
              <a:rPr lang="en-US" baseline="0" dirty="0" err="1" smtClean="0"/>
              <a:t>công</a:t>
            </a:r>
            <a:r>
              <a:rPr lang="en-US" baseline="0" dirty="0" smtClean="0"/>
              <a:t> </a:t>
            </a:r>
            <a:r>
              <a:rPr lang="en-US" baseline="0" dirty="0" err="1" smtClean="0"/>
              <a:t>nghệ</a:t>
            </a:r>
            <a:r>
              <a:rPr lang="en-US" baseline="0" dirty="0" smtClean="0"/>
              <a:t> </a:t>
            </a:r>
            <a:r>
              <a:rPr lang="en-US" baseline="0" dirty="0" err="1" smtClean="0"/>
              <a:t>lên</a:t>
            </a:r>
            <a:r>
              <a:rPr lang="en-US" baseline="0" dirty="0" smtClean="0"/>
              <a:t> men </a:t>
            </a:r>
            <a:r>
              <a:rPr lang="en-US" baseline="0" dirty="0" err="1" smtClean="0"/>
              <a:t>đường</a:t>
            </a:r>
            <a:r>
              <a:rPr lang="en-US" baseline="0" dirty="0" smtClean="0"/>
              <a:t> </a:t>
            </a:r>
            <a:r>
              <a:rPr lang="en-US" baseline="0" dirty="0" err="1" smtClean="0"/>
              <a:t>ngô</a:t>
            </a:r>
            <a:r>
              <a:rPr lang="en-US" baseline="0" dirty="0" smtClean="0"/>
              <a:t>, </a:t>
            </a:r>
            <a:r>
              <a:rPr lang="en-US" baseline="0" dirty="0" err="1" smtClean="0"/>
              <a:t>khá</a:t>
            </a:r>
            <a:r>
              <a:rPr lang="en-US" baseline="0" dirty="0" smtClean="0"/>
              <a:t> </a:t>
            </a:r>
            <a:r>
              <a:rPr lang="en-US" baseline="0" dirty="0" err="1" smtClean="0"/>
              <a:t>ổn</a:t>
            </a:r>
            <a:r>
              <a:rPr lang="en-US" baseline="0" dirty="0" smtClean="0"/>
              <a:t> </a:t>
            </a:r>
            <a:r>
              <a:rPr lang="en-US" baseline="0" dirty="0" err="1" smtClean="0"/>
              <a:t>định</a:t>
            </a:r>
            <a:r>
              <a:rPr lang="en-US" baseline="0" dirty="0" smtClean="0"/>
              <a:t> </a:t>
            </a:r>
            <a:r>
              <a:rPr lang="en-US" baseline="0" dirty="0" err="1" smtClean="0"/>
              <a:t>bền</a:t>
            </a:r>
            <a:r>
              <a:rPr lang="en-US" baseline="0" dirty="0" smtClean="0"/>
              <a:t> </a:t>
            </a:r>
            <a:r>
              <a:rPr lang="en-US" baseline="0" dirty="0" err="1" smtClean="0"/>
              <a:t>vững</a:t>
            </a:r>
            <a:r>
              <a:rPr lang="en-US" baseline="0" dirty="0" smtClean="0"/>
              <a:t> </a:t>
            </a:r>
            <a:r>
              <a:rPr lang="en-US" baseline="0" dirty="0" err="1" smtClean="0"/>
              <a:t>trong</a:t>
            </a:r>
            <a:r>
              <a:rPr lang="en-US" baseline="0" dirty="0" smtClean="0"/>
              <a:t> </a:t>
            </a:r>
            <a:r>
              <a:rPr lang="en-US" baseline="0" dirty="0" err="1" smtClean="0"/>
              <a:t>các</a:t>
            </a:r>
            <a:r>
              <a:rPr lang="en-US" baseline="0" dirty="0" smtClean="0"/>
              <a:t> </a:t>
            </a:r>
            <a:r>
              <a:rPr lang="en-US" baseline="0" dirty="0" err="1" smtClean="0"/>
              <a:t>điều</a:t>
            </a:r>
            <a:r>
              <a:rPr lang="en-US" baseline="0" dirty="0" smtClean="0"/>
              <a:t> </a:t>
            </a:r>
            <a:r>
              <a:rPr lang="en-US" baseline="0" dirty="0" err="1" smtClean="0"/>
              <a:t>kiện</a:t>
            </a:r>
            <a:r>
              <a:rPr lang="en-US" baseline="0" dirty="0" smtClean="0"/>
              <a:t> </a:t>
            </a:r>
            <a:r>
              <a:rPr lang="en-US" baseline="0" dirty="0" err="1" smtClean="0"/>
              <a:t>môi</a:t>
            </a:r>
            <a:r>
              <a:rPr lang="en-US" baseline="0" dirty="0" smtClean="0"/>
              <a:t> </a:t>
            </a:r>
            <a:r>
              <a:rPr lang="en-US" baseline="0" dirty="0" err="1" smtClean="0"/>
              <a:t>trường</a:t>
            </a:r>
            <a:r>
              <a:rPr lang="en-US" baseline="0" dirty="0" smtClean="0"/>
              <a:t> </a:t>
            </a:r>
            <a:r>
              <a:rPr lang="en-US" baseline="0" dirty="0" err="1" smtClean="0"/>
              <a:t>khác</a:t>
            </a:r>
            <a:r>
              <a:rPr lang="en-US" baseline="0" dirty="0" smtClean="0"/>
              <a:t> </a:t>
            </a:r>
            <a:r>
              <a:rPr lang="en-US" baseline="0" dirty="0" err="1" smtClean="0"/>
              <a:t>nhau</a:t>
            </a:r>
            <a:r>
              <a:rPr lang="en-US" baseline="0" dirty="0" smtClean="0"/>
              <a:t>. </a:t>
            </a:r>
            <a:r>
              <a:rPr lang="en-US" baseline="0" dirty="0" err="1" smtClean="0"/>
              <a:t>Hoạt</a:t>
            </a:r>
            <a:r>
              <a:rPr lang="en-US" baseline="0" dirty="0" smtClean="0"/>
              <a:t> </a:t>
            </a:r>
            <a:r>
              <a:rPr lang="en-US" baseline="0" dirty="0" err="1" smtClean="0"/>
              <a:t>động</a:t>
            </a:r>
            <a:r>
              <a:rPr lang="en-US" baseline="0" dirty="0" smtClean="0"/>
              <a:t> </a:t>
            </a:r>
            <a:r>
              <a:rPr lang="en-US" baseline="0" dirty="0" err="1" smtClean="0"/>
              <a:t>như</a:t>
            </a:r>
            <a:r>
              <a:rPr lang="en-US" baseline="0" dirty="0" smtClean="0"/>
              <a:t> </a:t>
            </a:r>
            <a:r>
              <a:rPr lang="en-US" baseline="0" dirty="0" err="1" smtClean="0"/>
              <a:t>một</a:t>
            </a:r>
            <a:r>
              <a:rPr lang="en-US" baseline="0" dirty="0" smtClean="0"/>
              <a:t> </a:t>
            </a:r>
            <a:r>
              <a:rPr lang="en-US" baseline="0" dirty="0" err="1" smtClean="0"/>
              <a:t>chất</a:t>
            </a:r>
            <a:r>
              <a:rPr lang="en-US" baseline="0" dirty="0" smtClean="0"/>
              <a:t> </a:t>
            </a:r>
            <a:r>
              <a:rPr lang="en-US" baseline="0" dirty="0" err="1" smtClean="0"/>
              <a:t>giữ</a:t>
            </a:r>
            <a:r>
              <a:rPr lang="en-US" baseline="0" dirty="0" smtClean="0"/>
              <a:t> </a:t>
            </a:r>
            <a:r>
              <a:rPr lang="en-US" baseline="0" dirty="0" err="1" smtClean="0"/>
              <a:t>ẩm</a:t>
            </a:r>
            <a:r>
              <a:rPr lang="en-US" baseline="0" dirty="0" smtClean="0"/>
              <a:t> </a:t>
            </a:r>
            <a:r>
              <a:rPr lang="en-US" baseline="0" dirty="0" err="1" smtClean="0"/>
              <a:t>tự</a:t>
            </a:r>
            <a:r>
              <a:rPr lang="en-US" baseline="0" dirty="0" smtClean="0"/>
              <a:t> </a:t>
            </a:r>
            <a:r>
              <a:rPr lang="en-US" baseline="0" dirty="0" err="1" smtClean="0"/>
              <a:t>nhiên</a:t>
            </a:r>
            <a:r>
              <a:rPr lang="en-US" baseline="0" dirty="0" smtClean="0"/>
              <a:t> an </a:t>
            </a:r>
            <a:r>
              <a:rPr lang="en-US" baseline="0" dirty="0" err="1" smtClean="0"/>
              <a:t>toàn</a:t>
            </a:r>
            <a:r>
              <a:rPr lang="en-US" baseline="0" dirty="0" smtClean="0"/>
              <a:t>, </a:t>
            </a:r>
            <a:r>
              <a:rPr lang="en-US" baseline="0" dirty="0" err="1" smtClean="0"/>
              <a:t>có</a:t>
            </a:r>
            <a:r>
              <a:rPr lang="en-US" baseline="0" dirty="0" smtClean="0"/>
              <a:t> </a:t>
            </a:r>
            <a:r>
              <a:rPr lang="en-US" baseline="0" dirty="0" err="1" smtClean="0"/>
              <a:t>thể</a:t>
            </a:r>
            <a:r>
              <a:rPr lang="en-US" baseline="0" dirty="0" smtClean="0"/>
              <a:t> </a:t>
            </a:r>
            <a:r>
              <a:rPr lang="en-US" baseline="0" dirty="0" err="1" smtClean="0"/>
              <a:t>thay</a:t>
            </a:r>
            <a:r>
              <a:rPr lang="en-US" baseline="0" dirty="0" smtClean="0"/>
              <a:t> </a:t>
            </a:r>
            <a:r>
              <a:rPr lang="en-US" baseline="0" dirty="0" err="1" smtClean="0"/>
              <a:t>thế</a:t>
            </a:r>
            <a:r>
              <a:rPr lang="en-US" baseline="0" dirty="0" smtClean="0"/>
              <a:t> propylene glycol – 1 </a:t>
            </a:r>
            <a:r>
              <a:rPr lang="en-US" baseline="0" dirty="0" err="1" smtClean="0"/>
              <a:t>chất</a:t>
            </a:r>
            <a:r>
              <a:rPr lang="en-US" baseline="0" dirty="0" smtClean="0"/>
              <a:t> </a:t>
            </a:r>
            <a:r>
              <a:rPr lang="en-US" baseline="0" dirty="0" err="1" smtClean="0"/>
              <a:t>có</a:t>
            </a:r>
            <a:r>
              <a:rPr lang="en-US" baseline="0" dirty="0" smtClean="0"/>
              <a:t> </a:t>
            </a:r>
            <a:r>
              <a:rPr lang="en-US" baseline="0" dirty="0" err="1" smtClean="0"/>
              <a:t>khả</a:t>
            </a:r>
            <a:r>
              <a:rPr lang="en-US" baseline="0" dirty="0" smtClean="0"/>
              <a:t> </a:t>
            </a:r>
            <a:r>
              <a:rPr lang="en-US" baseline="0" dirty="0" err="1" smtClean="0"/>
              <a:t>năng</a:t>
            </a:r>
            <a:r>
              <a:rPr lang="en-US" baseline="0" dirty="0" smtClean="0"/>
              <a:t> </a:t>
            </a:r>
            <a:r>
              <a:rPr lang="en-US" baseline="0" dirty="0" err="1" smtClean="0"/>
              <a:t>gây</a:t>
            </a:r>
            <a:r>
              <a:rPr lang="en-US" baseline="0" dirty="0" smtClean="0"/>
              <a:t> </a:t>
            </a:r>
            <a:r>
              <a:rPr lang="en-US" baseline="0" dirty="0" err="1" smtClean="0"/>
              <a:t>dị</a:t>
            </a:r>
            <a:r>
              <a:rPr lang="en-US" baseline="0" dirty="0" smtClean="0"/>
              <a:t> </a:t>
            </a:r>
            <a:r>
              <a:rPr lang="en-US" baseline="0" dirty="0" err="1" smtClean="0"/>
              <a:t>ứng</a:t>
            </a:r>
            <a:r>
              <a:rPr lang="en-US" baseline="0" dirty="0" smtClean="0"/>
              <a:t>.</a:t>
            </a:r>
            <a:endParaRPr lang="en-US" dirty="0" smtClean="0"/>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1" baseline="0" dirty="0" smtClean="0"/>
              <a:t>Limonene – </a:t>
            </a:r>
            <a:r>
              <a:rPr lang="en-US" b="1" baseline="0" dirty="0" err="1" smtClean="0"/>
              <a:t>từ</a:t>
            </a:r>
            <a:r>
              <a:rPr lang="en-US" b="1" baseline="0" dirty="0" smtClean="0"/>
              <a:t> </a:t>
            </a:r>
            <a:r>
              <a:rPr lang="en-US" b="1" baseline="0" dirty="0" err="1" smtClean="0"/>
              <a:t>tinh</a:t>
            </a:r>
            <a:r>
              <a:rPr lang="en-US" b="1" baseline="0" dirty="0" smtClean="0"/>
              <a:t> </a:t>
            </a:r>
            <a:r>
              <a:rPr lang="en-US" b="1" baseline="0" dirty="0" err="1" smtClean="0"/>
              <a:t>dầu</a:t>
            </a:r>
            <a:r>
              <a:rPr lang="en-US" b="1" baseline="0" dirty="0" smtClean="0"/>
              <a:t> cam </a:t>
            </a:r>
            <a:r>
              <a:rPr lang="en-US" b="1" baseline="0" dirty="0" err="1" smtClean="0"/>
              <a:t>nguyên</a:t>
            </a:r>
            <a:r>
              <a:rPr lang="en-US" b="1" baseline="0" dirty="0" smtClean="0"/>
              <a:t> </a:t>
            </a:r>
            <a:r>
              <a:rPr lang="en-US" b="1" baseline="0" dirty="0" err="1" smtClean="0"/>
              <a:t>chất</a:t>
            </a:r>
            <a:r>
              <a:rPr lang="en-US" baseline="0" dirty="0" smtClean="0"/>
              <a:t>: </a:t>
            </a:r>
            <a:r>
              <a:rPr lang="en-US" baseline="0" dirty="0" err="1" smtClean="0"/>
              <a:t>là</a:t>
            </a:r>
            <a:r>
              <a:rPr lang="en-US" baseline="0" dirty="0" smtClean="0"/>
              <a:t> </a:t>
            </a:r>
            <a:r>
              <a:rPr lang="en-US" baseline="0" dirty="0" err="1" smtClean="0"/>
              <a:t>một</a:t>
            </a:r>
            <a:r>
              <a:rPr lang="en-US" baseline="0" dirty="0" smtClean="0"/>
              <a:t> </a:t>
            </a:r>
            <a:r>
              <a:rPr lang="en-US" baseline="0" dirty="0" err="1" smtClean="0"/>
              <a:t>nhóm</a:t>
            </a:r>
            <a:r>
              <a:rPr lang="en-US" baseline="0" dirty="0" smtClean="0"/>
              <a:t> </a:t>
            </a:r>
            <a:r>
              <a:rPr lang="en-US" baseline="0" dirty="0" err="1" smtClean="0"/>
              <a:t>các</a:t>
            </a:r>
            <a:r>
              <a:rPr lang="en-US" baseline="0" dirty="0" smtClean="0"/>
              <a:t> hydrocarbon </a:t>
            </a:r>
            <a:r>
              <a:rPr lang="en-US" baseline="0" dirty="0" err="1" smtClean="0"/>
              <a:t>không</a:t>
            </a:r>
            <a:r>
              <a:rPr lang="en-US" baseline="0" dirty="0" smtClean="0"/>
              <a:t> no </a:t>
            </a:r>
            <a:r>
              <a:rPr lang="en-US" baseline="0" dirty="0" err="1" smtClean="0"/>
              <a:t>ổn</a:t>
            </a:r>
            <a:r>
              <a:rPr lang="en-US" baseline="0" dirty="0" smtClean="0"/>
              <a:t> </a:t>
            </a:r>
            <a:r>
              <a:rPr lang="en-US" baseline="0" dirty="0" err="1" smtClean="0"/>
              <a:t>định</a:t>
            </a:r>
            <a:r>
              <a:rPr lang="en-US" baseline="0" dirty="0" smtClean="0"/>
              <a:t> (</a:t>
            </a:r>
            <a:r>
              <a:rPr lang="en-US" baseline="0" dirty="0" err="1" smtClean="0"/>
              <a:t>dùng</a:t>
            </a:r>
            <a:r>
              <a:rPr lang="en-US" baseline="0" dirty="0" smtClean="0"/>
              <a:t> </a:t>
            </a:r>
            <a:r>
              <a:rPr lang="en-US" baseline="0" dirty="0" err="1" smtClean="0"/>
              <a:t>để</a:t>
            </a:r>
            <a:r>
              <a:rPr lang="en-US" baseline="0" dirty="0" smtClean="0"/>
              <a:t> </a:t>
            </a:r>
            <a:r>
              <a:rPr lang="en-US" baseline="0" dirty="0" err="1" smtClean="0"/>
              <a:t>tổng</a:t>
            </a:r>
            <a:r>
              <a:rPr lang="en-US" baseline="0" dirty="0" smtClean="0"/>
              <a:t> </a:t>
            </a:r>
            <a:r>
              <a:rPr lang="en-US" baseline="0" dirty="0" err="1" smtClean="0"/>
              <a:t>hợp</a:t>
            </a:r>
            <a:r>
              <a:rPr lang="en-US" baseline="0" dirty="0" smtClean="0"/>
              <a:t> </a:t>
            </a:r>
            <a:r>
              <a:rPr lang="en-US" baseline="0" dirty="0" err="1" smtClean="0"/>
              <a:t>các</a:t>
            </a:r>
            <a:r>
              <a:rPr lang="en-US" baseline="0" dirty="0" smtClean="0"/>
              <a:t> </a:t>
            </a:r>
            <a:r>
              <a:rPr lang="en-US" baseline="0" dirty="0" err="1" smtClean="0"/>
              <a:t>dẫn</a:t>
            </a:r>
            <a:r>
              <a:rPr lang="en-US" baseline="0" dirty="0" smtClean="0"/>
              <a:t> </a:t>
            </a:r>
            <a:r>
              <a:rPr lang="en-US" baseline="0" dirty="0" err="1" smtClean="0"/>
              <a:t>xuất</a:t>
            </a:r>
            <a:r>
              <a:rPr lang="en-US" baseline="0" dirty="0" smtClean="0"/>
              <a:t> </a:t>
            </a:r>
            <a:r>
              <a:rPr lang="en-US" baseline="0" dirty="0" err="1" smtClean="0"/>
              <a:t>của</a:t>
            </a:r>
            <a:r>
              <a:rPr lang="en-US" baseline="0" dirty="0" smtClean="0"/>
              <a:t> </a:t>
            </a:r>
            <a:r>
              <a:rPr lang="en-US" baseline="0" dirty="0" err="1" smtClean="0"/>
              <a:t>hidrocacbon</a:t>
            </a:r>
            <a:r>
              <a:rPr lang="en-US" baseline="0" dirty="0" smtClean="0"/>
              <a:t> </a:t>
            </a:r>
            <a:r>
              <a:rPr lang="en-US" baseline="0" dirty="0" err="1" smtClean="0"/>
              <a:t>như</a:t>
            </a:r>
            <a:r>
              <a:rPr lang="en-US" baseline="0" dirty="0" smtClean="0"/>
              <a:t> </a:t>
            </a:r>
            <a:r>
              <a:rPr lang="en-US" baseline="0" dirty="0" err="1" smtClean="0"/>
              <a:t>andehit</a:t>
            </a:r>
            <a:r>
              <a:rPr lang="en-US" baseline="0" dirty="0" smtClean="0"/>
              <a:t>…) </a:t>
            </a:r>
            <a:r>
              <a:rPr lang="en-US" baseline="0" dirty="0" err="1" smtClean="0"/>
              <a:t>được</a:t>
            </a:r>
            <a:r>
              <a:rPr lang="en-US" baseline="0" dirty="0" smtClean="0"/>
              <a:t> </a:t>
            </a:r>
            <a:r>
              <a:rPr lang="en-US" baseline="0" dirty="0" err="1" smtClean="0"/>
              <a:t>tìm</a:t>
            </a:r>
            <a:r>
              <a:rPr lang="en-US" baseline="0" dirty="0" smtClean="0"/>
              <a:t> </a:t>
            </a:r>
            <a:r>
              <a:rPr lang="en-US" baseline="0" dirty="0" err="1" smtClean="0"/>
              <a:t>thấy</a:t>
            </a:r>
            <a:r>
              <a:rPr lang="en-US" baseline="0" dirty="0" smtClean="0"/>
              <a:t> </a:t>
            </a:r>
            <a:r>
              <a:rPr lang="en-US" baseline="0" dirty="0" err="1" smtClean="0"/>
              <a:t>trong</a:t>
            </a:r>
            <a:r>
              <a:rPr lang="en-US" baseline="0" dirty="0" smtClean="0"/>
              <a:t> </a:t>
            </a:r>
            <a:r>
              <a:rPr lang="en-US" baseline="0" dirty="0" err="1" smtClean="0"/>
              <a:t>dầu</a:t>
            </a:r>
            <a:r>
              <a:rPr lang="en-US" baseline="0" dirty="0" smtClean="0"/>
              <a:t> </a:t>
            </a:r>
            <a:r>
              <a:rPr lang="en-US" baseline="0" dirty="0" err="1" smtClean="0"/>
              <a:t>thực</a:t>
            </a:r>
            <a:r>
              <a:rPr lang="en-US" baseline="0" dirty="0" smtClean="0"/>
              <a:t> </a:t>
            </a:r>
            <a:r>
              <a:rPr lang="en-US" baseline="0" dirty="0" err="1" smtClean="0"/>
              <a:t>vật</a:t>
            </a:r>
            <a:r>
              <a:rPr lang="en-US" baseline="0" dirty="0" smtClean="0"/>
              <a:t>. </a:t>
            </a:r>
            <a:r>
              <a:rPr lang="en-US" baseline="0" dirty="0" err="1" smtClean="0"/>
              <a:t>Có</a:t>
            </a:r>
            <a:r>
              <a:rPr lang="en-US" baseline="0" dirty="0" smtClean="0"/>
              <a:t> </a:t>
            </a:r>
            <a:r>
              <a:rPr lang="en-US" baseline="0" dirty="0" err="1" smtClean="0"/>
              <a:t>tác</a:t>
            </a:r>
            <a:r>
              <a:rPr lang="en-US" baseline="0" dirty="0" smtClean="0"/>
              <a:t> </a:t>
            </a:r>
            <a:r>
              <a:rPr lang="en-US" baseline="0" dirty="0" err="1" smtClean="0"/>
              <a:t>dụng</a:t>
            </a:r>
            <a:r>
              <a:rPr lang="en-US" baseline="0" dirty="0" smtClean="0"/>
              <a:t> </a:t>
            </a:r>
            <a:r>
              <a:rPr lang="en-US" baseline="0" dirty="0" err="1" smtClean="0"/>
              <a:t>làm</a:t>
            </a:r>
            <a:r>
              <a:rPr lang="en-US" baseline="0" dirty="0" smtClean="0"/>
              <a:t> </a:t>
            </a:r>
            <a:r>
              <a:rPr lang="en-US" baseline="0" dirty="0" err="1" smtClean="0"/>
              <a:t>mềm</a:t>
            </a:r>
            <a:r>
              <a:rPr lang="en-US" baseline="0" dirty="0" smtClean="0"/>
              <a:t>, </a:t>
            </a:r>
            <a:r>
              <a:rPr lang="en-US" baseline="0" dirty="0" err="1" smtClean="0"/>
              <a:t>dịu</a:t>
            </a:r>
            <a:r>
              <a:rPr lang="en-US" baseline="0" dirty="0" smtClean="0"/>
              <a:t> da, </a:t>
            </a:r>
            <a:r>
              <a:rPr lang="en-US" baseline="0" dirty="0" err="1" smtClean="0"/>
              <a:t>cung</a:t>
            </a:r>
            <a:r>
              <a:rPr lang="en-US" baseline="0" dirty="0" smtClean="0"/>
              <a:t> </a:t>
            </a:r>
            <a:r>
              <a:rPr lang="en-US" baseline="0" dirty="0" err="1" smtClean="0"/>
              <a:t>cấp</a:t>
            </a:r>
            <a:r>
              <a:rPr lang="en-US" baseline="0" dirty="0" smtClean="0"/>
              <a:t> </a:t>
            </a:r>
            <a:r>
              <a:rPr lang="en-US" baseline="0" dirty="0" err="1" smtClean="0"/>
              <a:t>độ</a:t>
            </a:r>
            <a:r>
              <a:rPr lang="en-US" baseline="0" dirty="0" smtClean="0"/>
              <a:t> </a:t>
            </a:r>
            <a:r>
              <a:rPr lang="en-US" baseline="0" dirty="0" err="1" smtClean="0"/>
              <a:t>ẩm</a:t>
            </a:r>
            <a:r>
              <a:rPr lang="en-US" baseline="0" dirty="0" smtClean="0"/>
              <a:t> </a:t>
            </a:r>
            <a:r>
              <a:rPr lang="en-US" baseline="0" dirty="0" smtClean="0">
                <a:sym typeface="Wingdings"/>
              </a:rPr>
              <a:t> </a:t>
            </a:r>
            <a:r>
              <a:rPr lang="en-US" baseline="0" dirty="0" err="1" smtClean="0">
                <a:sym typeface="Wingdings"/>
              </a:rPr>
              <a:t>làm</a:t>
            </a:r>
            <a:r>
              <a:rPr lang="en-US" baseline="0" dirty="0" smtClean="0">
                <a:sym typeface="Wingdings"/>
              </a:rPr>
              <a:t> </a:t>
            </a:r>
            <a:r>
              <a:rPr lang="en-US" baseline="0" dirty="0" err="1" smtClean="0">
                <a:sym typeface="Wingdings"/>
              </a:rPr>
              <a:t>giảm</a:t>
            </a:r>
            <a:r>
              <a:rPr lang="en-US" baseline="0" dirty="0" smtClean="0">
                <a:sym typeface="Wingdings"/>
              </a:rPr>
              <a:t> </a:t>
            </a:r>
            <a:r>
              <a:rPr lang="en-US" baseline="0" dirty="0" err="1" smtClean="0">
                <a:sym typeface="Wingdings"/>
              </a:rPr>
              <a:t>nếp</a:t>
            </a:r>
            <a:r>
              <a:rPr lang="en-US" baseline="0" dirty="0" smtClean="0">
                <a:sym typeface="Wingdings"/>
              </a:rPr>
              <a:t> </a:t>
            </a:r>
            <a:r>
              <a:rPr lang="en-US" baseline="0" dirty="0" err="1" smtClean="0">
                <a:sym typeface="Wingdings"/>
              </a:rPr>
              <a:t>nhăn</a:t>
            </a:r>
            <a:r>
              <a:rPr lang="en-US" baseline="0" dirty="0" smtClean="0">
                <a:sym typeface="Wingdings"/>
              </a:rPr>
              <a:t> </a:t>
            </a:r>
            <a:r>
              <a:rPr lang="en-US" baseline="0" dirty="0" err="1" smtClean="0">
                <a:sym typeface="Wingdings"/>
              </a:rPr>
              <a:t>và</a:t>
            </a:r>
            <a:r>
              <a:rPr lang="en-US" baseline="0" dirty="0" smtClean="0">
                <a:sym typeface="Wingdings"/>
              </a:rPr>
              <a:t> </a:t>
            </a:r>
            <a:r>
              <a:rPr lang="en-US" baseline="0" dirty="0" err="1" smtClean="0">
                <a:sym typeface="Wingdings"/>
              </a:rPr>
              <a:t>dưỡng</a:t>
            </a:r>
            <a:r>
              <a:rPr lang="en-US" baseline="0" dirty="0" smtClean="0">
                <a:sym typeface="Wingdings"/>
              </a:rPr>
              <a:t> da.</a:t>
            </a:r>
            <a:endParaRPr lang="en-US" dirty="0" smtClean="0"/>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1" baseline="0" dirty="0" err="1" smtClean="0"/>
              <a:t>Chiết</a:t>
            </a:r>
            <a:r>
              <a:rPr lang="en-US" b="1" baseline="0" dirty="0" smtClean="0"/>
              <a:t> </a:t>
            </a:r>
            <a:r>
              <a:rPr lang="en-US" b="1" baseline="0" dirty="0" err="1" smtClean="0"/>
              <a:t>xuất</a:t>
            </a:r>
            <a:r>
              <a:rPr lang="en-US" b="1" baseline="0" dirty="0" smtClean="0"/>
              <a:t> </a:t>
            </a:r>
            <a:r>
              <a:rPr lang="en-US" b="1" baseline="0" dirty="0" err="1" smtClean="0"/>
              <a:t>cúc</a:t>
            </a:r>
            <a:r>
              <a:rPr lang="en-US" b="1" baseline="0" dirty="0" smtClean="0"/>
              <a:t> la </a:t>
            </a:r>
            <a:r>
              <a:rPr lang="en-US" b="1" baseline="0" dirty="0" err="1" smtClean="0"/>
              <a:t>mã</a:t>
            </a:r>
            <a:r>
              <a:rPr lang="en-US" b="1" baseline="0" dirty="0" smtClean="0"/>
              <a:t>: </a:t>
            </a:r>
            <a:r>
              <a:rPr lang="en-US" baseline="0" dirty="0" err="1" smtClean="0"/>
              <a:t>có</a:t>
            </a:r>
            <a:r>
              <a:rPr lang="en-US" baseline="0" dirty="0" smtClean="0"/>
              <a:t> </a:t>
            </a:r>
            <a:r>
              <a:rPr lang="en-US" baseline="0" dirty="0" err="1" smtClean="0"/>
              <a:t>chứa</a:t>
            </a:r>
            <a:r>
              <a:rPr lang="en-US" baseline="0" dirty="0" smtClean="0"/>
              <a:t> </a:t>
            </a:r>
            <a:r>
              <a:rPr lang="en-US" baseline="0" dirty="0" err="1" smtClean="0"/>
              <a:t>terpene</a:t>
            </a:r>
            <a:r>
              <a:rPr lang="en-US" baseline="0" dirty="0" smtClean="0"/>
              <a:t> </a:t>
            </a:r>
            <a:r>
              <a:rPr lang="en-US" baseline="0" dirty="0" err="1" smtClean="0"/>
              <a:t>bisabolol</a:t>
            </a:r>
            <a:r>
              <a:rPr lang="en-US" baseline="0" dirty="0" smtClean="0"/>
              <a:t> (la </a:t>
            </a:r>
            <a:r>
              <a:rPr lang="en-US" baseline="0" dirty="0" err="1" smtClean="0"/>
              <a:t>một</a:t>
            </a:r>
            <a:r>
              <a:rPr lang="en-US" baseline="0" dirty="0" smtClean="0"/>
              <a:t> </a:t>
            </a:r>
            <a:r>
              <a:rPr lang="en-US" baseline="0" dirty="0" err="1" smtClean="0"/>
              <a:t>loại</a:t>
            </a:r>
            <a:r>
              <a:rPr lang="en-US" baseline="0" dirty="0" smtClean="0"/>
              <a:t> </a:t>
            </a:r>
            <a:r>
              <a:rPr lang="en-US" baseline="0" dirty="0" err="1" smtClean="0"/>
              <a:t>cồn</a:t>
            </a:r>
            <a:r>
              <a:rPr lang="en-US" baseline="0" dirty="0" smtClean="0"/>
              <a:t> </a:t>
            </a:r>
            <a:r>
              <a:rPr lang="en-US" baseline="0" dirty="0" err="1" smtClean="0"/>
              <a:t>có</a:t>
            </a:r>
            <a:r>
              <a:rPr lang="en-US" baseline="0" dirty="0" smtClean="0"/>
              <a:t> </a:t>
            </a:r>
            <a:r>
              <a:rPr lang="en-US" baseline="0" dirty="0" err="1" smtClean="0"/>
              <a:t>tác</a:t>
            </a:r>
            <a:r>
              <a:rPr lang="en-US" baseline="0" dirty="0" smtClean="0"/>
              <a:t> </a:t>
            </a:r>
            <a:r>
              <a:rPr lang="en-US" baseline="0" dirty="0" err="1" smtClean="0"/>
              <a:t>dụng</a:t>
            </a:r>
            <a:r>
              <a:rPr lang="en-US" baseline="0" dirty="0" smtClean="0"/>
              <a:t> </a:t>
            </a:r>
            <a:r>
              <a:rPr lang="en-US" baseline="0" dirty="0" err="1" smtClean="0"/>
              <a:t>khang</a:t>
            </a:r>
            <a:r>
              <a:rPr lang="en-US" baseline="0" dirty="0" smtClean="0"/>
              <a:t> </a:t>
            </a:r>
            <a:r>
              <a:rPr lang="en-US" baseline="0" dirty="0" err="1" smtClean="0"/>
              <a:t>viêm</a:t>
            </a:r>
            <a:r>
              <a:rPr lang="en-US" baseline="0" dirty="0" smtClean="0"/>
              <a:t>), </a:t>
            </a:r>
            <a:r>
              <a:rPr lang="en-US" baseline="0" dirty="0" err="1" smtClean="0"/>
              <a:t>các</a:t>
            </a:r>
            <a:r>
              <a:rPr lang="en-US" baseline="0" dirty="0" smtClean="0"/>
              <a:t> flavonoid </a:t>
            </a:r>
            <a:r>
              <a:rPr lang="en-US" baseline="0" dirty="0" err="1" smtClean="0"/>
              <a:t>và</a:t>
            </a:r>
            <a:r>
              <a:rPr lang="en-US" baseline="0" dirty="0" smtClean="0"/>
              <a:t> </a:t>
            </a:r>
            <a:r>
              <a:rPr lang="en-US" baseline="0" dirty="0" err="1" smtClean="0"/>
              <a:t>coumarin</a:t>
            </a:r>
            <a:r>
              <a:rPr lang="en-US" baseline="0" dirty="0" smtClean="0"/>
              <a:t> </a:t>
            </a:r>
            <a:r>
              <a:rPr lang="en-US" baseline="0" dirty="0" err="1" smtClean="0"/>
              <a:t>có</a:t>
            </a:r>
            <a:r>
              <a:rPr lang="en-US" baseline="0" dirty="0" smtClean="0"/>
              <a:t> </a:t>
            </a:r>
            <a:r>
              <a:rPr lang="en-US" baseline="0" dirty="0" err="1" smtClean="0"/>
              <a:t>tác</a:t>
            </a:r>
            <a:r>
              <a:rPr lang="en-US" baseline="0" dirty="0" smtClean="0"/>
              <a:t> </a:t>
            </a:r>
            <a:r>
              <a:rPr lang="en-US" baseline="0" dirty="0" err="1" smtClean="0"/>
              <a:t>dụng</a:t>
            </a:r>
            <a:r>
              <a:rPr lang="en-US" baseline="0" dirty="0" smtClean="0"/>
              <a:t> </a:t>
            </a:r>
            <a:r>
              <a:rPr lang="en-US" baseline="0" dirty="0" err="1" smtClean="0"/>
              <a:t>làm</a:t>
            </a:r>
            <a:r>
              <a:rPr lang="en-US" baseline="0" dirty="0" smtClean="0"/>
              <a:t> </a:t>
            </a:r>
            <a:r>
              <a:rPr lang="en-US" baseline="0" dirty="0" err="1" smtClean="0"/>
              <a:t>dịu</a:t>
            </a:r>
            <a:r>
              <a:rPr lang="en-US" baseline="0" dirty="0" smtClean="0"/>
              <a:t> da, </a:t>
            </a:r>
            <a:r>
              <a:rPr lang="en-US" baseline="0" dirty="0" err="1" smtClean="0"/>
              <a:t>kháng</a:t>
            </a:r>
            <a:r>
              <a:rPr lang="en-US" baseline="0" dirty="0" smtClean="0"/>
              <a:t> </a:t>
            </a:r>
            <a:r>
              <a:rPr lang="en-US" baseline="0" dirty="0" err="1" smtClean="0"/>
              <a:t>khuẩn</a:t>
            </a:r>
            <a:r>
              <a:rPr lang="en-US" baseline="0" dirty="0" smtClean="0"/>
              <a:t>.</a:t>
            </a:r>
          </a:p>
          <a:p>
            <a:pPr marL="171450" marR="0" indent="-171450" algn="l" defTabSz="457200" rtl="0" eaLnBrk="1" fontAlgn="auto" latinLnBrk="0" hangingPunct="1">
              <a:lnSpc>
                <a:spcPct val="100000"/>
              </a:lnSpc>
              <a:spcBef>
                <a:spcPts val="0"/>
              </a:spcBef>
              <a:spcAft>
                <a:spcPts val="0"/>
              </a:spcAft>
              <a:buClrTx/>
              <a:buSzTx/>
              <a:buFontTx/>
              <a:buChar char="-"/>
              <a:tabLst/>
              <a:defRPr/>
            </a:pPr>
            <a:endParaRPr lang="en-US" dirty="0" smtClean="0"/>
          </a:p>
          <a:p>
            <a:endParaRPr lang="en-US" sz="1200" dirty="0" smtClean="0"/>
          </a:p>
          <a:p>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endParaRPr lang="en-US" dirty="0"/>
          </a:p>
        </p:txBody>
      </p:sp>
      <p:sp>
        <p:nvSpPr>
          <p:cNvPr id="4" name="Slide Number Placeholder 3"/>
          <p:cNvSpPr>
            <a:spLocks noGrp="1"/>
          </p:cNvSpPr>
          <p:nvPr>
            <p:ph type="sldNum" sz="quarter" idx="10"/>
          </p:nvPr>
        </p:nvSpPr>
        <p:spPr/>
        <p:txBody>
          <a:bodyPr/>
          <a:lstStyle/>
          <a:p>
            <a:fld id="{928AC04E-BC6D-6C48-A3E0-3FF8A81EDA05}" type="slidenum">
              <a:rPr lang="en-US" smtClean="0"/>
              <a:pPr/>
              <a:t>23</a:t>
            </a:fld>
            <a:endParaRPr lang="en-US"/>
          </a:p>
        </p:txBody>
      </p:sp>
    </p:spTree>
    <p:extLst>
      <p:ext uri="{BB962C8B-B14F-4D97-AF65-F5344CB8AC3E}">
        <p14:creationId xmlns:p14="http://schemas.microsoft.com/office/powerpoint/2010/main" val="9829559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1" dirty="0" err="1" smtClean="0"/>
              <a:t>Vitis</a:t>
            </a:r>
            <a:r>
              <a:rPr lang="en-US" b="1" dirty="0" smtClean="0"/>
              <a:t> </a:t>
            </a:r>
            <a:r>
              <a:rPr lang="en-US" b="1" dirty="0" err="1" smtClean="0"/>
              <a:t>Vinifera</a:t>
            </a:r>
            <a:r>
              <a:rPr lang="en-US" b="1" dirty="0" smtClean="0"/>
              <a:t> (Grape) Seed oil:</a:t>
            </a:r>
            <a:r>
              <a:rPr lang="en-US" dirty="0" smtClean="0"/>
              <a:t> </a:t>
            </a:r>
            <a:r>
              <a:rPr lang="en-US" dirty="0" err="1" smtClean="0"/>
              <a:t>được</a:t>
            </a:r>
            <a:r>
              <a:rPr lang="en-US" dirty="0" smtClean="0"/>
              <a:t> </a:t>
            </a:r>
            <a:r>
              <a:rPr lang="en-US" dirty="0" err="1" smtClean="0"/>
              <a:t>đánh</a:t>
            </a:r>
            <a:r>
              <a:rPr lang="en-US" dirty="0" smtClean="0"/>
              <a:t> </a:t>
            </a:r>
            <a:r>
              <a:rPr lang="en-US" dirty="0" err="1" smtClean="0"/>
              <a:t>giá</a:t>
            </a:r>
            <a:r>
              <a:rPr lang="en-US" dirty="0" smtClean="0"/>
              <a:t> </a:t>
            </a:r>
            <a:r>
              <a:rPr lang="en-US" dirty="0" err="1" smtClean="0"/>
              <a:t>là</a:t>
            </a:r>
            <a:r>
              <a:rPr lang="en-US" dirty="0" smtClean="0"/>
              <a:t> </a:t>
            </a:r>
            <a:r>
              <a:rPr lang="en-US" dirty="0" err="1" smtClean="0"/>
              <a:t>chất</a:t>
            </a:r>
            <a:r>
              <a:rPr lang="en-US" dirty="0" smtClean="0"/>
              <a:t> </a:t>
            </a:r>
            <a:r>
              <a:rPr lang="en-US" dirty="0" err="1" smtClean="0"/>
              <a:t>tự</a:t>
            </a:r>
            <a:r>
              <a:rPr lang="en-US" dirty="0" smtClean="0"/>
              <a:t> </a:t>
            </a:r>
            <a:r>
              <a:rPr lang="en-US" dirty="0" err="1" smtClean="0"/>
              <a:t>nhiên</a:t>
            </a:r>
            <a:r>
              <a:rPr lang="en-US" dirty="0" smtClean="0"/>
              <a:t> </a:t>
            </a:r>
            <a:r>
              <a:rPr lang="en-US" dirty="0" err="1" smtClean="0"/>
              <a:t>có</a:t>
            </a:r>
            <a:r>
              <a:rPr lang="en-US" dirty="0" smtClean="0"/>
              <a:t> </a:t>
            </a:r>
            <a:r>
              <a:rPr lang="en-US" dirty="0" err="1" smtClean="0"/>
              <a:t>khả</a:t>
            </a:r>
            <a:r>
              <a:rPr lang="en-US" dirty="0" smtClean="0"/>
              <a:t> </a:t>
            </a:r>
            <a:r>
              <a:rPr lang="en-US" dirty="0" err="1" smtClean="0"/>
              <a:t>năng</a:t>
            </a:r>
            <a:r>
              <a:rPr lang="en-US" dirty="0" smtClean="0"/>
              <a:t> </a:t>
            </a:r>
            <a:r>
              <a:rPr lang="en-US" dirty="0" err="1" smtClean="0"/>
              <a:t>chống</a:t>
            </a:r>
            <a:r>
              <a:rPr lang="en-US" dirty="0" smtClean="0"/>
              <a:t> oxy </a:t>
            </a:r>
            <a:r>
              <a:rPr lang="en-US" dirty="0" err="1" smtClean="0"/>
              <a:t>hoá</a:t>
            </a:r>
            <a:r>
              <a:rPr lang="en-US" dirty="0" smtClean="0"/>
              <a:t> </a:t>
            </a:r>
            <a:r>
              <a:rPr lang="en-US" dirty="0" err="1" smtClean="0"/>
              <a:t>cực</a:t>
            </a:r>
            <a:r>
              <a:rPr lang="en-US" dirty="0" smtClean="0"/>
              <a:t> </a:t>
            </a:r>
            <a:r>
              <a:rPr lang="en-US" dirty="0" err="1" smtClean="0"/>
              <a:t>mạnh</a:t>
            </a:r>
            <a:r>
              <a:rPr lang="en-US" dirty="0" smtClean="0"/>
              <a:t>. </a:t>
            </a:r>
            <a:r>
              <a:rPr lang="en-US" dirty="0" err="1" smtClean="0"/>
              <a:t>Trong</a:t>
            </a:r>
            <a:r>
              <a:rPr lang="en-US" dirty="0" smtClean="0"/>
              <a:t> </a:t>
            </a:r>
            <a:r>
              <a:rPr lang="en-US" dirty="0" err="1" smtClean="0"/>
              <a:t>tinh</a:t>
            </a:r>
            <a:r>
              <a:rPr lang="en-US" dirty="0" smtClean="0"/>
              <a:t> </a:t>
            </a:r>
            <a:r>
              <a:rPr lang="en-US" dirty="0" err="1" smtClean="0"/>
              <a:t>dầu</a:t>
            </a:r>
            <a:r>
              <a:rPr lang="en-US" dirty="0" smtClean="0"/>
              <a:t> </a:t>
            </a:r>
            <a:r>
              <a:rPr lang="en-US" dirty="0" err="1" smtClean="0"/>
              <a:t>hạt</a:t>
            </a:r>
            <a:r>
              <a:rPr lang="en-US" dirty="0" smtClean="0"/>
              <a:t> </a:t>
            </a:r>
            <a:r>
              <a:rPr lang="en-US" dirty="0" err="1" smtClean="0"/>
              <a:t>nho</a:t>
            </a:r>
            <a:r>
              <a:rPr lang="en-US" dirty="0" smtClean="0"/>
              <a:t> </a:t>
            </a:r>
            <a:r>
              <a:rPr lang="en-US" dirty="0" err="1" smtClean="0"/>
              <a:t>có</a:t>
            </a:r>
            <a:r>
              <a:rPr lang="en-US" dirty="0" smtClean="0"/>
              <a:t> </a:t>
            </a:r>
            <a:r>
              <a:rPr lang="en-US" dirty="0" err="1" smtClean="0"/>
              <a:t>tìm</a:t>
            </a:r>
            <a:r>
              <a:rPr lang="en-US" dirty="0" smtClean="0"/>
              <a:t> </a:t>
            </a:r>
            <a:r>
              <a:rPr lang="en-US" dirty="0" err="1" smtClean="0"/>
              <a:t>thất</a:t>
            </a:r>
            <a:r>
              <a:rPr lang="en-US" dirty="0" smtClean="0"/>
              <a:t> vitamin E, beta-carotene, coenzyme Q10 (</a:t>
            </a:r>
            <a:r>
              <a:rPr lang="en-US" dirty="0" err="1" smtClean="0"/>
              <a:t>chống</a:t>
            </a:r>
            <a:r>
              <a:rPr lang="en-US" dirty="0" smtClean="0"/>
              <a:t> oxy </a:t>
            </a:r>
            <a:r>
              <a:rPr lang="en-US" dirty="0" err="1" smtClean="0"/>
              <a:t>hoá</a:t>
            </a:r>
            <a:r>
              <a:rPr lang="en-US" dirty="0" smtClean="0"/>
              <a:t>), </a:t>
            </a:r>
            <a:r>
              <a:rPr lang="en-US" dirty="0" err="1" smtClean="0"/>
              <a:t>chứa</a:t>
            </a:r>
            <a:r>
              <a:rPr lang="en-US" dirty="0" smtClean="0"/>
              <a:t> </a:t>
            </a:r>
            <a:r>
              <a:rPr lang="en-US" dirty="0" err="1" smtClean="0"/>
              <a:t>nhiều</a:t>
            </a:r>
            <a:r>
              <a:rPr lang="en-US" dirty="0" smtClean="0"/>
              <a:t> </a:t>
            </a:r>
            <a:r>
              <a:rPr lang="en-US" dirty="0" err="1" smtClean="0"/>
              <a:t>axit</a:t>
            </a:r>
            <a:r>
              <a:rPr lang="en-US" dirty="0" smtClean="0"/>
              <a:t> </a:t>
            </a:r>
            <a:r>
              <a:rPr lang="en-US" dirty="0" err="1" smtClean="0"/>
              <a:t>béo</a:t>
            </a:r>
            <a:r>
              <a:rPr lang="en-US" dirty="0" smtClean="0"/>
              <a:t> </a:t>
            </a:r>
            <a:r>
              <a:rPr lang="en-US" dirty="0" err="1" smtClean="0"/>
              <a:t>thiết</a:t>
            </a:r>
            <a:r>
              <a:rPr lang="en-US" dirty="0" smtClean="0"/>
              <a:t> </a:t>
            </a:r>
            <a:r>
              <a:rPr lang="en-US" dirty="0" err="1" smtClean="0"/>
              <a:t>yếu</a:t>
            </a:r>
            <a:r>
              <a:rPr lang="en-US" dirty="0" smtClean="0"/>
              <a:t> </a:t>
            </a:r>
            <a:r>
              <a:rPr lang="en-US" dirty="0" err="1" smtClean="0"/>
              <a:t>như</a:t>
            </a:r>
            <a:r>
              <a:rPr lang="en-US" dirty="0" smtClean="0"/>
              <a:t> Linoleic (</a:t>
            </a:r>
            <a:r>
              <a:rPr lang="en-US" dirty="0" err="1" smtClean="0"/>
              <a:t>trên</a:t>
            </a:r>
            <a:r>
              <a:rPr lang="en-US" dirty="0" smtClean="0"/>
              <a:t> 70%-acid </a:t>
            </a:r>
            <a:r>
              <a:rPr lang="en-US" dirty="0" err="1" smtClean="0"/>
              <a:t>béo</a:t>
            </a:r>
            <a:r>
              <a:rPr lang="en-US" dirty="0" smtClean="0"/>
              <a:t> </a:t>
            </a:r>
            <a:r>
              <a:rPr lang="en-US" dirty="0" err="1" smtClean="0"/>
              <a:t>tham</a:t>
            </a:r>
            <a:r>
              <a:rPr lang="en-US" dirty="0" smtClean="0"/>
              <a:t> </a:t>
            </a:r>
            <a:r>
              <a:rPr lang="en-US" dirty="0" err="1" smtClean="0"/>
              <a:t>gia</a:t>
            </a:r>
            <a:r>
              <a:rPr lang="en-US" dirty="0" smtClean="0"/>
              <a:t> </a:t>
            </a:r>
            <a:r>
              <a:rPr lang="en-US" dirty="0" err="1" smtClean="0"/>
              <a:t>vào</a:t>
            </a:r>
            <a:r>
              <a:rPr lang="en-US" dirty="0" smtClean="0"/>
              <a:t> </a:t>
            </a:r>
            <a:r>
              <a:rPr lang="en-US" dirty="0" err="1" smtClean="0"/>
              <a:t>quá</a:t>
            </a:r>
            <a:r>
              <a:rPr lang="en-US" dirty="0" smtClean="0"/>
              <a:t> </a:t>
            </a:r>
            <a:r>
              <a:rPr lang="en-US" dirty="0" err="1" smtClean="0"/>
              <a:t>trình</a:t>
            </a:r>
            <a:r>
              <a:rPr lang="en-US" dirty="0" smtClean="0"/>
              <a:t> </a:t>
            </a:r>
            <a:r>
              <a:rPr lang="en-US" dirty="0" err="1" smtClean="0"/>
              <a:t>điều</a:t>
            </a:r>
            <a:r>
              <a:rPr lang="en-US" dirty="0" smtClean="0"/>
              <a:t> </a:t>
            </a:r>
            <a:r>
              <a:rPr lang="en-US" dirty="0" err="1" smtClean="0"/>
              <a:t>tiết</a:t>
            </a:r>
            <a:r>
              <a:rPr lang="en-US" dirty="0" smtClean="0"/>
              <a:t> </a:t>
            </a:r>
            <a:r>
              <a:rPr lang="en-US" dirty="0" err="1" smtClean="0"/>
              <a:t>bã</a:t>
            </a:r>
            <a:r>
              <a:rPr lang="en-US" dirty="0" smtClean="0"/>
              <a:t> </a:t>
            </a:r>
            <a:r>
              <a:rPr lang="en-US" dirty="0" err="1" smtClean="0"/>
              <a:t>nhờn</a:t>
            </a:r>
            <a:r>
              <a:rPr lang="en-US" dirty="0" smtClean="0"/>
              <a:t> </a:t>
            </a:r>
            <a:r>
              <a:rPr lang="en-US" dirty="0" err="1" smtClean="0"/>
              <a:t>của</a:t>
            </a:r>
            <a:r>
              <a:rPr lang="en-US" dirty="0" smtClean="0"/>
              <a:t> </a:t>
            </a:r>
            <a:r>
              <a:rPr lang="en-US" dirty="0" err="1" smtClean="0"/>
              <a:t>lớp</a:t>
            </a:r>
            <a:r>
              <a:rPr lang="en-US" dirty="0" smtClean="0"/>
              <a:t> </a:t>
            </a:r>
            <a:r>
              <a:rPr lang="en-US" dirty="0" err="1" smtClean="0"/>
              <a:t>màng</a:t>
            </a:r>
            <a:r>
              <a:rPr lang="en-US" dirty="0" smtClean="0"/>
              <a:t> lipid, </a:t>
            </a:r>
            <a:r>
              <a:rPr lang="en-US" dirty="0" err="1" smtClean="0"/>
              <a:t>cần</a:t>
            </a:r>
            <a:r>
              <a:rPr lang="en-US" dirty="0" smtClean="0"/>
              <a:t> </a:t>
            </a:r>
            <a:r>
              <a:rPr lang="en-US" dirty="0" err="1" smtClean="0"/>
              <a:t>bằng</a:t>
            </a:r>
            <a:r>
              <a:rPr lang="en-US" dirty="0" smtClean="0"/>
              <a:t> sebum </a:t>
            </a:r>
            <a:r>
              <a:rPr lang="en-US" dirty="0" err="1" smtClean="0"/>
              <a:t>cho</a:t>
            </a:r>
            <a:r>
              <a:rPr lang="en-US" dirty="0" smtClean="0"/>
              <a:t> da, </a:t>
            </a:r>
            <a:r>
              <a:rPr lang="en-US" dirty="0" err="1" smtClean="0"/>
              <a:t>bảo</a:t>
            </a:r>
            <a:r>
              <a:rPr lang="en-US" dirty="0" smtClean="0"/>
              <a:t> </a:t>
            </a:r>
            <a:r>
              <a:rPr lang="en-US" dirty="0" err="1" smtClean="0"/>
              <a:t>vệ</a:t>
            </a:r>
            <a:r>
              <a:rPr lang="en-US" dirty="0" smtClean="0"/>
              <a:t> </a:t>
            </a:r>
            <a:r>
              <a:rPr lang="en-US" dirty="0" err="1" smtClean="0"/>
              <a:t>sự</a:t>
            </a:r>
            <a:r>
              <a:rPr lang="en-US" dirty="0" smtClean="0"/>
              <a:t> </a:t>
            </a:r>
            <a:r>
              <a:rPr lang="en-US" dirty="0" err="1" smtClean="0"/>
              <a:t>cân</a:t>
            </a:r>
            <a:r>
              <a:rPr lang="en-US" dirty="0" smtClean="0"/>
              <a:t> </a:t>
            </a:r>
            <a:r>
              <a:rPr lang="en-US" dirty="0" err="1" smtClean="0"/>
              <a:t>bằng</a:t>
            </a:r>
            <a:r>
              <a:rPr lang="en-US" dirty="0" smtClean="0"/>
              <a:t> </a:t>
            </a:r>
            <a:r>
              <a:rPr lang="en-US" dirty="0" err="1" smtClean="0"/>
              <a:t>của</a:t>
            </a:r>
            <a:r>
              <a:rPr lang="en-US" dirty="0" smtClean="0"/>
              <a:t> </a:t>
            </a:r>
            <a:r>
              <a:rPr lang="en-US" dirty="0" err="1" smtClean="0"/>
              <a:t>lớp</a:t>
            </a:r>
            <a:r>
              <a:rPr lang="en-US" dirty="0" smtClean="0"/>
              <a:t> </a:t>
            </a:r>
            <a:r>
              <a:rPr lang="en-US" dirty="0" err="1" smtClean="0"/>
              <a:t>màng</a:t>
            </a:r>
            <a:r>
              <a:rPr lang="en-US" dirty="0" smtClean="0"/>
              <a:t> </a:t>
            </a:r>
            <a:r>
              <a:rPr lang="en-US" dirty="0" err="1" smtClean="0"/>
              <a:t>lipit</a:t>
            </a:r>
            <a:r>
              <a:rPr lang="en-US" dirty="0" smtClean="0"/>
              <a:t>), Oleic, Stearic, </a:t>
            </a:r>
            <a:r>
              <a:rPr lang="en-US" dirty="0" err="1" smtClean="0"/>
              <a:t>Palmitic</a:t>
            </a:r>
            <a:r>
              <a:rPr lang="en-US" dirty="0" smtClean="0"/>
              <a:t>, </a:t>
            </a:r>
            <a:r>
              <a:rPr lang="en-US" dirty="0" err="1" smtClean="0"/>
              <a:t>Myristic</a:t>
            </a:r>
            <a:r>
              <a:rPr lang="en-US" dirty="0" smtClean="0"/>
              <a:t> </a:t>
            </a:r>
            <a:r>
              <a:rPr lang="en-US" dirty="0" err="1" smtClean="0"/>
              <a:t>và</a:t>
            </a:r>
            <a:r>
              <a:rPr lang="en-US" dirty="0" smtClean="0"/>
              <a:t> </a:t>
            </a:r>
            <a:r>
              <a:rPr lang="en-US" dirty="0" err="1" smtClean="0"/>
              <a:t>Lauric</a:t>
            </a:r>
            <a:r>
              <a:rPr lang="en-US" dirty="0" smtClean="0"/>
              <a:t>, </a:t>
            </a:r>
            <a:r>
              <a:rPr lang="en-US" dirty="0" err="1" smtClean="0"/>
              <a:t>có</a:t>
            </a:r>
            <a:r>
              <a:rPr lang="en-US" dirty="0" smtClean="0"/>
              <a:t> </a:t>
            </a:r>
            <a:r>
              <a:rPr lang="en-US" dirty="0" err="1" smtClean="0"/>
              <a:t>chứa</a:t>
            </a:r>
            <a:r>
              <a:rPr lang="en-US" dirty="0" smtClean="0"/>
              <a:t> </a:t>
            </a:r>
            <a:r>
              <a:rPr lang="en-US" dirty="0" err="1" smtClean="0"/>
              <a:t>proanthocyanidins</a:t>
            </a:r>
            <a:r>
              <a:rPr lang="en-US" dirty="0" smtClean="0"/>
              <a:t> </a:t>
            </a:r>
            <a:r>
              <a:rPr lang="en-US" dirty="0" err="1" smtClean="0"/>
              <a:t>oligomeric</a:t>
            </a:r>
            <a:r>
              <a:rPr lang="en-US" dirty="0" smtClean="0"/>
              <a:t> </a:t>
            </a:r>
            <a:r>
              <a:rPr lang="en-US" dirty="0" err="1" smtClean="0"/>
              <a:t>nhiều</a:t>
            </a:r>
            <a:r>
              <a:rPr lang="en-US" dirty="0" smtClean="0"/>
              <a:t> </a:t>
            </a:r>
            <a:r>
              <a:rPr lang="en-US" dirty="0" err="1" smtClean="0"/>
              <a:t>gấp</a:t>
            </a:r>
            <a:r>
              <a:rPr lang="en-US" dirty="0" smtClean="0"/>
              <a:t> 50 </a:t>
            </a:r>
            <a:r>
              <a:rPr lang="en-US" dirty="0" err="1" smtClean="0"/>
              <a:t>lần</a:t>
            </a:r>
            <a:r>
              <a:rPr lang="en-US" dirty="0" smtClean="0"/>
              <a:t> vitamin E </a:t>
            </a:r>
            <a:r>
              <a:rPr lang="en-US" dirty="0" err="1" smtClean="0"/>
              <a:t>và</a:t>
            </a:r>
            <a:r>
              <a:rPr lang="en-US" dirty="0" smtClean="0"/>
              <a:t> </a:t>
            </a:r>
            <a:r>
              <a:rPr lang="en-US" dirty="0" err="1" smtClean="0"/>
              <a:t>gấp</a:t>
            </a:r>
            <a:r>
              <a:rPr lang="en-US" dirty="0" smtClean="0"/>
              <a:t> 20 </a:t>
            </a:r>
            <a:r>
              <a:rPr lang="en-US" dirty="0" err="1" smtClean="0"/>
              <a:t>lần</a:t>
            </a:r>
            <a:r>
              <a:rPr lang="en-US" dirty="0" smtClean="0"/>
              <a:t> vitamin C </a:t>
            </a:r>
            <a:r>
              <a:rPr lang="en-US" dirty="0" smtClean="0">
                <a:sym typeface="Wingdings"/>
              </a:rPr>
              <a:t> </a:t>
            </a:r>
            <a:r>
              <a:rPr lang="en-US" dirty="0" err="1" smtClean="0">
                <a:sym typeface="Wingdings"/>
              </a:rPr>
              <a:t>chống</a:t>
            </a:r>
            <a:r>
              <a:rPr lang="en-US" dirty="0" smtClean="0">
                <a:sym typeface="Wingdings"/>
              </a:rPr>
              <a:t> </a:t>
            </a:r>
            <a:r>
              <a:rPr lang="en-US" dirty="0" err="1" smtClean="0">
                <a:sym typeface="Wingdings"/>
              </a:rPr>
              <a:t>lão</a:t>
            </a:r>
            <a:r>
              <a:rPr lang="en-US" dirty="0" smtClean="0">
                <a:sym typeface="Wingdings"/>
              </a:rPr>
              <a:t> </a:t>
            </a:r>
            <a:r>
              <a:rPr lang="en-US" dirty="0" err="1" smtClean="0">
                <a:sym typeface="Wingdings"/>
              </a:rPr>
              <a:t>hoá</a:t>
            </a:r>
            <a:r>
              <a:rPr lang="en-US" dirty="0" smtClean="0">
                <a:sym typeface="Wingdings"/>
              </a:rPr>
              <a:t>, </a:t>
            </a:r>
            <a:r>
              <a:rPr lang="en-US" dirty="0" err="1" smtClean="0">
                <a:sym typeface="Wingdings"/>
              </a:rPr>
              <a:t>giúp</a:t>
            </a:r>
            <a:r>
              <a:rPr lang="en-US" dirty="0" smtClean="0">
                <a:sym typeface="Wingdings"/>
              </a:rPr>
              <a:t> da </a:t>
            </a:r>
            <a:r>
              <a:rPr lang="en-US" dirty="0" err="1" smtClean="0">
                <a:sym typeface="Wingdings"/>
              </a:rPr>
              <a:t>mịn</a:t>
            </a:r>
            <a:r>
              <a:rPr lang="en-US" dirty="0" smtClean="0">
                <a:sym typeface="Wingdings"/>
              </a:rPr>
              <a:t> </a:t>
            </a:r>
            <a:r>
              <a:rPr lang="en-US" dirty="0" err="1" smtClean="0">
                <a:sym typeface="Wingdings"/>
              </a:rPr>
              <a:t>màng</a:t>
            </a:r>
            <a:r>
              <a:rPr lang="en-US" dirty="0" smtClean="0">
                <a:sym typeface="Wingdings"/>
              </a:rPr>
              <a:t> </a:t>
            </a:r>
            <a:r>
              <a:rPr lang="en-US" dirty="0" err="1" smtClean="0">
                <a:sym typeface="Wingdings"/>
              </a:rPr>
              <a:t>và</a:t>
            </a:r>
            <a:r>
              <a:rPr lang="en-US" dirty="0" smtClean="0">
                <a:sym typeface="Wingdings"/>
              </a:rPr>
              <a:t> </a:t>
            </a:r>
            <a:r>
              <a:rPr lang="en-US" dirty="0" err="1" smtClean="0">
                <a:sym typeface="Wingdings"/>
              </a:rPr>
              <a:t>sáng</a:t>
            </a:r>
            <a:r>
              <a:rPr lang="en-US" dirty="0" smtClean="0">
                <a:sym typeface="Wingdings"/>
              </a:rPr>
              <a:t> </a:t>
            </a:r>
            <a:r>
              <a:rPr lang="en-US" dirty="0" err="1" smtClean="0">
                <a:sym typeface="Wingdings"/>
              </a:rPr>
              <a:t>bóng</a:t>
            </a:r>
            <a:r>
              <a:rPr lang="en-US" dirty="0" smtClean="0">
                <a:sym typeface="Wingdings"/>
              </a:rPr>
              <a:t>.</a:t>
            </a:r>
            <a:endParaRPr lang="en-US" dirty="0" smtClean="0"/>
          </a:p>
          <a:p>
            <a:pPr marL="171450" indent="-171450">
              <a:buFontTx/>
              <a:buChar char="-"/>
            </a:pPr>
            <a:r>
              <a:rPr lang="en-US" b="1" dirty="0" smtClean="0"/>
              <a:t>Citric Acid: </a:t>
            </a:r>
            <a:r>
              <a:rPr lang="en-US" dirty="0" err="1" smtClean="0"/>
              <a:t>Là</a:t>
            </a:r>
            <a:r>
              <a:rPr lang="en-US" dirty="0" smtClean="0"/>
              <a:t> 1 acid </a:t>
            </a:r>
            <a:r>
              <a:rPr lang="en-US" dirty="0" err="1" smtClean="0"/>
              <a:t>hữu</a:t>
            </a:r>
            <a:r>
              <a:rPr lang="en-US" dirty="0" smtClean="0"/>
              <a:t> </a:t>
            </a:r>
            <a:r>
              <a:rPr lang="en-US" dirty="0" err="1" smtClean="0"/>
              <a:t>cơ</a:t>
            </a:r>
            <a:r>
              <a:rPr lang="en-US" dirty="0" smtClean="0"/>
              <a:t> </a:t>
            </a:r>
            <a:r>
              <a:rPr lang="en-US" dirty="0" err="1" smtClean="0"/>
              <a:t>có</a:t>
            </a:r>
            <a:r>
              <a:rPr lang="en-US" dirty="0" smtClean="0"/>
              <a:t> </a:t>
            </a:r>
            <a:r>
              <a:rPr lang="en-US" dirty="0" err="1" smtClean="0"/>
              <a:t>tác</a:t>
            </a:r>
            <a:r>
              <a:rPr lang="en-US" dirty="0" smtClean="0"/>
              <a:t> </a:t>
            </a:r>
            <a:r>
              <a:rPr lang="en-US" dirty="0" err="1" smtClean="0"/>
              <a:t>dụng</a:t>
            </a:r>
            <a:r>
              <a:rPr lang="en-US" dirty="0" smtClean="0"/>
              <a:t> </a:t>
            </a:r>
            <a:r>
              <a:rPr lang="en-US" dirty="0" err="1" smtClean="0"/>
              <a:t>làm</a:t>
            </a:r>
            <a:r>
              <a:rPr lang="en-US" dirty="0" smtClean="0"/>
              <a:t> </a:t>
            </a:r>
            <a:r>
              <a:rPr lang="en-US" dirty="0" err="1" smtClean="0"/>
              <a:t>mở</a:t>
            </a:r>
            <a:r>
              <a:rPr lang="en-US" dirty="0" smtClean="0"/>
              <a:t> </a:t>
            </a:r>
            <a:r>
              <a:rPr lang="en-US" dirty="0" err="1" smtClean="0"/>
              <a:t>lỗ</a:t>
            </a:r>
            <a:r>
              <a:rPr lang="en-US" dirty="0" smtClean="0"/>
              <a:t> </a:t>
            </a:r>
            <a:r>
              <a:rPr lang="en-US" dirty="0" err="1" smtClean="0"/>
              <a:t>chân</a:t>
            </a:r>
            <a:r>
              <a:rPr lang="en-US" dirty="0" smtClean="0"/>
              <a:t> </a:t>
            </a:r>
            <a:r>
              <a:rPr lang="en-US" dirty="0" err="1" smtClean="0"/>
              <a:t>lông</a:t>
            </a:r>
            <a:r>
              <a:rPr lang="en-US" dirty="0" smtClean="0"/>
              <a:t> </a:t>
            </a:r>
            <a:r>
              <a:rPr lang="en-US" dirty="0" err="1" smtClean="0"/>
              <a:t>ở</a:t>
            </a:r>
            <a:r>
              <a:rPr lang="en-US" dirty="0" smtClean="0"/>
              <a:t> </a:t>
            </a:r>
            <a:r>
              <a:rPr lang="en-US" dirty="0" err="1" smtClean="0"/>
              <a:t>lớp</a:t>
            </a:r>
            <a:r>
              <a:rPr lang="en-US" dirty="0" smtClean="0"/>
              <a:t> </a:t>
            </a:r>
            <a:r>
              <a:rPr lang="en-US" dirty="0" err="1" smtClean="0"/>
              <a:t>biểu</a:t>
            </a:r>
            <a:r>
              <a:rPr lang="en-US" dirty="0" smtClean="0"/>
              <a:t> </a:t>
            </a:r>
            <a:r>
              <a:rPr lang="en-US" dirty="0" err="1" smtClean="0"/>
              <a:t>bì</a:t>
            </a:r>
            <a:r>
              <a:rPr lang="en-US" dirty="0" smtClean="0"/>
              <a:t>, </a:t>
            </a:r>
            <a:r>
              <a:rPr lang="en-US" dirty="0" err="1" smtClean="0"/>
              <a:t>sẽ</a:t>
            </a:r>
            <a:r>
              <a:rPr lang="en-US" dirty="0" smtClean="0"/>
              <a:t> </a:t>
            </a:r>
            <a:r>
              <a:rPr lang="en-US" dirty="0" err="1" smtClean="0"/>
              <a:t>góp</a:t>
            </a:r>
            <a:r>
              <a:rPr lang="en-US" dirty="0" smtClean="0"/>
              <a:t> </a:t>
            </a:r>
            <a:r>
              <a:rPr lang="en-US" dirty="0" err="1" smtClean="0"/>
              <a:t>phần</a:t>
            </a:r>
            <a:r>
              <a:rPr lang="en-US" dirty="0" smtClean="0"/>
              <a:t> </a:t>
            </a:r>
            <a:r>
              <a:rPr lang="en-US" dirty="0" err="1" smtClean="0"/>
              <a:t>làm</a:t>
            </a:r>
            <a:r>
              <a:rPr lang="en-US" dirty="0" smtClean="0"/>
              <a:t> </a:t>
            </a:r>
            <a:r>
              <a:rPr lang="en-US" dirty="0" err="1" smtClean="0"/>
              <a:t>sạch</a:t>
            </a:r>
            <a:r>
              <a:rPr lang="en-US" dirty="0" smtClean="0"/>
              <a:t> </a:t>
            </a:r>
            <a:r>
              <a:rPr lang="en-US" dirty="0" err="1" smtClean="0"/>
              <a:t>sâu</a:t>
            </a:r>
            <a:r>
              <a:rPr lang="en-US" dirty="0" smtClean="0"/>
              <a:t> </a:t>
            </a:r>
            <a:r>
              <a:rPr lang="en-US" dirty="0" err="1" smtClean="0"/>
              <a:t>và</a:t>
            </a:r>
            <a:r>
              <a:rPr lang="en-US" dirty="0" smtClean="0"/>
              <a:t> </a:t>
            </a:r>
            <a:r>
              <a:rPr lang="en-US" dirty="0" err="1" smtClean="0"/>
              <a:t>loại</a:t>
            </a:r>
            <a:r>
              <a:rPr lang="en-US" dirty="0" smtClean="0"/>
              <a:t> </a:t>
            </a:r>
            <a:r>
              <a:rPr lang="en-US" dirty="0" err="1" smtClean="0"/>
              <a:t>bỏ</a:t>
            </a:r>
            <a:r>
              <a:rPr lang="en-US" dirty="0" smtClean="0"/>
              <a:t> </a:t>
            </a:r>
            <a:r>
              <a:rPr lang="en-US" dirty="0" err="1" smtClean="0"/>
              <a:t>các</a:t>
            </a:r>
            <a:r>
              <a:rPr lang="en-US" dirty="0" smtClean="0"/>
              <a:t> </a:t>
            </a:r>
            <a:r>
              <a:rPr lang="en-US" dirty="0" err="1" smtClean="0"/>
              <a:t>phần</a:t>
            </a:r>
            <a:r>
              <a:rPr lang="en-US" dirty="0" smtClean="0"/>
              <a:t> da </a:t>
            </a:r>
            <a:r>
              <a:rPr lang="en-US" dirty="0" err="1" smtClean="0"/>
              <a:t>chết</a:t>
            </a:r>
            <a:r>
              <a:rPr lang="en-US" dirty="0" smtClean="0"/>
              <a:t>.</a:t>
            </a:r>
          </a:p>
          <a:p>
            <a:pPr marL="171450" indent="-171450">
              <a:buFontTx/>
              <a:buChar char="-"/>
            </a:pPr>
            <a:r>
              <a:rPr lang="en-US" b="1" dirty="0" err="1" smtClean="0"/>
              <a:t>Mandelic</a:t>
            </a:r>
            <a:r>
              <a:rPr lang="en-US" b="1" dirty="0" smtClean="0"/>
              <a:t> Acid: </a:t>
            </a:r>
            <a:r>
              <a:rPr lang="en-US" dirty="0" err="1" smtClean="0"/>
              <a:t>có</a:t>
            </a:r>
            <a:r>
              <a:rPr lang="en-US" dirty="0" smtClean="0"/>
              <a:t> </a:t>
            </a:r>
            <a:r>
              <a:rPr lang="en-US" dirty="0" err="1" smtClean="0"/>
              <a:t>nguồn</a:t>
            </a:r>
            <a:r>
              <a:rPr lang="en-US" dirty="0" smtClean="0"/>
              <a:t> </a:t>
            </a:r>
            <a:r>
              <a:rPr lang="en-US" dirty="0" err="1" smtClean="0"/>
              <a:t>gốc</a:t>
            </a:r>
            <a:r>
              <a:rPr lang="en-US" dirty="0" smtClean="0"/>
              <a:t> </a:t>
            </a:r>
            <a:r>
              <a:rPr lang="en-US" dirty="0" err="1" smtClean="0"/>
              <a:t>từ</a:t>
            </a:r>
            <a:r>
              <a:rPr lang="en-US" dirty="0" smtClean="0"/>
              <a:t> </a:t>
            </a:r>
            <a:r>
              <a:rPr lang="en-US" dirty="0" err="1" smtClean="0"/>
              <a:t>quả</a:t>
            </a:r>
            <a:r>
              <a:rPr lang="en-US" dirty="0" smtClean="0"/>
              <a:t> </a:t>
            </a:r>
            <a:r>
              <a:rPr lang="en-US" dirty="0" err="1" smtClean="0"/>
              <a:t>hạnh</a:t>
            </a:r>
            <a:r>
              <a:rPr lang="en-US" dirty="0" smtClean="0"/>
              <a:t> </a:t>
            </a:r>
            <a:r>
              <a:rPr lang="en-US" dirty="0" err="1" smtClean="0"/>
              <a:t>nhân</a:t>
            </a:r>
            <a:r>
              <a:rPr lang="en-US" dirty="0" smtClean="0"/>
              <a:t> </a:t>
            </a:r>
            <a:r>
              <a:rPr lang="en-US" dirty="0" err="1" smtClean="0"/>
              <a:t>đắng</a:t>
            </a:r>
            <a:r>
              <a:rPr lang="en-US" dirty="0" smtClean="0"/>
              <a:t>, </a:t>
            </a:r>
            <a:r>
              <a:rPr lang="en-US" dirty="0" err="1" smtClean="0"/>
              <a:t>có</a:t>
            </a:r>
            <a:r>
              <a:rPr lang="en-US" dirty="0" smtClean="0"/>
              <a:t> </a:t>
            </a:r>
            <a:r>
              <a:rPr lang="en-US" dirty="0" err="1" smtClean="0"/>
              <a:t>ưu</a:t>
            </a:r>
            <a:r>
              <a:rPr lang="en-US" dirty="0" smtClean="0"/>
              <a:t> </a:t>
            </a:r>
            <a:r>
              <a:rPr lang="en-US" dirty="0" err="1" smtClean="0"/>
              <a:t>điểm</a:t>
            </a:r>
            <a:r>
              <a:rPr lang="en-US" dirty="0" smtClean="0"/>
              <a:t> </a:t>
            </a:r>
            <a:r>
              <a:rPr lang="en-US" dirty="0" err="1" smtClean="0"/>
              <a:t>là</a:t>
            </a:r>
            <a:r>
              <a:rPr lang="en-US" dirty="0" smtClean="0"/>
              <a:t> </a:t>
            </a:r>
            <a:r>
              <a:rPr lang="en-US" dirty="0" err="1" smtClean="0"/>
              <a:t>phân</a:t>
            </a:r>
            <a:r>
              <a:rPr lang="en-US" dirty="0" smtClean="0"/>
              <a:t> </a:t>
            </a:r>
            <a:r>
              <a:rPr lang="en-US" dirty="0" err="1" smtClean="0"/>
              <a:t>tử</a:t>
            </a:r>
            <a:r>
              <a:rPr lang="en-US" dirty="0" smtClean="0"/>
              <a:t> </a:t>
            </a:r>
            <a:r>
              <a:rPr lang="en-US" dirty="0" err="1" smtClean="0"/>
              <a:t>rất</a:t>
            </a:r>
            <a:r>
              <a:rPr lang="en-US" dirty="0" smtClean="0"/>
              <a:t> </a:t>
            </a:r>
            <a:r>
              <a:rPr lang="en-US" dirty="0" err="1" smtClean="0"/>
              <a:t>nhỏ</a:t>
            </a:r>
            <a:r>
              <a:rPr lang="en-US" dirty="0" smtClean="0"/>
              <a:t> </a:t>
            </a:r>
            <a:r>
              <a:rPr lang="en-US" dirty="0" err="1" smtClean="0"/>
              <a:t>nên</a:t>
            </a:r>
            <a:r>
              <a:rPr lang="en-US" dirty="0" smtClean="0"/>
              <a:t> </a:t>
            </a:r>
            <a:r>
              <a:rPr lang="en-US" dirty="0" err="1" smtClean="0"/>
              <a:t>dễ</a:t>
            </a:r>
            <a:r>
              <a:rPr lang="en-US" dirty="0" smtClean="0"/>
              <a:t> </a:t>
            </a:r>
            <a:r>
              <a:rPr lang="en-US" dirty="0" err="1" smtClean="0"/>
              <a:t>dàng</a:t>
            </a:r>
            <a:r>
              <a:rPr lang="en-US" dirty="0" smtClean="0"/>
              <a:t> </a:t>
            </a:r>
            <a:r>
              <a:rPr lang="en-US" dirty="0" err="1" smtClean="0"/>
              <a:t>thẩm</a:t>
            </a:r>
            <a:r>
              <a:rPr lang="en-US" dirty="0" smtClean="0"/>
              <a:t> </a:t>
            </a:r>
            <a:r>
              <a:rPr lang="en-US" dirty="0" err="1" smtClean="0"/>
              <a:t>thấu</a:t>
            </a:r>
            <a:r>
              <a:rPr lang="en-US" dirty="0" smtClean="0"/>
              <a:t> </a:t>
            </a:r>
            <a:r>
              <a:rPr lang="en-US" dirty="0" err="1" smtClean="0"/>
              <a:t>vào</a:t>
            </a:r>
            <a:r>
              <a:rPr lang="en-US" dirty="0" smtClean="0"/>
              <a:t> da </a:t>
            </a:r>
            <a:r>
              <a:rPr lang="en-US" dirty="0" err="1" smtClean="0"/>
              <a:t>đem</a:t>
            </a:r>
            <a:r>
              <a:rPr lang="en-US" dirty="0" smtClean="0"/>
              <a:t> </a:t>
            </a:r>
            <a:r>
              <a:rPr lang="en-US" dirty="0" err="1" smtClean="0"/>
              <a:t>lại</a:t>
            </a:r>
            <a:r>
              <a:rPr lang="en-US" dirty="0" smtClean="0"/>
              <a:t> </a:t>
            </a:r>
            <a:r>
              <a:rPr lang="en-US" dirty="0" err="1" smtClean="0"/>
              <a:t>hiệu</a:t>
            </a:r>
            <a:r>
              <a:rPr lang="en-US" dirty="0" smtClean="0"/>
              <a:t> </a:t>
            </a:r>
            <a:r>
              <a:rPr lang="en-US" dirty="0" err="1" smtClean="0"/>
              <a:t>quả</a:t>
            </a:r>
            <a:r>
              <a:rPr lang="en-US" dirty="0" smtClean="0"/>
              <a:t> </a:t>
            </a:r>
            <a:r>
              <a:rPr lang="en-US" dirty="0" err="1" smtClean="0"/>
              <a:t>rõ</a:t>
            </a:r>
            <a:r>
              <a:rPr lang="en-US" dirty="0" smtClean="0"/>
              <a:t> </a:t>
            </a:r>
            <a:r>
              <a:rPr lang="en-US" dirty="0" err="1" smtClean="0"/>
              <a:t>rệt</a:t>
            </a:r>
            <a:r>
              <a:rPr lang="en-US" dirty="0" smtClean="0"/>
              <a:t>, </a:t>
            </a:r>
            <a:r>
              <a:rPr lang="en-US" dirty="0" err="1" smtClean="0"/>
              <a:t>đồng</a:t>
            </a:r>
            <a:r>
              <a:rPr lang="en-US" dirty="0" smtClean="0"/>
              <a:t> </a:t>
            </a:r>
            <a:r>
              <a:rPr lang="en-US" dirty="0" err="1" smtClean="0"/>
              <a:t>thời</a:t>
            </a:r>
            <a:r>
              <a:rPr lang="en-US" dirty="0" smtClean="0"/>
              <a:t> </a:t>
            </a:r>
            <a:r>
              <a:rPr lang="en-US" dirty="0" err="1" smtClean="0"/>
              <a:t>có</a:t>
            </a:r>
            <a:r>
              <a:rPr lang="en-US" dirty="0" smtClean="0"/>
              <a:t> </a:t>
            </a:r>
            <a:r>
              <a:rPr lang="en-US" dirty="0" err="1" smtClean="0"/>
              <a:t>tính</a:t>
            </a:r>
            <a:r>
              <a:rPr lang="en-US" dirty="0" smtClean="0"/>
              <a:t> </a:t>
            </a:r>
            <a:r>
              <a:rPr lang="en-US" dirty="0" err="1" smtClean="0"/>
              <a:t>ôn</a:t>
            </a:r>
            <a:r>
              <a:rPr lang="en-US" dirty="0" smtClean="0"/>
              <a:t> </a:t>
            </a:r>
            <a:r>
              <a:rPr lang="en-US" dirty="0" err="1" smtClean="0"/>
              <a:t>hoà</a:t>
            </a:r>
            <a:r>
              <a:rPr lang="en-US" dirty="0" smtClean="0"/>
              <a:t> </a:t>
            </a:r>
            <a:r>
              <a:rPr lang="en-US" dirty="0" err="1" smtClean="0"/>
              <a:t>cao</a:t>
            </a:r>
            <a:r>
              <a:rPr lang="en-US" dirty="0" smtClean="0"/>
              <a:t> </a:t>
            </a:r>
            <a:r>
              <a:rPr lang="en-US" dirty="0" err="1" smtClean="0"/>
              <a:t>nên</a:t>
            </a:r>
            <a:r>
              <a:rPr lang="en-US" dirty="0" smtClean="0"/>
              <a:t> </a:t>
            </a:r>
            <a:r>
              <a:rPr lang="en-US" dirty="0" err="1" smtClean="0"/>
              <a:t>phần</a:t>
            </a:r>
            <a:r>
              <a:rPr lang="en-US" dirty="0" smtClean="0"/>
              <a:t> </a:t>
            </a:r>
            <a:r>
              <a:rPr lang="en-US" dirty="0" err="1" smtClean="0"/>
              <a:t>lớn</a:t>
            </a:r>
            <a:r>
              <a:rPr lang="en-US" dirty="0" smtClean="0"/>
              <a:t> </a:t>
            </a:r>
            <a:r>
              <a:rPr lang="en-US" dirty="0" err="1" smtClean="0"/>
              <a:t>không</a:t>
            </a:r>
            <a:r>
              <a:rPr lang="en-US" dirty="0" smtClean="0"/>
              <a:t> </a:t>
            </a:r>
            <a:r>
              <a:rPr lang="en-US" dirty="0" err="1" smtClean="0"/>
              <a:t>gây</a:t>
            </a:r>
            <a:r>
              <a:rPr lang="en-US" dirty="0" smtClean="0"/>
              <a:t> </a:t>
            </a:r>
            <a:r>
              <a:rPr lang="en-US" dirty="0" err="1" smtClean="0"/>
              <a:t>kích</a:t>
            </a:r>
            <a:r>
              <a:rPr lang="en-US" dirty="0" smtClean="0"/>
              <a:t> </a:t>
            </a:r>
            <a:r>
              <a:rPr lang="en-US" dirty="0" err="1" smtClean="0"/>
              <a:t>ứng</a:t>
            </a:r>
            <a:r>
              <a:rPr lang="en-US" dirty="0" smtClean="0"/>
              <a:t> </a:t>
            </a:r>
            <a:r>
              <a:rPr lang="en-US" dirty="0" err="1" smtClean="0"/>
              <a:t>cho</a:t>
            </a:r>
            <a:r>
              <a:rPr lang="en-US" dirty="0" smtClean="0"/>
              <a:t> da </a:t>
            </a:r>
            <a:r>
              <a:rPr lang="en-US" dirty="0" err="1" smtClean="0"/>
              <a:t>trong</a:t>
            </a:r>
            <a:r>
              <a:rPr lang="en-US" dirty="0" smtClean="0"/>
              <a:t> </a:t>
            </a:r>
            <a:r>
              <a:rPr lang="en-US" dirty="0" err="1" smtClean="0"/>
              <a:t>quá</a:t>
            </a:r>
            <a:r>
              <a:rPr lang="en-US" dirty="0" smtClean="0"/>
              <a:t> </a:t>
            </a:r>
            <a:r>
              <a:rPr lang="en-US" dirty="0" err="1" smtClean="0"/>
              <a:t>trình</a:t>
            </a:r>
            <a:r>
              <a:rPr lang="en-US" dirty="0" smtClean="0"/>
              <a:t> </a:t>
            </a:r>
            <a:r>
              <a:rPr lang="en-US" dirty="0" err="1" smtClean="0"/>
              <a:t>điều</a:t>
            </a:r>
            <a:r>
              <a:rPr lang="en-US" dirty="0" smtClean="0"/>
              <a:t> </a:t>
            </a:r>
            <a:r>
              <a:rPr lang="en-US" dirty="0" err="1" smtClean="0"/>
              <a:t>trị</a:t>
            </a:r>
            <a:r>
              <a:rPr lang="en-US" dirty="0" smtClean="0"/>
              <a:t> </a:t>
            </a:r>
            <a:r>
              <a:rPr lang="en-US" dirty="0" err="1" smtClean="0"/>
              <a:t>và</a:t>
            </a:r>
            <a:r>
              <a:rPr lang="en-US" dirty="0" smtClean="0"/>
              <a:t> </a:t>
            </a:r>
            <a:r>
              <a:rPr lang="en-US" dirty="0" err="1" smtClean="0"/>
              <a:t>sử</a:t>
            </a:r>
            <a:r>
              <a:rPr lang="en-US" dirty="0" smtClean="0"/>
              <a:t> </a:t>
            </a:r>
            <a:r>
              <a:rPr lang="en-US" dirty="0" err="1" smtClean="0"/>
              <a:t>dụng</a:t>
            </a:r>
            <a:r>
              <a:rPr lang="en-US" dirty="0" smtClean="0"/>
              <a:t>. </a:t>
            </a:r>
            <a:r>
              <a:rPr lang="en-US" dirty="0" err="1" smtClean="0"/>
              <a:t>Mandelic</a:t>
            </a:r>
            <a:r>
              <a:rPr lang="en-US" dirty="0" smtClean="0"/>
              <a:t> Acid </a:t>
            </a:r>
            <a:r>
              <a:rPr lang="en-US" dirty="0" err="1" smtClean="0"/>
              <a:t>còn</a:t>
            </a:r>
            <a:r>
              <a:rPr lang="en-US" dirty="0" smtClean="0"/>
              <a:t> </a:t>
            </a:r>
            <a:r>
              <a:rPr lang="en-US" dirty="0" err="1" smtClean="0"/>
              <a:t>là</a:t>
            </a:r>
            <a:r>
              <a:rPr lang="en-US" dirty="0" smtClean="0"/>
              <a:t> </a:t>
            </a:r>
            <a:r>
              <a:rPr lang="en-US" dirty="0" err="1" smtClean="0"/>
              <a:t>một</a:t>
            </a:r>
            <a:r>
              <a:rPr lang="en-US" dirty="0" smtClean="0"/>
              <a:t> alpha hydroxyl </a:t>
            </a:r>
            <a:r>
              <a:rPr lang="en-US" dirty="0" err="1" smtClean="0"/>
              <a:t>nên</a:t>
            </a:r>
            <a:r>
              <a:rPr lang="en-US" dirty="0" smtClean="0"/>
              <a:t> </a:t>
            </a:r>
            <a:r>
              <a:rPr lang="en-US" dirty="0" err="1" smtClean="0"/>
              <a:t>có</a:t>
            </a:r>
            <a:r>
              <a:rPr lang="en-US" dirty="0" smtClean="0"/>
              <a:t> </a:t>
            </a:r>
            <a:r>
              <a:rPr lang="en-US" dirty="0" err="1" smtClean="0"/>
              <a:t>thể</a:t>
            </a:r>
            <a:r>
              <a:rPr lang="en-US" dirty="0" smtClean="0"/>
              <a:t> </a:t>
            </a:r>
            <a:r>
              <a:rPr lang="en-US" dirty="0" err="1" smtClean="0"/>
              <a:t>sử</a:t>
            </a:r>
            <a:r>
              <a:rPr lang="en-US" dirty="0" smtClean="0"/>
              <a:t> </a:t>
            </a:r>
            <a:r>
              <a:rPr lang="en-US" dirty="0" err="1" smtClean="0"/>
              <a:t>dụng</a:t>
            </a:r>
            <a:r>
              <a:rPr lang="en-US" dirty="0" smtClean="0"/>
              <a:t> </a:t>
            </a:r>
            <a:r>
              <a:rPr lang="en-US" dirty="0" err="1" smtClean="0"/>
              <a:t>như</a:t>
            </a:r>
            <a:r>
              <a:rPr lang="en-US" dirty="0" smtClean="0"/>
              <a:t> </a:t>
            </a:r>
            <a:r>
              <a:rPr lang="en-US" dirty="0" err="1" smtClean="0"/>
              <a:t>một</a:t>
            </a:r>
            <a:r>
              <a:rPr lang="en-US" dirty="0" smtClean="0"/>
              <a:t> </a:t>
            </a:r>
            <a:r>
              <a:rPr lang="en-US" dirty="0" err="1" smtClean="0"/>
              <a:t>thành</a:t>
            </a:r>
            <a:r>
              <a:rPr lang="en-US" dirty="0" smtClean="0"/>
              <a:t> </a:t>
            </a:r>
            <a:r>
              <a:rPr lang="en-US" dirty="0" err="1" smtClean="0"/>
              <a:t>phần</a:t>
            </a:r>
            <a:r>
              <a:rPr lang="en-US" dirty="0" smtClean="0"/>
              <a:t> </a:t>
            </a:r>
            <a:r>
              <a:rPr lang="en-US" dirty="0" err="1" smtClean="0"/>
              <a:t>chống</a:t>
            </a:r>
            <a:r>
              <a:rPr lang="en-US" dirty="0" smtClean="0"/>
              <a:t> </a:t>
            </a:r>
            <a:r>
              <a:rPr lang="en-US" dirty="0" err="1" smtClean="0"/>
              <a:t>lão</a:t>
            </a:r>
            <a:r>
              <a:rPr lang="en-US" dirty="0" smtClean="0"/>
              <a:t> </a:t>
            </a:r>
            <a:r>
              <a:rPr lang="en-US" dirty="0" err="1" smtClean="0"/>
              <a:t>hoá</a:t>
            </a:r>
            <a:r>
              <a:rPr lang="en-US" dirty="0" smtClean="0"/>
              <a:t>, </a:t>
            </a:r>
            <a:r>
              <a:rPr lang="en-US" dirty="0" err="1" smtClean="0"/>
              <a:t>đẩy</a:t>
            </a:r>
            <a:r>
              <a:rPr lang="en-US" dirty="0" smtClean="0"/>
              <a:t> </a:t>
            </a:r>
            <a:r>
              <a:rPr lang="en-US" dirty="0" err="1" smtClean="0"/>
              <a:t>mạnh</a:t>
            </a:r>
            <a:r>
              <a:rPr lang="en-US" dirty="0" smtClean="0"/>
              <a:t> </a:t>
            </a:r>
            <a:r>
              <a:rPr lang="en-US" dirty="0" err="1" smtClean="0"/>
              <a:t>tốc</a:t>
            </a:r>
            <a:r>
              <a:rPr lang="en-US" dirty="0" smtClean="0"/>
              <a:t> </a:t>
            </a:r>
            <a:r>
              <a:rPr lang="en-US" dirty="0" err="1" smtClean="0"/>
              <a:t>độ</a:t>
            </a:r>
            <a:r>
              <a:rPr lang="en-US" dirty="0" smtClean="0"/>
              <a:t> </a:t>
            </a:r>
            <a:r>
              <a:rPr lang="en-US" dirty="0" err="1" smtClean="0"/>
              <a:t>đào</a:t>
            </a:r>
            <a:r>
              <a:rPr lang="en-US" dirty="0" smtClean="0"/>
              <a:t> </a:t>
            </a:r>
            <a:r>
              <a:rPr lang="en-US" dirty="0" err="1" smtClean="0"/>
              <a:t>thải</a:t>
            </a:r>
            <a:r>
              <a:rPr lang="en-US" dirty="0" smtClean="0"/>
              <a:t> </a:t>
            </a:r>
            <a:r>
              <a:rPr lang="en-US" dirty="0" err="1" smtClean="0"/>
              <a:t>tế</a:t>
            </a:r>
            <a:r>
              <a:rPr lang="en-US" dirty="0" smtClean="0"/>
              <a:t> </a:t>
            </a:r>
            <a:r>
              <a:rPr lang="en-US" dirty="0" err="1" smtClean="0"/>
              <a:t>bào</a:t>
            </a:r>
            <a:r>
              <a:rPr lang="en-US" dirty="0" smtClean="0"/>
              <a:t> da </a:t>
            </a:r>
            <a:r>
              <a:rPr lang="en-US" dirty="0" err="1" smtClean="0"/>
              <a:t>chết</a:t>
            </a:r>
            <a:r>
              <a:rPr lang="en-US" dirty="0" smtClean="0"/>
              <a:t>, </a:t>
            </a:r>
            <a:r>
              <a:rPr lang="en-US" dirty="0" err="1" smtClean="0"/>
              <a:t>các</a:t>
            </a:r>
            <a:r>
              <a:rPr lang="en-US" dirty="0" smtClean="0"/>
              <a:t> </a:t>
            </a:r>
            <a:r>
              <a:rPr lang="en-US" dirty="0" err="1" smtClean="0"/>
              <a:t>nếp</a:t>
            </a:r>
            <a:r>
              <a:rPr lang="en-US" dirty="0" smtClean="0"/>
              <a:t> </a:t>
            </a:r>
            <a:r>
              <a:rPr lang="en-US" dirty="0" err="1" smtClean="0"/>
              <a:t>nhăn</a:t>
            </a:r>
            <a:r>
              <a:rPr lang="en-US" dirty="0" smtClean="0"/>
              <a:t> </a:t>
            </a:r>
            <a:r>
              <a:rPr lang="en-US" dirty="0" err="1" smtClean="0"/>
              <a:t>trên</a:t>
            </a:r>
            <a:r>
              <a:rPr lang="en-US" dirty="0" smtClean="0"/>
              <a:t> da</a:t>
            </a:r>
          </a:p>
          <a:p>
            <a:pPr marL="171450" indent="-171450">
              <a:buFontTx/>
              <a:buChar char="-"/>
            </a:pPr>
            <a:r>
              <a:rPr lang="en-US" b="1" dirty="0" err="1" smtClean="0"/>
              <a:t>Tartatic</a:t>
            </a:r>
            <a:r>
              <a:rPr lang="en-US" b="1" dirty="0" smtClean="0"/>
              <a:t> Acid: </a:t>
            </a:r>
            <a:r>
              <a:rPr lang="en-US" dirty="0" err="1" smtClean="0"/>
              <a:t>là</a:t>
            </a:r>
            <a:r>
              <a:rPr lang="en-US" dirty="0" smtClean="0"/>
              <a:t> </a:t>
            </a:r>
            <a:r>
              <a:rPr lang="en-US" dirty="0" err="1" smtClean="0"/>
              <a:t>một</a:t>
            </a:r>
            <a:r>
              <a:rPr lang="en-US" dirty="0" smtClean="0"/>
              <a:t> </a:t>
            </a:r>
            <a:r>
              <a:rPr lang="en-US" dirty="0" err="1" smtClean="0"/>
              <a:t>axit</a:t>
            </a:r>
            <a:r>
              <a:rPr lang="en-US" dirty="0" smtClean="0"/>
              <a:t> </a:t>
            </a:r>
            <a:r>
              <a:rPr lang="en-US" dirty="0" err="1" smtClean="0"/>
              <a:t>hữu</a:t>
            </a:r>
            <a:r>
              <a:rPr lang="en-US" dirty="0" smtClean="0"/>
              <a:t> </a:t>
            </a:r>
            <a:r>
              <a:rPr lang="en-US" dirty="0" err="1" smtClean="0"/>
              <a:t>cơ</a:t>
            </a:r>
            <a:r>
              <a:rPr lang="en-US" dirty="0" smtClean="0"/>
              <a:t> </a:t>
            </a:r>
            <a:r>
              <a:rPr lang="en-US" dirty="0" err="1" smtClean="0"/>
              <a:t>có</a:t>
            </a:r>
            <a:r>
              <a:rPr lang="en-US" dirty="0" smtClean="0"/>
              <a:t> </a:t>
            </a:r>
            <a:r>
              <a:rPr lang="en-US" dirty="0" err="1" smtClean="0"/>
              <a:t>trong</a:t>
            </a:r>
            <a:r>
              <a:rPr lang="en-US" dirty="0" smtClean="0"/>
              <a:t> </a:t>
            </a:r>
            <a:r>
              <a:rPr lang="en-US" dirty="0" err="1" smtClean="0"/>
              <a:t>thực</a:t>
            </a:r>
            <a:r>
              <a:rPr lang="en-US" dirty="0" smtClean="0"/>
              <a:t> </a:t>
            </a:r>
            <a:r>
              <a:rPr lang="en-US" dirty="0" err="1" smtClean="0"/>
              <a:t>vật</a:t>
            </a:r>
            <a:r>
              <a:rPr lang="en-US" dirty="0" smtClean="0"/>
              <a:t> </a:t>
            </a:r>
            <a:r>
              <a:rPr lang="en-US" dirty="0" err="1" smtClean="0"/>
              <a:t>có</a:t>
            </a:r>
            <a:r>
              <a:rPr lang="en-US" dirty="0" smtClean="0"/>
              <a:t> </a:t>
            </a:r>
            <a:r>
              <a:rPr lang="en-US" dirty="0" err="1" smtClean="0"/>
              <a:t>tác</a:t>
            </a:r>
            <a:r>
              <a:rPr lang="en-US" dirty="0" smtClean="0"/>
              <a:t> </a:t>
            </a:r>
            <a:r>
              <a:rPr lang="en-US" dirty="0" err="1" smtClean="0"/>
              <a:t>dụng</a:t>
            </a:r>
            <a:r>
              <a:rPr lang="en-US" dirty="0" smtClean="0"/>
              <a:t> </a:t>
            </a:r>
            <a:r>
              <a:rPr lang="en-US" dirty="0" err="1" smtClean="0"/>
              <a:t>làm</a:t>
            </a:r>
            <a:r>
              <a:rPr lang="en-US" dirty="0" smtClean="0"/>
              <a:t> </a:t>
            </a:r>
            <a:r>
              <a:rPr lang="en-US" dirty="0" err="1" smtClean="0"/>
              <a:t>sạch</a:t>
            </a:r>
            <a:r>
              <a:rPr lang="en-US" dirty="0" smtClean="0"/>
              <a:t> </a:t>
            </a:r>
            <a:r>
              <a:rPr lang="en-US" dirty="0" err="1" smtClean="0"/>
              <a:t>và</a:t>
            </a:r>
            <a:r>
              <a:rPr lang="en-US" dirty="0" smtClean="0"/>
              <a:t> </a:t>
            </a:r>
            <a:r>
              <a:rPr lang="en-US" dirty="0" err="1" smtClean="0"/>
              <a:t>kiểm</a:t>
            </a:r>
            <a:r>
              <a:rPr lang="en-US" dirty="0" smtClean="0"/>
              <a:t> </a:t>
            </a:r>
            <a:r>
              <a:rPr lang="en-US" dirty="0" err="1" smtClean="0"/>
              <a:t>soát</a:t>
            </a:r>
            <a:r>
              <a:rPr lang="en-US" dirty="0" smtClean="0"/>
              <a:t> </a:t>
            </a:r>
            <a:r>
              <a:rPr lang="en-US" dirty="0" err="1" smtClean="0"/>
              <a:t>sự</a:t>
            </a:r>
            <a:r>
              <a:rPr lang="en-US" dirty="0" smtClean="0"/>
              <a:t> </a:t>
            </a:r>
            <a:r>
              <a:rPr lang="en-US" dirty="0" err="1" smtClean="0"/>
              <a:t>phát</a:t>
            </a:r>
            <a:r>
              <a:rPr lang="en-US" dirty="0" smtClean="0"/>
              <a:t> </a:t>
            </a:r>
            <a:r>
              <a:rPr lang="en-US" dirty="0" err="1" smtClean="0"/>
              <a:t>triển</a:t>
            </a:r>
            <a:r>
              <a:rPr lang="en-US" dirty="0" smtClean="0"/>
              <a:t> </a:t>
            </a:r>
            <a:r>
              <a:rPr lang="en-US" dirty="0" err="1" smtClean="0"/>
              <a:t>của</a:t>
            </a:r>
            <a:r>
              <a:rPr lang="en-US" dirty="0" smtClean="0"/>
              <a:t> </a:t>
            </a:r>
            <a:r>
              <a:rPr lang="en-US" dirty="0" err="1" smtClean="0"/>
              <a:t>visinh</a:t>
            </a:r>
            <a:r>
              <a:rPr lang="en-US" dirty="0" smtClean="0"/>
              <a:t> </a:t>
            </a:r>
            <a:r>
              <a:rPr lang="en-US" dirty="0" err="1" smtClean="0"/>
              <a:t>vật</a:t>
            </a:r>
            <a:r>
              <a:rPr lang="en-US" dirty="0" smtClean="0"/>
              <a:t>. </a:t>
            </a:r>
            <a:r>
              <a:rPr lang="en-US" dirty="0" err="1" smtClean="0"/>
              <a:t>Có</a:t>
            </a:r>
            <a:r>
              <a:rPr lang="en-US" dirty="0" smtClean="0"/>
              <a:t> </a:t>
            </a:r>
            <a:r>
              <a:rPr lang="en-US" dirty="0" err="1" smtClean="0"/>
              <a:t>trong</a:t>
            </a:r>
            <a:r>
              <a:rPr lang="en-US" dirty="0" smtClean="0"/>
              <a:t> </a:t>
            </a:r>
            <a:r>
              <a:rPr lang="en-US" dirty="0" err="1" smtClean="0"/>
              <a:t>rượu</a:t>
            </a:r>
            <a:r>
              <a:rPr lang="en-US" dirty="0" smtClean="0"/>
              <a:t> </a:t>
            </a:r>
            <a:r>
              <a:rPr lang="en-US" dirty="0" err="1" smtClean="0"/>
              <a:t>vang</a:t>
            </a:r>
            <a:r>
              <a:rPr lang="en-US" dirty="0" smtClean="0"/>
              <a:t> </a:t>
            </a:r>
            <a:r>
              <a:rPr lang="en-US" dirty="0" err="1" smtClean="0"/>
              <a:t>đỏ</a:t>
            </a:r>
            <a:r>
              <a:rPr lang="en-US" dirty="0" smtClean="0"/>
              <a:t>.</a:t>
            </a:r>
            <a:endParaRPr lang="en-US" dirty="0"/>
          </a:p>
        </p:txBody>
      </p:sp>
      <p:sp>
        <p:nvSpPr>
          <p:cNvPr id="4" name="Slide Number Placeholder 3"/>
          <p:cNvSpPr>
            <a:spLocks noGrp="1"/>
          </p:cNvSpPr>
          <p:nvPr>
            <p:ph type="sldNum" sz="quarter" idx="10"/>
          </p:nvPr>
        </p:nvSpPr>
        <p:spPr/>
        <p:txBody>
          <a:bodyPr/>
          <a:lstStyle/>
          <a:p>
            <a:fld id="{928AC04E-BC6D-6C48-A3E0-3FF8A81EDA05}" type="slidenum">
              <a:rPr lang="en-US" smtClean="0"/>
              <a:pPr/>
              <a:t>24</a:t>
            </a:fld>
            <a:endParaRPr lang="en-US"/>
          </a:p>
        </p:txBody>
      </p:sp>
    </p:spTree>
    <p:extLst>
      <p:ext uri="{BB962C8B-B14F-4D97-AF65-F5344CB8AC3E}">
        <p14:creationId xmlns:p14="http://schemas.microsoft.com/office/powerpoint/2010/main" val="41696831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1" dirty="0" err="1" smtClean="0"/>
              <a:t>Vitis</a:t>
            </a:r>
            <a:r>
              <a:rPr lang="en-US" b="1" dirty="0" smtClean="0"/>
              <a:t> </a:t>
            </a:r>
            <a:r>
              <a:rPr lang="en-US" b="1" dirty="0" err="1" smtClean="0"/>
              <a:t>Vinifera</a:t>
            </a:r>
            <a:r>
              <a:rPr lang="en-US" b="1" dirty="0" smtClean="0"/>
              <a:t> (Grape) Seed oil: </a:t>
            </a:r>
            <a:r>
              <a:rPr lang="en-US" dirty="0" err="1" smtClean="0"/>
              <a:t>được</a:t>
            </a:r>
            <a:r>
              <a:rPr lang="en-US" dirty="0" smtClean="0"/>
              <a:t> </a:t>
            </a:r>
            <a:r>
              <a:rPr lang="en-US" dirty="0" err="1" smtClean="0"/>
              <a:t>đánh</a:t>
            </a:r>
            <a:r>
              <a:rPr lang="en-US" dirty="0" smtClean="0"/>
              <a:t> </a:t>
            </a:r>
            <a:r>
              <a:rPr lang="en-US" dirty="0" err="1" smtClean="0"/>
              <a:t>giá</a:t>
            </a:r>
            <a:r>
              <a:rPr lang="en-US" dirty="0" smtClean="0"/>
              <a:t> </a:t>
            </a:r>
            <a:r>
              <a:rPr lang="en-US" dirty="0" err="1" smtClean="0"/>
              <a:t>là</a:t>
            </a:r>
            <a:r>
              <a:rPr lang="en-US" dirty="0" smtClean="0"/>
              <a:t> </a:t>
            </a:r>
            <a:r>
              <a:rPr lang="en-US" dirty="0" err="1" smtClean="0"/>
              <a:t>chất</a:t>
            </a:r>
            <a:r>
              <a:rPr lang="en-US" dirty="0" smtClean="0"/>
              <a:t> </a:t>
            </a:r>
            <a:r>
              <a:rPr lang="en-US" dirty="0" err="1" smtClean="0"/>
              <a:t>tự</a:t>
            </a:r>
            <a:r>
              <a:rPr lang="en-US" dirty="0" smtClean="0"/>
              <a:t> </a:t>
            </a:r>
            <a:r>
              <a:rPr lang="en-US" dirty="0" err="1" smtClean="0"/>
              <a:t>nhiên</a:t>
            </a:r>
            <a:r>
              <a:rPr lang="en-US" dirty="0" smtClean="0"/>
              <a:t> </a:t>
            </a:r>
            <a:r>
              <a:rPr lang="en-US" dirty="0" err="1" smtClean="0"/>
              <a:t>có</a:t>
            </a:r>
            <a:r>
              <a:rPr lang="en-US" dirty="0" smtClean="0"/>
              <a:t> </a:t>
            </a:r>
            <a:r>
              <a:rPr lang="en-US" dirty="0" err="1" smtClean="0"/>
              <a:t>khả</a:t>
            </a:r>
            <a:r>
              <a:rPr lang="en-US" dirty="0" smtClean="0"/>
              <a:t> </a:t>
            </a:r>
            <a:r>
              <a:rPr lang="en-US" dirty="0" err="1" smtClean="0"/>
              <a:t>năng</a:t>
            </a:r>
            <a:r>
              <a:rPr lang="en-US" dirty="0" smtClean="0"/>
              <a:t> </a:t>
            </a:r>
            <a:r>
              <a:rPr lang="en-US" dirty="0" err="1" smtClean="0"/>
              <a:t>chống</a:t>
            </a:r>
            <a:r>
              <a:rPr lang="en-US" dirty="0" smtClean="0"/>
              <a:t> oxy </a:t>
            </a:r>
            <a:r>
              <a:rPr lang="en-US" dirty="0" err="1" smtClean="0"/>
              <a:t>hoá</a:t>
            </a:r>
            <a:r>
              <a:rPr lang="en-US" dirty="0" smtClean="0"/>
              <a:t> </a:t>
            </a:r>
            <a:r>
              <a:rPr lang="en-US" dirty="0" err="1" smtClean="0"/>
              <a:t>cực</a:t>
            </a:r>
            <a:r>
              <a:rPr lang="en-US" dirty="0" smtClean="0"/>
              <a:t> </a:t>
            </a:r>
            <a:r>
              <a:rPr lang="en-US" dirty="0" err="1" smtClean="0"/>
              <a:t>mạnh</a:t>
            </a:r>
            <a:r>
              <a:rPr lang="en-US" dirty="0" smtClean="0"/>
              <a:t>. </a:t>
            </a:r>
            <a:r>
              <a:rPr lang="en-US" dirty="0" err="1" smtClean="0"/>
              <a:t>Trong</a:t>
            </a:r>
            <a:r>
              <a:rPr lang="en-US" dirty="0" smtClean="0"/>
              <a:t> </a:t>
            </a:r>
            <a:r>
              <a:rPr lang="en-US" dirty="0" err="1" smtClean="0"/>
              <a:t>tinh</a:t>
            </a:r>
            <a:r>
              <a:rPr lang="en-US" dirty="0" smtClean="0"/>
              <a:t> </a:t>
            </a:r>
            <a:r>
              <a:rPr lang="en-US" dirty="0" err="1" smtClean="0"/>
              <a:t>dầu</a:t>
            </a:r>
            <a:r>
              <a:rPr lang="en-US" dirty="0" smtClean="0"/>
              <a:t> </a:t>
            </a:r>
            <a:r>
              <a:rPr lang="en-US" dirty="0" err="1" smtClean="0"/>
              <a:t>hạt</a:t>
            </a:r>
            <a:r>
              <a:rPr lang="en-US" dirty="0" smtClean="0"/>
              <a:t> </a:t>
            </a:r>
            <a:r>
              <a:rPr lang="en-US" dirty="0" err="1" smtClean="0"/>
              <a:t>nho</a:t>
            </a:r>
            <a:r>
              <a:rPr lang="en-US" dirty="0" smtClean="0"/>
              <a:t> </a:t>
            </a:r>
            <a:r>
              <a:rPr lang="en-US" dirty="0" err="1" smtClean="0"/>
              <a:t>có</a:t>
            </a:r>
            <a:r>
              <a:rPr lang="en-US" dirty="0" smtClean="0"/>
              <a:t> </a:t>
            </a:r>
            <a:r>
              <a:rPr lang="en-US" dirty="0" err="1" smtClean="0"/>
              <a:t>tìm</a:t>
            </a:r>
            <a:r>
              <a:rPr lang="en-US" dirty="0" smtClean="0"/>
              <a:t> </a:t>
            </a:r>
            <a:r>
              <a:rPr lang="en-US" dirty="0" err="1" smtClean="0"/>
              <a:t>thất</a:t>
            </a:r>
            <a:r>
              <a:rPr lang="en-US" dirty="0" smtClean="0"/>
              <a:t> vitamin E, beta-carotene, coenzyme Q10 (</a:t>
            </a:r>
            <a:r>
              <a:rPr lang="en-US" dirty="0" err="1" smtClean="0"/>
              <a:t>chống</a:t>
            </a:r>
            <a:r>
              <a:rPr lang="en-US" dirty="0" smtClean="0"/>
              <a:t> oxy </a:t>
            </a:r>
            <a:r>
              <a:rPr lang="en-US" dirty="0" err="1" smtClean="0"/>
              <a:t>hoá</a:t>
            </a:r>
            <a:r>
              <a:rPr lang="en-US" dirty="0" smtClean="0"/>
              <a:t>), </a:t>
            </a:r>
            <a:r>
              <a:rPr lang="en-US" dirty="0" err="1" smtClean="0"/>
              <a:t>chứa</a:t>
            </a:r>
            <a:r>
              <a:rPr lang="en-US" dirty="0" smtClean="0"/>
              <a:t> </a:t>
            </a:r>
            <a:r>
              <a:rPr lang="en-US" dirty="0" err="1" smtClean="0"/>
              <a:t>nhiều</a:t>
            </a:r>
            <a:r>
              <a:rPr lang="en-US" dirty="0" smtClean="0"/>
              <a:t> </a:t>
            </a:r>
            <a:r>
              <a:rPr lang="en-US" dirty="0" err="1" smtClean="0"/>
              <a:t>axit</a:t>
            </a:r>
            <a:r>
              <a:rPr lang="en-US" dirty="0" smtClean="0"/>
              <a:t> </a:t>
            </a:r>
            <a:r>
              <a:rPr lang="en-US" dirty="0" err="1" smtClean="0"/>
              <a:t>béo</a:t>
            </a:r>
            <a:r>
              <a:rPr lang="en-US" dirty="0" smtClean="0"/>
              <a:t> </a:t>
            </a:r>
            <a:r>
              <a:rPr lang="en-US" dirty="0" err="1" smtClean="0"/>
              <a:t>thiết</a:t>
            </a:r>
            <a:r>
              <a:rPr lang="en-US" dirty="0" smtClean="0"/>
              <a:t> </a:t>
            </a:r>
            <a:r>
              <a:rPr lang="en-US" dirty="0" err="1" smtClean="0"/>
              <a:t>yếu</a:t>
            </a:r>
            <a:r>
              <a:rPr lang="en-US" dirty="0" smtClean="0"/>
              <a:t> </a:t>
            </a:r>
            <a:r>
              <a:rPr lang="en-US" dirty="0" err="1" smtClean="0"/>
              <a:t>như</a:t>
            </a:r>
            <a:r>
              <a:rPr lang="en-US" dirty="0" smtClean="0"/>
              <a:t> Linoleic (</a:t>
            </a:r>
            <a:r>
              <a:rPr lang="en-US" dirty="0" err="1" smtClean="0"/>
              <a:t>trên</a:t>
            </a:r>
            <a:r>
              <a:rPr lang="en-US" dirty="0" smtClean="0"/>
              <a:t> 70%-acid </a:t>
            </a:r>
            <a:r>
              <a:rPr lang="en-US" dirty="0" err="1" smtClean="0"/>
              <a:t>béo</a:t>
            </a:r>
            <a:r>
              <a:rPr lang="en-US" dirty="0" smtClean="0"/>
              <a:t> </a:t>
            </a:r>
            <a:r>
              <a:rPr lang="en-US" dirty="0" err="1" smtClean="0"/>
              <a:t>tham</a:t>
            </a:r>
            <a:r>
              <a:rPr lang="en-US" dirty="0" smtClean="0"/>
              <a:t> </a:t>
            </a:r>
            <a:r>
              <a:rPr lang="en-US" dirty="0" err="1" smtClean="0"/>
              <a:t>gia</a:t>
            </a:r>
            <a:r>
              <a:rPr lang="en-US" dirty="0" smtClean="0"/>
              <a:t> </a:t>
            </a:r>
            <a:r>
              <a:rPr lang="en-US" dirty="0" err="1" smtClean="0"/>
              <a:t>vào</a:t>
            </a:r>
            <a:r>
              <a:rPr lang="en-US" dirty="0" smtClean="0"/>
              <a:t> </a:t>
            </a:r>
            <a:r>
              <a:rPr lang="en-US" dirty="0" err="1" smtClean="0"/>
              <a:t>quá</a:t>
            </a:r>
            <a:r>
              <a:rPr lang="en-US" dirty="0" smtClean="0"/>
              <a:t> </a:t>
            </a:r>
            <a:r>
              <a:rPr lang="en-US" dirty="0" err="1" smtClean="0"/>
              <a:t>trình</a:t>
            </a:r>
            <a:r>
              <a:rPr lang="en-US" dirty="0" smtClean="0"/>
              <a:t> </a:t>
            </a:r>
            <a:r>
              <a:rPr lang="en-US" dirty="0" err="1" smtClean="0"/>
              <a:t>điều</a:t>
            </a:r>
            <a:r>
              <a:rPr lang="en-US" dirty="0" smtClean="0"/>
              <a:t> </a:t>
            </a:r>
            <a:r>
              <a:rPr lang="en-US" dirty="0" err="1" smtClean="0"/>
              <a:t>tiết</a:t>
            </a:r>
            <a:r>
              <a:rPr lang="en-US" dirty="0" smtClean="0"/>
              <a:t> </a:t>
            </a:r>
            <a:r>
              <a:rPr lang="en-US" dirty="0" err="1" smtClean="0"/>
              <a:t>bã</a:t>
            </a:r>
            <a:r>
              <a:rPr lang="en-US" dirty="0" smtClean="0"/>
              <a:t> </a:t>
            </a:r>
            <a:r>
              <a:rPr lang="en-US" dirty="0" err="1" smtClean="0"/>
              <a:t>nhờn</a:t>
            </a:r>
            <a:r>
              <a:rPr lang="en-US" dirty="0" smtClean="0"/>
              <a:t> </a:t>
            </a:r>
            <a:r>
              <a:rPr lang="en-US" dirty="0" err="1" smtClean="0"/>
              <a:t>của</a:t>
            </a:r>
            <a:r>
              <a:rPr lang="en-US" dirty="0" smtClean="0"/>
              <a:t> </a:t>
            </a:r>
            <a:r>
              <a:rPr lang="en-US" dirty="0" err="1" smtClean="0"/>
              <a:t>lớp</a:t>
            </a:r>
            <a:r>
              <a:rPr lang="en-US" dirty="0" smtClean="0"/>
              <a:t> </a:t>
            </a:r>
            <a:r>
              <a:rPr lang="en-US" dirty="0" err="1" smtClean="0"/>
              <a:t>màng</a:t>
            </a:r>
            <a:r>
              <a:rPr lang="en-US" dirty="0" smtClean="0"/>
              <a:t> lipid, </a:t>
            </a:r>
            <a:r>
              <a:rPr lang="en-US" dirty="0" err="1" smtClean="0"/>
              <a:t>cần</a:t>
            </a:r>
            <a:r>
              <a:rPr lang="en-US" dirty="0" smtClean="0"/>
              <a:t> </a:t>
            </a:r>
            <a:r>
              <a:rPr lang="en-US" dirty="0" err="1" smtClean="0"/>
              <a:t>bằng</a:t>
            </a:r>
            <a:r>
              <a:rPr lang="en-US" dirty="0" smtClean="0"/>
              <a:t> sebum </a:t>
            </a:r>
            <a:r>
              <a:rPr lang="en-US" dirty="0" err="1" smtClean="0"/>
              <a:t>cho</a:t>
            </a:r>
            <a:r>
              <a:rPr lang="en-US" dirty="0" smtClean="0"/>
              <a:t> da, </a:t>
            </a:r>
            <a:r>
              <a:rPr lang="en-US" dirty="0" err="1" smtClean="0"/>
              <a:t>bảo</a:t>
            </a:r>
            <a:r>
              <a:rPr lang="en-US" dirty="0" smtClean="0"/>
              <a:t> </a:t>
            </a:r>
            <a:r>
              <a:rPr lang="en-US" dirty="0" err="1" smtClean="0"/>
              <a:t>vệ</a:t>
            </a:r>
            <a:r>
              <a:rPr lang="en-US" dirty="0" smtClean="0"/>
              <a:t> </a:t>
            </a:r>
            <a:r>
              <a:rPr lang="en-US" dirty="0" err="1" smtClean="0"/>
              <a:t>sự</a:t>
            </a:r>
            <a:r>
              <a:rPr lang="en-US" dirty="0" smtClean="0"/>
              <a:t> </a:t>
            </a:r>
            <a:r>
              <a:rPr lang="en-US" dirty="0" err="1" smtClean="0"/>
              <a:t>cân</a:t>
            </a:r>
            <a:r>
              <a:rPr lang="en-US" dirty="0" smtClean="0"/>
              <a:t> </a:t>
            </a:r>
            <a:r>
              <a:rPr lang="en-US" dirty="0" err="1" smtClean="0"/>
              <a:t>bằng</a:t>
            </a:r>
            <a:r>
              <a:rPr lang="en-US" dirty="0" smtClean="0"/>
              <a:t> </a:t>
            </a:r>
            <a:r>
              <a:rPr lang="en-US" dirty="0" err="1" smtClean="0"/>
              <a:t>của</a:t>
            </a:r>
            <a:r>
              <a:rPr lang="en-US" dirty="0" smtClean="0"/>
              <a:t> </a:t>
            </a:r>
            <a:r>
              <a:rPr lang="en-US" dirty="0" err="1" smtClean="0"/>
              <a:t>lớp</a:t>
            </a:r>
            <a:r>
              <a:rPr lang="en-US" dirty="0" smtClean="0"/>
              <a:t> </a:t>
            </a:r>
            <a:r>
              <a:rPr lang="en-US" dirty="0" err="1" smtClean="0"/>
              <a:t>màng</a:t>
            </a:r>
            <a:r>
              <a:rPr lang="en-US" dirty="0" smtClean="0"/>
              <a:t> </a:t>
            </a:r>
            <a:r>
              <a:rPr lang="en-US" dirty="0" err="1" smtClean="0"/>
              <a:t>lipit</a:t>
            </a:r>
            <a:r>
              <a:rPr lang="en-US" dirty="0" smtClean="0"/>
              <a:t>), Oleic, Stearic, </a:t>
            </a:r>
            <a:r>
              <a:rPr lang="en-US" dirty="0" err="1" smtClean="0"/>
              <a:t>Palmitic</a:t>
            </a:r>
            <a:r>
              <a:rPr lang="en-US" dirty="0" smtClean="0"/>
              <a:t>, </a:t>
            </a:r>
            <a:r>
              <a:rPr lang="en-US" dirty="0" err="1" smtClean="0"/>
              <a:t>Myristic</a:t>
            </a:r>
            <a:r>
              <a:rPr lang="en-US" dirty="0" smtClean="0"/>
              <a:t> </a:t>
            </a:r>
            <a:r>
              <a:rPr lang="en-US" dirty="0" err="1" smtClean="0"/>
              <a:t>và</a:t>
            </a:r>
            <a:r>
              <a:rPr lang="en-US" dirty="0" smtClean="0"/>
              <a:t> </a:t>
            </a:r>
            <a:r>
              <a:rPr lang="en-US" dirty="0" err="1" smtClean="0"/>
              <a:t>Lauric</a:t>
            </a:r>
            <a:r>
              <a:rPr lang="en-US" dirty="0" smtClean="0"/>
              <a:t>, </a:t>
            </a:r>
            <a:r>
              <a:rPr lang="en-US" dirty="0" err="1" smtClean="0"/>
              <a:t>có</a:t>
            </a:r>
            <a:r>
              <a:rPr lang="en-US" dirty="0" smtClean="0"/>
              <a:t> </a:t>
            </a:r>
            <a:r>
              <a:rPr lang="en-US" dirty="0" err="1" smtClean="0"/>
              <a:t>chứa</a:t>
            </a:r>
            <a:r>
              <a:rPr lang="en-US" dirty="0" smtClean="0"/>
              <a:t> </a:t>
            </a:r>
            <a:r>
              <a:rPr lang="en-US" dirty="0" err="1" smtClean="0"/>
              <a:t>proanthocyanidins</a:t>
            </a:r>
            <a:r>
              <a:rPr lang="en-US" dirty="0" smtClean="0"/>
              <a:t> </a:t>
            </a:r>
            <a:r>
              <a:rPr lang="en-US" dirty="0" err="1" smtClean="0"/>
              <a:t>oligomeric</a:t>
            </a:r>
            <a:r>
              <a:rPr lang="en-US" dirty="0" smtClean="0"/>
              <a:t> </a:t>
            </a:r>
            <a:r>
              <a:rPr lang="en-US" dirty="0" err="1" smtClean="0"/>
              <a:t>nhiều</a:t>
            </a:r>
            <a:r>
              <a:rPr lang="en-US" dirty="0" smtClean="0"/>
              <a:t> </a:t>
            </a:r>
            <a:r>
              <a:rPr lang="en-US" dirty="0" err="1" smtClean="0"/>
              <a:t>gấp</a:t>
            </a:r>
            <a:r>
              <a:rPr lang="en-US" dirty="0" smtClean="0"/>
              <a:t> 50 </a:t>
            </a:r>
            <a:r>
              <a:rPr lang="en-US" dirty="0" err="1" smtClean="0"/>
              <a:t>lần</a:t>
            </a:r>
            <a:r>
              <a:rPr lang="en-US" dirty="0" smtClean="0"/>
              <a:t> vitamin E </a:t>
            </a:r>
            <a:r>
              <a:rPr lang="en-US" dirty="0" err="1" smtClean="0"/>
              <a:t>và</a:t>
            </a:r>
            <a:r>
              <a:rPr lang="en-US" dirty="0" smtClean="0"/>
              <a:t> </a:t>
            </a:r>
            <a:r>
              <a:rPr lang="en-US" dirty="0" err="1" smtClean="0"/>
              <a:t>gấp</a:t>
            </a:r>
            <a:r>
              <a:rPr lang="en-US" dirty="0" smtClean="0"/>
              <a:t> 20 </a:t>
            </a:r>
            <a:r>
              <a:rPr lang="en-US" dirty="0" err="1" smtClean="0"/>
              <a:t>lần</a:t>
            </a:r>
            <a:r>
              <a:rPr lang="en-US" dirty="0" smtClean="0"/>
              <a:t> vitamin C </a:t>
            </a:r>
            <a:r>
              <a:rPr lang="en-US" dirty="0" smtClean="0">
                <a:sym typeface="Wingdings"/>
              </a:rPr>
              <a:t> </a:t>
            </a:r>
            <a:r>
              <a:rPr lang="en-US" dirty="0" err="1" smtClean="0">
                <a:sym typeface="Wingdings"/>
              </a:rPr>
              <a:t>chống</a:t>
            </a:r>
            <a:r>
              <a:rPr lang="en-US" dirty="0" smtClean="0">
                <a:sym typeface="Wingdings"/>
              </a:rPr>
              <a:t> </a:t>
            </a:r>
            <a:r>
              <a:rPr lang="en-US" dirty="0" err="1" smtClean="0">
                <a:sym typeface="Wingdings"/>
              </a:rPr>
              <a:t>lão</a:t>
            </a:r>
            <a:r>
              <a:rPr lang="en-US" dirty="0" smtClean="0">
                <a:sym typeface="Wingdings"/>
              </a:rPr>
              <a:t> </a:t>
            </a:r>
            <a:r>
              <a:rPr lang="en-US" dirty="0" err="1" smtClean="0">
                <a:sym typeface="Wingdings"/>
              </a:rPr>
              <a:t>hoá</a:t>
            </a:r>
            <a:r>
              <a:rPr lang="en-US" dirty="0" smtClean="0">
                <a:sym typeface="Wingdings"/>
              </a:rPr>
              <a:t>, </a:t>
            </a:r>
            <a:r>
              <a:rPr lang="en-US" dirty="0" err="1" smtClean="0">
                <a:sym typeface="Wingdings"/>
              </a:rPr>
              <a:t>giúp</a:t>
            </a:r>
            <a:r>
              <a:rPr lang="en-US" dirty="0" smtClean="0">
                <a:sym typeface="Wingdings"/>
              </a:rPr>
              <a:t> da </a:t>
            </a:r>
            <a:r>
              <a:rPr lang="en-US" dirty="0" err="1" smtClean="0">
                <a:sym typeface="Wingdings"/>
              </a:rPr>
              <a:t>mịn</a:t>
            </a:r>
            <a:r>
              <a:rPr lang="en-US" dirty="0" smtClean="0">
                <a:sym typeface="Wingdings"/>
              </a:rPr>
              <a:t> </a:t>
            </a:r>
            <a:r>
              <a:rPr lang="en-US" dirty="0" err="1" smtClean="0">
                <a:sym typeface="Wingdings"/>
              </a:rPr>
              <a:t>màng</a:t>
            </a:r>
            <a:r>
              <a:rPr lang="en-US" dirty="0" smtClean="0">
                <a:sym typeface="Wingdings"/>
              </a:rPr>
              <a:t> </a:t>
            </a:r>
            <a:r>
              <a:rPr lang="en-US" dirty="0" err="1" smtClean="0">
                <a:sym typeface="Wingdings"/>
              </a:rPr>
              <a:t>và</a:t>
            </a:r>
            <a:r>
              <a:rPr lang="en-US" dirty="0" smtClean="0">
                <a:sym typeface="Wingdings"/>
              </a:rPr>
              <a:t> </a:t>
            </a:r>
            <a:r>
              <a:rPr lang="en-US" dirty="0" err="1" smtClean="0">
                <a:sym typeface="Wingdings"/>
              </a:rPr>
              <a:t>sáng</a:t>
            </a:r>
            <a:r>
              <a:rPr lang="en-US" dirty="0" smtClean="0">
                <a:sym typeface="Wingdings"/>
              </a:rPr>
              <a:t> </a:t>
            </a:r>
            <a:r>
              <a:rPr lang="en-US" dirty="0" err="1" smtClean="0">
                <a:sym typeface="Wingdings"/>
              </a:rPr>
              <a:t>bóng</a:t>
            </a:r>
            <a:r>
              <a:rPr lang="en-US" dirty="0" smtClean="0">
                <a:sym typeface="Wingdings"/>
              </a:rPr>
              <a:t>.</a:t>
            </a:r>
            <a:endParaRPr lang="en-US" dirty="0" smtClean="0"/>
          </a:p>
          <a:p>
            <a:pPr marL="171450" indent="-171450">
              <a:buFontTx/>
              <a:buChar char="-"/>
            </a:pPr>
            <a:r>
              <a:rPr lang="en-US" b="1" dirty="0" smtClean="0"/>
              <a:t>Citric Acid: </a:t>
            </a:r>
            <a:r>
              <a:rPr lang="en-US" dirty="0" err="1" smtClean="0"/>
              <a:t>Là</a:t>
            </a:r>
            <a:r>
              <a:rPr lang="en-US" dirty="0" smtClean="0"/>
              <a:t> 1 acid </a:t>
            </a:r>
            <a:r>
              <a:rPr lang="en-US" dirty="0" err="1" smtClean="0"/>
              <a:t>hữu</a:t>
            </a:r>
            <a:r>
              <a:rPr lang="en-US" dirty="0" smtClean="0"/>
              <a:t> </a:t>
            </a:r>
            <a:r>
              <a:rPr lang="en-US" dirty="0" err="1" smtClean="0"/>
              <a:t>cơ</a:t>
            </a:r>
            <a:r>
              <a:rPr lang="en-US" dirty="0" smtClean="0"/>
              <a:t> </a:t>
            </a:r>
            <a:r>
              <a:rPr lang="en-US" dirty="0" err="1" smtClean="0"/>
              <a:t>có</a:t>
            </a:r>
            <a:r>
              <a:rPr lang="en-US" dirty="0" smtClean="0"/>
              <a:t> </a:t>
            </a:r>
            <a:r>
              <a:rPr lang="en-US" dirty="0" err="1" smtClean="0"/>
              <a:t>tác</a:t>
            </a:r>
            <a:r>
              <a:rPr lang="en-US" dirty="0" smtClean="0"/>
              <a:t> </a:t>
            </a:r>
            <a:r>
              <a:rPr lang="en-US" dirty="0" err="1" smtClean="0"/>
              <a:t>dụng</a:t>
            </a:r>
            <a:r>
              <a:rPr lang="en-US" dirty="0" smtClean="0"/>
              <a:t> </a:t>
            </a:r>
            <a:r>
              <a:rPr lang="en-US" dirty="0" err="1" smtClean="0"/>
              <a:t>làm</a:t>
            </a:r>
            <a:r>
              <a:rPr lang="en-US" dirty="0" smtClean="0"/>
              <a:t> </a:t>
            </a:r>
            <a:r>
              <a:rPr lang="en-US" dirty="0" err="1" smtClean="0"/>
              <a:t>mở</a:t>
            </a:r>
            <a:r>
              <a:rPr lang="en-US" dirty="0" smtClean="0"/>
              <a:t> </a:t>
            </a:r>
            <a:r>
              <a:rPr lang="en-US" dirty="0" err="1" smtClean="0"/>
              <a:t>lỗ</a:t>
            </a:r>
            <a:r>
              <a:rPr lang="en-US" dirty="0" smtClean="0"/>
              <a:t> </a:t>
            </a:r>
            <a:r>
              <a:rPr lang="en-US" dirty="0" err="1" smtClean="0"/>
              <a:t>chân</a:t>
            </a:r>
            <a:r>
              <a:rPr lang="en-US" dirty="0" smtClean="0"/>
              <a:t> </a:t>
            </a:r>
            <a:r>
              <a:rPr lang="en-US" dirty="0" err="1" smtClean="0"/>
              <a:t>lông</a:t>
            </a:r>
            <a:r>
              <a:rPr lang="en-US" dirty="0" smtClean="0"/>
              <a:t> </a:t>
            </a:r>
            <a:r>
              <a:rPr lang="en-US" dirty="0" err="1" smtClean="0"/>
              <a:t>ở</a:t>
            </a:r>
            <a:r>
              <a:rPr lang="en-US" dirty="0" smtClean="0"/>
              <a:t> </a:t>
            </a:r>
            <a:r>
              <a:rPr lang="en-US" dirty="0" err="1" smtClean="0"/>
              <a:t>lớp</a:t>
            </a:r>
            <a:r>
              <a:rPr lang="en-US" dirty="0" smtClean="0"/>
              <a:t> </a:t>
            </a:r>
            <a:r>
              <a:rPr lang="en-US" dirty="0" err="1" smtClean="0"/>
              <a:t>biểu</a:t>
            </a:r>
            <a:r>
              <a:rPr lang="en-US" dirty="0" smtClean="0"/>
              <a:t> </a:t>
            </a:r>
            <a:r>
              <a:rPr lang="en-US" dirty="0" err="1" smtClean="0"/>
              <a:t>bì</a:t>
            </a:r>
            <a:r>
              <a:rPr lang="en-US" dirty="0" smtClean="0"/>
              <a:t>, </a:t>
            </a:r>
            <a:r>
              <a:rPr lang="en-US" dirty="0" err="1" smtClean="0"/>
              <a:t>sẽ</a:t>
            </a:r>
            <a:r>
              <a:rPr lang="en-US" dirty="0" smtClean="0"/>
              <a:t> </a:t>
            </a:r>
            <a:r>
              <a:rPr lang="en-US" dirty="0" err="1" smtClean="0"/>
              <a:t>góp</a:t>
            </a:r>
            <a:r>
              <a:rPr lang="en-US" dirty="0" smtClean="0"/>
              <a:t> </a:t>
            </a:r>
            <a:r>
              <a:rPr lang="en-US" dirty="0" err="1" smtClean="0"/>
              <a:t>phần</a:t>
            </a:r>
            <a:r>
              <a:rPr lang="en-US" dirty="0" smtClean="0"/>
              <a:t> </a:t>
            </a:r>
            <a:r>
              <a:rPr lang="en-US" dirty="0" err="1" smtClean="0"/>
              <a:t>làm</a:t>
            </a:r>
            <a:r>
              <a:rPr lang="en-US" dirty="0" smtClean="0"/>
              <a:t> </a:t>
            </a:r>
            <a:r>
              <a:rPr lang="en-US" dirty="0" err="1" smtClean="0"/>
              <a:t>sạch</a:t>
            </a:r>
            <a:r>
              <a:rPr lang="en-US" dirty="0" smtClean="0"/>
              <a:t> </a:t>
            </a:r>
            <a:r>
              <a:rPr lang="en-US" dirty="0" err="1" smtClean="0"/>
              <a:t>sâu</a:t>
            </a:r>
            <a:r>
              <a:rPr lang="en-US" dirty="0" smtClean="0"/>
              <a:t> </a:t>
            </a:r>
            <a:r>
              <a:rPr lang="en-US" dirty="0" err="1" smtClean="0"/>
              <a:t>và</a:t>
            </a:r>
            <a:r>
              <a:rPr lang="en-US" dirty="0" smtClean="0"/>
              <a:t> </a:t>
            </a:r>
            <a:r>
              <a:rPr lang="en-US" dirty="0" err="1" smtClean="0"/>
              <a:t>loại</a:t>
            </a:r>
            <a:r>
              <a:rPr lang="en-US" dirty="0" smtClean="0"/>
              <a:t> </a:t>
            </a:r>
            <a:r>
              <a:rPr lang="en-US" dirty="0" err="1" smtClean="0"/>
              <a:t>bỏ</a:t>
            </a:r>
            <a:r>
              <a:rPr lang="en-US" dirty="0" smtClean="0"/>
              <a:t> </a:t>
            </a:r>
            <a:r>
              <a:rPr lang="en-US" dirty="0" err="1" smtClean="0"/>
              <a:t>các</a:t>
            </a:r>
            <a:r>
              <a:rPr lang="en-US" dirty="0" smtClean="0"/>
              <a:t> </a:t>
            </a:r>
            <a:r>
              <a:rPr lang="en-US" dirty="0" err="1" smtClean="0"/>
              <a:t>phần</a:t>
            </a:r>
            <a:r>
              <a:rPr lang="en-US" dirty="0" smtClean="0"/>
              <a:t> da </a:t>
            </a:r>
            <a:r>
              <a:rPr lang="en-US" dirty="0" err="1" smtClean="0"/>
              <a:t>chết</a:t>
            </a:r>
            <a:r>
              <a:rPr lang="en-US" dirty="0" smtClean="0"/>
              <a:t>.</a:t>
            </a:r>
          </a:p>
          <a:p>
            <a:pPr marL="171450" indent="-171450">
              <a:buFontTx/>
              <a:buChar char="-"/>
            </a:pPr>
            <a:r>
              <a:rPr lang="en-US" b="1" dirty="0" err="1" smtClean="0"/>
              <a:t>Tartatic</a:t>
            </a:r>
            <a:r>
              <a:rPr lang="en-US" b="1" dirty="0" smtClean="0"/>
              <a:t> Acid: </a:t>
            </a:r>
            <a:r>
              <a:rPr lang="en-US" dirty="0" err="1" smtClean="0"/>
              <a:t>là</a:t>
            </a:r>
            <a:r>
              <a:rPr lang="en-US" dirty="0" smtClean="0"/>
              <a:t> </a:t>
            </a:r>
            <a:r>
              <a:rPr lang="en-US" dirty="0" err="1" smtClean="0"/>
              <a:t>một</a:t>
            </a:r>
            <a:r>
              <a:rPr lang="en-US" dirty="0" smtClean="0"/>
              <a:t> </a:t>
            </a:r>
            <a:r>
              <a:rPr lang="en-US" dirty="0" err="1" smtClean="0"/>
              <a:t>axit</a:t>
            </a:r>
            <a:r>
              <a:rPr lang="en-US" dirty="0" smtClean="0"/>
              <a:t> </a:t>
            </a:r>
            <a:r>
              <a:rPr lang="en-US" dirty="0" err="1" smtClean="0"/>
              <a:t>hữu</a:t>
            </a:r>
            <a:r>
              <a:rPr lang="en-US" dirty="0" smtClean="0"/>
              <a:t> </a:t>
            </a:r>
            <a:r>
              <a:rPr lang="en-US" dirty="0" err="1" smtClean="0"/>
              <a:t>cơ</a:t>
            </a:r>
            <a:r>
              <a:rPr lang="en-US" dirty="0" smtClean="0"/>
              <a:t> </a:t>
            </a:r>
            <a:r>
              <a:rPr lang="en-US" dirty="0" err="1" smtClean="0"/>
              <a:t>có</a:t>
            </a:r>
            <a:r>
              <a:rPr lang="en-US" dirty="0" smtClean="0"/>
              <a:t> </a:t>
            </a:r>
            <a:r>
              <a:rPr lang="en-US" dirty="0" err="1" smtClean="0"/>
              <a:t>trong</a:t>
            </a:r>
            <a:r>
              <a:rPr lang="en-US" dirty="0" smtClean="0"/>
              <a:t> </a:t>
            </a:r>
            <a:r>
              <a:rPr lang="en-US" dirty="0" err="1" smtClean="0"/>
              <a:t>thực</a:t>
            </a:r>
            <a:r>
              <a:rPr lang="en-US" dirty="0" smtClean="0"/>
              <a:t> </a:t>
            </a:r>
            <a:r>
              <a:rPr lang="en-US" dirty="0" err="1" smtClean="0"/>
              <a:t>vật</a:t>
            </a:r>
            <a:r>
              <a:rPr lang="en-US" dirty="0" smtClean="0"/>
              <a:t> </a:t>
            </a:r>
            <a:r>
              <a:rPr lang="en-US" dirty="0" err="1" smtClean="0"/>
              <a:t>có</a:t>
            </a:r>
            <a:r>
              <a:rPr lang="en-US" dirty="0" smtClean="0"/>
              <a:t> </a:t>
            </a:r>
            <a:r>
              <a:rPr lang="en-US" dirty="0" err="1" smtClean="0"/>
              <a:t>tác</a:t>
            </a:r>
            <a:r>
              <a:rPr lang="en-US" dirty="0" smtClean="0"/>
              <a:t> </a:t>
            </a:r>
            <a:r>
              <a:rPr lang="en-US" dirty="0" err="1" smtClean="0"/>
              <a:t>dụng</a:t>
            </a:r>
            <a:r>
              <a:rPr lang="en-US" dirty="0" smtClean="0"/>
              <a:t> </a:t>
            </a:r>
            <a:r>
              <a:rPr lang="en-US" dirty="0" err="1" smtClean="0"/>
              <a:t>làm</a:t>
            </a:r>
            <a:r>
              <a:rPr lang="en-US" dirty="0" smtClean="0"/>
              <a:t> </a:t>
            </a:r>
            <a:r>
              <a:rPr lang="en-US" dirty="0" err="1" smtClean="0"/>
              <a:t>sạch</a:t>
            </a:r>
            <a:r>
              <a:rPr lang="en-US" dirty="0" smtClean="0"/>
              <a:t> </a:t>
            </a:r>
            <a:r>
              <a:rPr lang="en-US" dirty="0" err="1" smtClean="0"/>
              <a:t>và</a:t>
            </a:r>
            <a:r>
              <a:rPr lang="en-US" dirty="0" smtClean="0"/>
              <a:t> </a:t>
            </a:r>
            <a:r>
              <a:rPr lang="en-US" dirty="0" err="1" smtClean="0"/>
              <a:t>kiểm</a:t>
            </a:r>
            <a:r>
              <a:rPr lang="en-US" dirty="0" smtClean="0"/>
              <a:t> </a:t>
            </a:r>
            <a:r>
              <a:rPr lang="en-US" dirty="0" err="1" smtClean="0"/>
              <a:t>soát</a:t>
            </a:r>
            <a:r>
              <a:rPr lang="en-US" dirty="0" smtClean="0"/>
              <a:t> </a:t>
            </a:r>
            <a:r>
              <a:rPr lang="en-US" dirty="0" err="1" smtClean="0"/>
              <a:t>sự</a:t>
            </a:r>
            <a:r>
              <a:rPr lang="en-US" dirty="0" smtClean="0"/>
              <a:t> </a:t>
            </a:r>
            <a:r>
              <a:rPr lang="en-US" dirty="0" err="1" smtClean="0"/>
              <a:t>phát</a:t>
            </a:r>
            <a:r>
              <a:rPr lang="en-US" dirty="0" smtClean="0"/>
              <a:t> </a:t>
            </a:r>
            <a:r>
              <a:rPr lang="en-US" dirty="0" err="1" smtClean="0"/>
              <a:t>triển</a:t>
            </a:r>
            <a:r>
              <a:rPr lang="en-US" dirty="0" smtClean="0"/>
              <a:t> </a:t>
            </a:r>
            <a:r>
              <a:rPr lang="en-US" dirty="0" err="1" smtClean="0"/>
              <a:t>của</a:t>
            </a:r>
            <a:r>
              <a:rPr lang="en-US" dirty="0" smtClean="0"/>
              <a:t> </a:t>
            </a:r>
            <a:r>
              <a:rPr lang="en-US" dirty="0" err="1" smtClean="0"/>
              <a:t>visinh</a:t>
            </a:r>
            <a:r>
              <a:rPr lang="en-US" dirty="0" smtClean="0"/>
              <a:t> </a:t>
            </a:r>
            <a:r>
              <a:rPr lang="en-US" dirty="0" err="1" smtClean="0"/>
              <a:t>vật</a:t>
            </a:r>
            <a:r>
              <a:rPr lang="en-US" dirty="0" smtClean="0"/>
              <a:t>. </a:t>
            </a:r>
            <a:r>
              <a:rPr lang="en-US" dirty="0" err="1" smtClean="0"/>
              <a:t>Có</a:t>
            </a:r>
            <a:r>
              <a:rPr lang="en-US" dirty="0" smtClean="0"/>
              <a:t> </a:t>
            </a:r>
            <a:r>
              <a:rPr lang="en-US" dirty="0" err="1" smtClean="0"/>
              <a:t>trong</a:t>
            </a:r>
            <a:r>
              <a:rPr lang="en-US" dirty="0" smtClean="0"/>
              <a:t> </a:t>
            </a:r>
            <a:r>
              <a:rPr lang="en-US" dirty="0" err="1" smtClean="0"/>
              <a:t>rượu</a:t>
            </a:r>
            <a:r>
              <a:rPr lang="en-US" dirty="0" smtClean="0"/>
              <a:t> </a:t>
            </a:r>
            <a:r>
              <a:rPr lang="en-US" dirty="0" err="1" smtClean="0"/>
              <a:t>vang</a:t>
            </a:r>
            <a:r>
              <a:rPr lang="en-US" dirty="0" smtClean="0"/>
              <a:t> </a:t>
            </a:r>
            <a:r>
              <a:rPr lang="en-US" dirty="0" err="1" smtClean="0"/>
              <a:t>đỏ</a:t>
            </a:r>
            <a:r>
              <a:rPr lang="en-US" dirty="0" smtClean="0"/>
              <a:t>.</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1" dirty="0" smtClean="0"/>
              <a:t>Glycolic acid: </a:t>
            </a:r>
            <a:r>
              <a:rPr lang="en-US" dirty="0" err="1" smtClean="0"/>
              <a:t>là</a:t>
            </a:r>
            <a:r>
              <a:rPr lang="en-US" dirty="0" smtClean="0"/>
              <a:t> 1 alpha </a:t>
            </a:r>
            <a:r>
              <a:rPr lang="en-US" dirty="0" err="1" smtClean="0"/>
              <a:t>hydroxy</a:t>
            </a:r>
            <a:r>
              <a:rPr lang="en-US" dirty="0" smtClean="0"/>
              <a:t> Acid (AHA) </a:t>
            </a:r>
            <a:r>
              <a:rPr lang="en-US" dirty="0" err="1" smtClean="0"/>
              <a:t>có</a:t>
            </a:r>
            <a:r>
              <a:rPr lang="en-US" dirty="0" smtClean="0"/>
              <a:t> </a:t>
            </a:r>
            <a:r>
              <a:rPr lang="en-US" dirty="0" err="1" smtClean="0"/>
              <a:t>nguồn</a:t>
            </a:r>
            <a:r>
              <a:rPr lang="en-US" dirty="0" smtClean="0"/>
              <a:t> </a:t>
            </a:r>
            <a:r>
              <a:rPr lang="en-US" dirty="0" err="1" smtClean="0"/>
              <a:t>gốc</a:t>
            </a:r>
            <a:r>
              <a:rPr lang="en-US" dirty="0" smtClean="0"/>
              <a:t> </a:t>
            </a:r>
            <a:r>
              <a:rPr lang="en-US" dirty="0" err="1" smtClean="0"/>
              <a:t>từ</a:t>
            </a:r>
            <a:r>
              <a:rPr lang="en-US" dirty="0" smtClean="0"/>
              <a:t> </a:t>
            </a:r>
            <a:r>
              <a:rPr lang="en-US" dirty="0" err="1" smtClean="0"/>
              <a:t>cây</a:t>
            </a:r>
            <a:r>
              <a:rPr lang="en-US" dirty="0" smtClean="0"/>
              <a:t> </a:t>
            </a:r>
            <a:r>
              <a:rPr lang="en-US" dirty="0" err="1" smtClean="0"/>
              <a:t>mía</a:t>
            </a:r>
            <a:r>
              <a:rPr lang="en-US" dirty="0" smtClean="0"/>
              <a:t>. Glycolic acid </a:t>
            </a:r>
            <a:r>
              <a:rPr lang="en-US" dirty="0" err="1" smtClean="0"/>
              <a:t>có</a:t>
            </a:r>
            <a:r>
              <a:rPr lang="en-US" dirty="0" smtClean="0"/>
              <a:t> </a:t>
            </a:r>
            <a:r>
              <a:rPr lang="en-US" dirty="0" err="1" smtClean="0"/>
              <a:t>cấu</a:t>
            </a:r>
            <a:r>
              <a:rPr lang="en-US" dirty="0" smtClean="0"/>
              <a:t> </a:t>
            </a:r>
            <a:r>
              <a:rPr lang="en-US" dirty="0" err="1" smtClean="0"/>
              <a:t>trúc</a:t>
            </a:r>
            <a:r>
              <a:rPr lang="en-US" dirty="0" smtClean="0"/>
              <a:t> </a:t>
            </a:r>
            <a:r>
              <a:rPr lang="en-US" dirty="0" err="1" smtClean="0"/>
              <a:t>phân</a:t>
            </a:r>
            <a:r>
              <a:rPr lang="en-US" dirty="0" smtClean="0"/>
              <a:t> </a:t>
            </a:r>
            <a:r>
              <a:rPr lang="en-US" dirty="0" err="1" smtClean="0"/>
              <a:t>tử</a:t>
            </a:r>
            <a:r>
              <a:rPr lang="en-US" dirty="0" smtClean="0"/>
              <a:t> </a:t>
            </a:r>
            <a:r>
              <a:rPr lang="en-US" dirty="0" err="1" smtClean="0"/>
              <a:t>siêu</a:t>
            </a:r>
            <a:r>
              <a:rPr lang="en-US" dirty="0" smtClean="0"/>
              <a:t> </a:t>
            </a:r>
            <a:r>
              <a:rPr lang="en-US" dirty="0" err="1" smtClean="0"/>
              <a:t>nhỏ</a:t>
            </a:r>
            <a:r>
              <a:rPr lang="en-US" dirty="0" smtClean="0"/>
              <a:t> </a:t>
            </a:r>
            <a:r>
              <a:rPr lang="en-US" dirty="0" err="1" smtClean="0"/>
              <a:t>nên</a:t>
            </a:r>
            <a:r>
              <a:rPr lang="en-US" dirty="0" smtClean="0"/>
              <a:t> </a:t>
            </a:r>
            <a:r>
              <a:rPr lang="en-US" dirty="0" err="1" smtClean="0"/>
              <a:t>có</a:t>
            </a:r>
            <a:r>
              <a:rPr lang="en-US" dirty="0" smtClean="0"/>
              <a:t> </a:t>
            </a:r>
            <a:r>
              <a:rPr lang="en-US" dirty="0" err="1" smtClean="0"/>
              <a:t>thể</a:t>
            </a:r>
            <a:r>
              <a:rPr lang="en-US" dirty="0" smtClean="0"/>
              <a:t> </a:t>
            </a:r>
            <a:r>
              <a:rPr lang="en-US" dirty="0" err="1" smtClean="0"/>
              <a:t>dễ</a:t>
            </a:r>
            <a:r>
              <a:rPr lang="en-US" dirty="0" smtClean="0"/>
              <a:t> </a:t>
            </a:r>
            <a:r>
              <a:rPr lang="en-US" dirty="0" err="1" smtClean="0"/>
              <a:t>dàng</a:t>
            </a:r>
            <a:r>
              <a:rPr lang="en-US" dirty="0" smtClean="0"/>
              <a:t> </a:t>
            </a:r>
            <a:r>
              <a:rPr lang="en-US" dirty="0" err="1" smtClean="0"/>
              <a:t>thẩm</a:t>
            </a:r>
            <a:r>
              <a:rPr lang="en-US" dirty="0" smtClean="0"/>
              <a:t> </a:t>
            </a:r>
            <a:r>
              <a:rPr lang="en-US" dirty="0" err="1" smtClean="0"/>
              <a:t>thấu</a:t>
            </a:r>
            <a:r>
              <a:rPr lang="en-US" dirty="0" smtClean="0"/>
              <a:t> </a:t>
            </a:r>
            <a:r>
              <a:rPr lang="en-US" dirty="0" err="1" smtClean="0"/>
              <a:t>vào</a:t>
            </a:r>
            <a:r>
              <a:rPr lang="en-US" dirty="0" smtClean="0"/>
              <a:t> da, </a:t>
            </a:r>
            <a:r>
              <a:rPr lang="en-US" dirty="0" err="1" smtClean="0"/>
              <a:t>giúp</a:t>
            </a:r>
            <a:r>
              <a:rPr lang="en-US" dirty="0" smtClean="0"/>
              <a:t> </a:t>
            </a:r>
            <a:r>
              <a:rPr lang="en-US" dirty="0" err="1" smtClean="0"/>
              <a:t>thúc</a:t>
            </a:r>
            <a:r>
              <a:rPr lang="en-US" dirty="0" smtClean="0"/>
              <a:t> </a:t>
            </a:r>
            <a:r>
              <a:rPr lang="en-US" dirty="0" err="1" smtClean="0"/>
              <a:t>đẩy</a:t>
            </a:r>
            <a:r>
              <a:rPr lang="en-US" dirty="0" smtClean="0"/>
              <a:t> </a:t>
            </a:r>
            <a:r>
              <a:rPr lang="en-US" dirty="0" err="1" smtClean="0"/>
              <a:t>quá</a:t>
            </a:r>
            <a:r>
              <a:rPr lang="en-US" dirty="0" smtClean="0"/>
              <a:t> </a:t>
            </a:r>
            <a:r>
              <a:rPr lang="en-US" dirty="0" err="1" smtClean="0"/>
              <a:t>trình</a:t>
            </a:r>
            <a:r>
              <a:rPr lang="en-US" dirty="0" smtClean="0"/>
              <a:t> </a:t>
            </a:r>
            <a:r>
              <a:rPr lang="en-US" dirty="0" err="1" smtClean="0"/>
              <a:t>sản</a:t>
            </a:r>
            <a:r>
              <a:rPr lang="en-US" dirty="0" smtClean="0"/>
              <a:t> </a:t>
            </a:r>
            <a:r>
              <a:rPr lang="en-US" dirty="0" err="1" smtClean="0"/>
              <a:t>sinh</a:t>
            </a:r>
            <a:r>
              <a:rPr lang="en-US" dirty="0" smtClean="0"/>
              <a:t> collagen </a:t>
            </a:r>
            <a:r>
              <a:rPr lang="en-US" dirty="0" err="1" smtClean="0"/>
              <a:t>và</a:t>
            </a:r>
            <a:r>
              <a:rPr lang="en-US" dirty="0" smtClean="0"/>
              <a:t> </a:t>
            </a:r>
            <a:r>
              <a:rPr lang="en-US" dirty="0" err="1" smtClean="0"/>
              <a:t>tăng</a:t>
            </a:r>
            <a:r>
              <a:rPr lang="en-US" dirty="0" smtClean="0"/>
              <a:t> </a:t>
            </a:r>
            <a:r>
              <a:rPr lang="en-US" dirty="0" err="1" smtClean="0"/>
              <a:t>độ</a:t>
            </a:r>
            <a:r>
              <a:rPr lang="en-US" dirty="0" smtClean="0"/>
              <a:t> </a:t>
            </a:r>
            <a:r>
              <a:rPr lang="en-US" dirty="0" err="1" smtClean="0"/>
              <a:t>đàn</a:t>
            </a:r>
            <a:r>
              <a:rPr lang="en-US" dirty="0" smtClean="0"/>
              <a:t> </a:t>
            </a:r>
            <a:r>
              <a:rPr lang="en-US" dirty="0" err="1" smtClean="0"/>
              <a:t>hồi</a:t>
            </a:r>
            <a:r>
              <a:rPr lang="en-US" dirty="0" smtClean="0"/>
              <a:t> </a:t>
            </a:r>
            <a:r>
              <a:rPr lang="en-US" dirty="0" err="1" smtClean="0"/>
              <a:t>cho</a:t>
            </a:r>
            <a:r>
              <a:rPr lang="en-US" dirty="0" smtClean="0"/>
              <a:t> da. Glycolic </a:t>
            </a:r>
            <a:r>
              <a:rPr lang="en-US" dirty="0" err="1" smtClean="0"/>
              <a:t>còn</a:t>
            </a:r>
            <a:r>
              <a:rPr lang="en-US" dirty="0" smtClean="0"/>
              <a:t> </a:t>
            </a:r>
            <a:r>
              <a:rPr lang="en-US" dirty="0" err="1" smtClean="0"/>
              <a:t>có</a:t>
            </a:r>
            <a:r>
              <a:rPr lang="en-US" dirty="0" smtClean="0"/>
              <a:t> </a:t>
            </a:r>
            <a:r>
              <a:rPr lang="en-US" dirty="0" err="1" smtClean="0"/>
              <a:t>tác</a:t>
            </a:r>
            <a:r>
              <a:rPr lang="en-US" dirty="0" smtClean="0"/>
              <a:t> </a:t>
            </a:r>
            <a:r>
              <a:rPr lang="en-US" dirty="0" err="1" smtClean="0"/>
              <a:t>dụng</a:t>
            </a:r>
            <a:r>
              <a:rPr lang="en-US" dirty="0" smtClean="0"/>
              <a:t> </a:t>
            </a:r>
            <a:r>
              <a:rPr lang="en-US" dirty="0" err="1" smtClean="0"/>
              <a:t>loại</a:t>
            </a:r>
            <a:r>
              <a:rPr lang="en-US" dirty="0" smtClean="0"/>
              <a:t> </a:t>
            </a:r>
            <a:r>
              <a:rPr lang="en-US" dirty="0" err="1" smtClean="0"/>
              <a:t>bỏ</a:t>
            </a:r>
            <a:r>
              <a:rPr lang="en-US" dirty="0" smtClean="0"/>
              <a:t> </a:t>
            </a:r>
            <a:r>
              <a:rPr lang="en-US" dirty="0" err="1" smtClean="0"/>
              <a:t>lớp</a:t>
            </a:r>
            <a:r>
              <a:rPr lang="en-US" dirty="0" smtClean="0"/>
              <a:t> da </a:t>
            </a:r>
            <a:r>
              <a:rPr lang="en-US" dirty="0" err="1" smtClean="0"/>
              <a:t>chết</a:t>
            </a:r>
            <a:r>
              <a:rPr lang="en-US" dirty="0" smtClean="0"/>
              <a:t>,</a:t>
            </a:r>
            <a:r>
              <a:rPr lang="en-US" baseline="0" dirty="0" smtClean="0"/>
              <a:t> </a:t>
            </a:r>
            <a:r>
              <a:rPr lang="en-US" baseline="0" dirty="0" err="1" smtClean="0"/>
              <a:t>giúp</a:t>
            </a:r>
            <a:r>
              <a:rPr lang="en-US" baseline="0" dirty="0" smtClean="0"/>
              <a:t> da </a:t>
            </a:r>
            <a:r>
              <a:rPr lang="en-US" baseline="0" dirty="0" err="1" smtClean="0"/>
              <a:t>sáng</a:t>
            </a:r>
            <a:r>
              <a:rPr lang="en-US" baseline="0" dirty="0" smtClean="0"/>
              <a:t> </a:t>
            </a:r>
            <a:r>
              <a:rPr lang="en-US" baseline="0" dirty="0" err="1" smtClean="0"/>
              <a:t>màu</a:t>
            </a:r>
            <a:r>
              <a:rPr lang="en-US" baseline="0" dirty="0" smtClean="0"/>
              <a:t> </a:t>
            </a:r>
            <a:r>
              <a:rPr lang="en-US" baseline="0" dirty="0" err="1" smtClean="0"/>
              <a:t>hơn</a:t>
            </a:r>
            <a:r>
              <a:rPr lang="en-US" baseline="0" dirty="0" smtClean="0"/>
              <a:t>. </a:t>
            </a:r>
            <a:r>
              <a:rPr lang="en-US" baseline="0" dirty="0" err="1" smtClean="0"/>
              <a:t>Đối</a:t>
            </a:r>
            <a:r>
              <a:rPr lang="en-US" baseline="0" dirty="0" smtClean="0"/>
              <a:t> </a:t>
            </a:r>
            <a:r>
              <a:rPr lang="en-US" baseline="0" dirty="0" err="1" smtClean="0"/>
              <a:t>với</a:t>
            </a:r>
            <a:r>
              <a:rPr lang="en-US" baseline="0" dirty="0" smtClean="0"/>
              <a:t> </a:t>
            </a:r>
            <a:r>
              <a:rPr lang="en-US" baseline="0" dirty="0" err="1" smtClean="0"/>
              <a:t>trị</a:t>
            </a:r>
            <a:r>
              <a:rPr lang="en-US" baseline="0" dirty="0" smtClean="0"/>
              <a:t> </a:t>
            </a:r>
            <a:r>
              <a:rPr lang="en-US" baseline="0" dirty="0" err="1" smtClean="0"/>
              <a:t>mụn</a:t>
            </a:r>
            <a:r>
              <a:rPr lang="en-US" baseline="0" dirty="0" smtClean="0"/>
              <a:t> Glycolic </a:t>
            </a:r>
            <a:r>
              <a:rPr lang="en-US" baseline="0" dirty="0" err="1" smtClean="0"/>
              <a:t>thường</a:t>
            </a:r>
            <a:r>
              <a:rPr lang="en-US" baseline="0" dirty="0" smtClean="0"/>
              <a:t> </a:t>
            </a:r>
            <a:r>
              <a:rPr lang="en-US" baseline="0" dirty="0" err="1" smtClean="0"/>
              <a:t>được</a:t>
            </a:r>
            <a:r>
              <a:rPr lang="en-US" baseline="0" dirty="0" smtClean="0"/>
              <a:t> </a:t>
            </a:r>
            <a:r>
              <a:rPr lang="en-US" baseline="0" dirty="0" err="1" smtClean="0"/>
              <a:t>sử</a:t>
            </a:r>
            <a:r>
              <a:rPr lang="en-US" baseline="0" dirty="0" smtClean="0"/>
              <a:t> </a:t>
            </a:r>
            <a:r>
              <a:rPr lang="en-US" baseline="0" dirty="0" err="1" smtClean="0"/>
              <a:t>dụng</a:t>
            </a:r>
            <a:r>
              <a:rPr lang="en-US" baseline="0" dirty="0" smtClean="0"/>
              <a:t> </a:t>
            </a:r>
            <a:r>
              <a:rPr lang="en-US" baseline="0" dirty="0" err="1" smtClean="0"/>
              <a:t>với</a:t>
            </a:r>
            <a:r>
              <a:rPr lang="en-US" baseline="0" dirty="0" smtClean="0"/>
              <a:t> </a:t>
            </a:r>
            <a:r>
              <a:rPr lang="en-US" baseline="0" dirty="0" err="1" smtClean="0"/>
              <a:t>nồng</a:t>
            </a:r>
            <a:r>
              <a:rPr lang="en-US" baseline="0" dirty="0" smtClean="0"/>
              <a:t> </a:t>
            </a:r>
            <a:r>
              <a:rPr lang="en-US" baseline="0" dirty="0" err="1" smtClean="0"/>
              <a:t>độ</a:t>
            </a:r>
            <a:r>
              <a:rPr lang="en-US" baseline="0" dirty="0" smtClean="0"/>
              <a:t> 20-70%.</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1" baseline="0" dirty="0" err="1" smtClean="0"/>
              <a:t>Propanediol</a:t>
            </a:r>
            <a:r>
              <a:rPr lang="en-US" b="1" baseline="0" dirty="0" smtClean="0"/>
              <a:t>:</a:t>
            </a:r>
            <a:r>
              <a:rPr lang="en-US" baseline="0" dirty="0" smtClean="0"/>
              <a:t> </a:t>
            </a:r>
            <a:r>
              <a:rPr lang="en-US" baseline="0" dirty="0" err="1" smtClean="0"/>
              <a:t>tồn</a:t>
            </a:r>
            <a:r>
              <a:rPr lang="en-US" baseline="0" dirty="0" smtClean="0"/>
              <a:t> </a:t>
            </a:r>
            <a:r>
              <a:rPr lang="en-US" baseline="0" dirty="0" err="1" smtClean="0"/>
              <a:t>tại</a:t>
            </a:r>
            <a:r>
              <a:rPr lang="en-US" baseline="0" dirty="0" smtClean="0"/>
              <a:t> </a:t>
            </a:r>
            <a:r>
              <a:rPr lang="en-US" baseline="0" dirty="0" err="1" smtClean="0"/>
              <a:t>trong</a:t>
            </a:r>
            <a:r>
              <a:rPr lang="en-US" baseline="0" dirty="0" smtClean="0"/>
              <a:t> 2 </a:t>
            </a:r>
            <a:r>
              <a:rPr lang="en-US" baseline="0" dirty="0" err="1" smtClean="0"/>
              <a:t>dạng</a:t>
            </a:r>
            <a:r>
              <a:rPr lang="en-US" baseline="0" dirty="0" smtClean="0"/>
              <a:t> </a:t>
            </a:r>
            <a:r>
              <a:rPr lang="en-US" baseline="0" dirty="0" err="1" smtClean="0"/>
              <a:t>phổ</a:t>
            </a:r>
            <a:r>
              <a:rPr lang="en-US" baseline="0" dirty="0" smtClean="0"/>
              <a:t> </a:t>
            </a:r>
            <a:r>
              <a:rPr lang="en-US" baseline="0" dirty="0" err="1" smtClean="0"/>
              <a:t>biến</a:t>
            </a:r>
            <a:r>
              <a:rPr lang="en-US" baseline="0" dirty="0" smtClean="0"/>
              <a:t> 1,2 </a:t>
            </a:r>
            <a:r>
              <a:rPr lang="en-US" baseline="0" dirty="0" err="1" smtClean="0"/>
              <a:t>propanediol</a:t>
            </a:r>
            <a:r>
              <a:rPr lang="en-US" baseline="0" dirty="0" smtClean="0"/>
              <a:t> (propylene glycol) </a:t>
            </a:r>
            <a:r>
              <a:rPr lang="en-US" baseline="0" dirty="0" err="1" smtClean="0"/>
              <a:t>và</a:t>
            </a:r>
            <a:r>
              <a:rPr lang="en-US" baseline="0" dirty="0" smtClean="0"/>
              <a:t> 1,3 – </a:t>
            </a:r>
            <a:r>
              <a:rPr lang="en-US" baseline="0" dirty="0" err="1" smtClean="0"/>
              <a:t>propanediol</a:t>
            </a:r>
            <a:r>
              <a:rPr lang="en-US" baseline="0" dirty="0" smtClean="0"/>
              <a:t>. </a:t>
            </a:r>
            <a:r>
              <a:rPr lang="en-US" baseline="0" dirty="0" err="1" smtClean="0"/>
              <a:t>Được</a:t>
            </a:r>
            <a:r>
              <a:rPr lang="en-US" baseline="0" dirty="0" smtClean="0"/>
              <a:t> </a:t>
            </a:r>
            <a:r>
              <a:rPr lang="en-US" baseline="0" dirty="0" err="1" smtClean="0"/>
              <a:t>sản</a:t>
            </a:r>
            <a:r>
              <a:rPr lang="en-US" baseline="0" dirty="0" smtClean="0"/>
              <a:t> </a:t>
            </a:r>
            <a:r>
              <a:rPr lang="en-US" baseline="0" dirty="0" err="1" smtClean="0"/>
              <a:t>xuất</a:t>
            </a:r>
            <a:r>
              <a:rPr lang="en-US" baseline="0" dirty="0" smtClean="0"/>
              <a:t> </a:t>
            </a:r>
            <a:r>
              <a:rPr lang="en-US" baseline="0" dirty="0" err="1" smtClean="0"/>
              <a:t>từ</a:t>
            </a:r>
            <a:r>
              <a:rPr lang="en-US" baseline="0" dirty="0" smtClean="0"/>
              <a:t> </a:t>
            </a:r>
            <a:r>
              <a:rPr lang="en-US" baseline="0" dirty="0" err="1" smtClean="0"/>
              <a:t>công</a:t>
            </a:r>
            <a:r>
              <a:rPr lang="en-US" baseline="0" dirty="0" smtClean="0"/>
              <a:t> </a:t>
            </a:r>
            <a:r>
              <a:rPr lang="en-US" baseline="0" dirty="0" err="1" smtClean="0"/>
              <a:t>nghệ</a:t>
            </a:r>
            <a:r>
              <a:rPr lang="en-US" baseline="0" dirty="0" smtClean="0"/>
              <a:t> </a:t>
            </a:r>
            <a:r>
              <a:rPr lang="en-US" baseline="0" dirty="0" err="1" smtClean="0"/>
              <a:t>lên</a:t>
            </a:r>
            <a:r>
              <a:rPr lang="en-US" baseline="0" dirty="0" smtClean="0"/>
              <a:t> men </a:t>
            </a:r>
            <a:r>
              <a:rPr lang="en-US" baseline="0" dirty="0" err="1" smtClean="0"/>
              <a:t>đường</a:t>
            </a:r>
            <a:r>
              <a:rPr lang="en-US" baseline="0" dirty="0" smtClean="0"/>
              <a:t> </a:t>
            </a:r>
            <a:r>
              <a:rPr lang="en-US" baseline="0" dirty="0" err="1" smtClean="0"/>
              <a:t>ngô</a:t>
            </a:r>
            <a:r>
              <a:rPr lang="en-US" baseline="0" dirty="0" smtClean="0"/>
              <a:t>, </a:t>
            </a:r>
            <a:r>
              <a:rPr lang="en-US" baseline="0" dirty="0" err="1" smtClean="0"/>
              <a:t>khá</a:t>
            </a:r>
            <a:r>
              <a:rPr lang="en-US" baseline="0" dirty="0" smtClean="0"/>
              <a:t> </a:t>
            </a:r>
            <a:r>
              <a:rPr lang="en-US" baseline="0" dirty="0" err="1" smtClean="0"/>
              <a:t>ổn</a:t>
            </a:r>
            <a:r>
              <a:rPr lang="en-US" baseline="0" dirty="0" smtClean="0"/>
              <a:t> </a:t>
            </a:r>
            <a:r>
              <a:rPr lang="en-US" baseline="0" dirty="0" err="1" smtClean="0"/>
              <a:t>định</a:t>
            </a:r>
            <a:r>
              <a:rPr lang="en-US" baseline="0" dirty="0" smtClean="0"/>
              <a:t> </a:t>
            </a:r>
            <a:r>
              <a:rPr lang="en-US" baseline="0" dirty="0" err="1" smtClean="0"/>
              <a:t>bền</a:t>
            </a:r>
            <a:r>
              <a:rPr lang="en-US" baseline="0" dirty="0" smtClean="0"/>
              <a:t> </a:t>
            </a:r>
            <a:r>
              <a:rPr lang="en-US" baseline="0" dirty="0" err="1" smtClean="0"/>
              <a:t>vững</a:t>
            </a:r>
            <a:r>
              <a:rPr lang="en-US" baseline="0" dirty="0" smtClean="0"/>
              <a:t> </a:t>
            </a:r>
            <a:r>
              <a:rPr lang="en-US" baseline="0" dirty="0" err="1" smtClean="0"/>
              <a:t>trong</a:t>
            </a:r>
            <a:r>
              <a:rPr lang="en-US" baseline="0" dirty="0" smtClean="0"/>
              <a:t> </a:t>
            </a:r>
            <a:r>
              <a:rPr lang="en-US" baseline="0" dirty="0" err="1" smtClean="0"/>
              <a:t>các</a:t>
            </a:r>
            <a:r>
              <a:rPr lang="en-US" baseline="0" dirty="0" smtClean="0"/>
              <a:t> </a:t>
            </a:r>
            <a:r>
              <a:rPr lang="en-US" baseline="0" dirty="0" err="1" smtClean="0"/>
              <a:t>điều</a:t>
            </a:r>
            <a:r>
              <a:rPr lang="en-US" baseline="0" dirty="0" smtClean="0"/>
              <a:t> </a:t>
            </a:r>
            <a:r>
              <a:rPr lang="en-US" baseline="0" dirty="0" err="1" smtClean="0"/>
              <a:t>kiện</a:t>
            </a:r>
            <a:r>
              <a:rPr lang="en-US" baseline="0" dirty="0" smtClean="0"/>
              <a:t> </a:t>
            </a:r>
            <a:r>
              <a:rPr lang="en-US" baseline="0" dirty="0" err="1" smtClean="0"/>
              <a:t>môi</a:t>
            </a:r>
            <a:r>
              <a:rPr lang="en-US" baseline="0" dirty="0" smtClean="0"/>
              <a:t> </a:t>
            </a:r>
            <a:r>
              <a:rPr lang="en-US" baseline="0" dirty="0" err="1" smtClean="0"/>
              <a:t>trường</a:t>
            </a:r>
            <a:r>
              <a:rPr lang="en-US" baseline="0" dirty="0" smtClean="0"/>
              <a:t> </a:t>
            </a:r>
            <a:r>
              <a:rPr lang="en-US" baseline="0" dirty="0" err="1" smtClean="0"/>
              <a:t>khác</a:t>
            </a:r>
            <a:r>
              <a:rPr lang="en-US" baseline="0" dirty="0" smtClean="0"/>
              <a:t> </a:t>
            </a:r>
            <a:r>
              <a:rPr lang="en-US" baseline="0" dirty="0" err="1" smtClean="0"/>
              <a:t>nhau</a:t>
            </a:r>
            <a:r>
              <a:rPr lang="en-US" baseline="0" dirty="0" smtClean="0"/>
              <a:t>. </a:t>
            </a:r>
            <a:r>
              <a:rPr lang="en-US" baseline="0" dirty="0" err="1" smtClean="0"/>
              <a:t>Hoạt</a:t>
            </a:r>
            <a:r>
              <a:rPr lang="en-US" baseline="0" dirty="0" smtClean="0"/>
              <a:t> </a:t>
            </a:r>
            <a:r>
              <a:rPr lang="en-US" baseline="0" dirty="0" err="1" smtClean="0"/>
              <a:t>động</a:t>
            </a:r>
            <a:r>
              <a:rPr lang="en-US" baseline="0" dirty="0" smtClean="0"/>
              <a:t> </a:t>
            </a:r>
            <a:r>
              <a:rPr lang="en-US" baseline="0" dirty="0" err="1" smtClean="0"/>
              <a:t>như</a:t>
            </a:r>
            <a:r>
              <a:rPr lang="en-US" baseline="0" dirty="0" smtClean="0"/>
              <a:t> </a:t>
            </a:r>
            <a:r>
              <a:rPr lang="en-US" baseline="0" dirty="0" err="1" smtClean="0"/>
              <a:t>một</a:t>
            </a:r>
            <a:r>
              <a:rPr lang="en-US" baseline="0" dirty="0" smtClean="0"/>
              <a:t> </a:t>
            </a:r>
            <a:r>
              <a:rPr lang="en-US" baseline="0" dirty="0" err="1" smtClean="0"/>
              <a:t>chất</a:t>
            </a:r>
            <a:r>
              <a:rPr lang="en-US" baseline="0" dirty="0" smtClean="0"/>
              <a:t> </a:t>
            </a:r>
            <a:r>
              <a:rPr lang="en-US" baseline="0" dirty="0" err="1" smtClean="0"/>
              <a:t>giữ</a:t>
            </a:r>
            <a:r>
              <a:rPr lang="en-US" baseline="0" dirty="0" smtClean="0"/>
              <a:t> </a:t>
            </a:r>
            <a:r>
              <a:rPr lang="en-US" baseline="0" dirty="0" err="1" smtClean="0"/>
              <a:t>ẩm</a:t>
            </a:r>
            <a:r>
              <a:rPr lang="en-US" baseline="0" dirty="0" smtClean="0"/>
              <a:t> </a:t>
            </a:r>
            <a:r>
              <a:rPr lang="en-US" baseline="0" dirty="0" err="1" smtClean="0"/>
              <a:t>tự</a:t>
            </a:r>
            <a:r>
              <a:rPr lang="en-US" baseline="0" dirty="0" smtClean="0"/>
              <a:t> </a:t>
            </a:r>
            <a:r>
              <a:rPr lang="en-US" baseline="0" dirty="0" err="1" smtClean="0"/>
              <a:t>nhiên</a:t>
            </a:r>
            <a:r>
              <a:rPr lang="en-US" baseline="0" dirty="0" smtClean="0"/>
              <a:t> an </a:t>
            </a:r>
            <a:r>
              <a:rPr lang="en-US" baseline="0" dirty="0" err="1" smtClean="0"/>
              <a:t>toàn</a:t>
            </a:r>
            <a:r>
              <a:rPr lang="en-US" baseline="0" dirty="0" smtClean="0"/>
              <a:t>, </a:t>
            </a:r>
            <a:r>
              <a:rPr lang="en-US" baseline="0" dirty="0" err="1" smtClean="0"/>
              <a:t>có</a:t>
            </a:r>
            <a:r>
              <a:rPr lang="en-US" baseline="0" dirty="0" smtClean="0"/>
              <a:t> </a:t>
            </a:r>
            <a:r>
              <a:rPr lang="en-US" baseline="0" dirty="0" err="1" smtClean="0"/>
              <a:t>thể</a:t>
            </a:r>
            <a:r>
              <a:rPr lang="en-US" baseline="0" dirty="0" smtClean="0"/>
              <a:t> </a:t>
            </a:r>
            <a:r>
              <a:rPr lang="en-US" baseline="0" dirty="0" err="1" smtClean="0"/>
              <a:t>thay</a:t>
            </a:r>
            <a:r>
              <a:rPr lang="en-US" baseline="0" dirty="0" smtClean="0"/>
              <a:t> </a:t>
            </a:r>
            <a:r>
              <a:rPr lang="en-US" baseline="0" dirty="0" err="1" smtClean="0"/>
              <a:t>thế</a:t>
            </a:r>
            <a:r>
              <a:rPr lang="en-US" baseline="0" dirty="0" smtClean="0"/>
              <a:t> propylene glycol – 1 </a:t>
            </a:r>
            <a:r>
              <a:rPr lang="en-US" baseline="0" dirty="0" err="1" smtClean="0"/>
              <a:t>chất</a:t>
            </a:r>
            <a:r>
              <a:rPr lang="en-US" baseline="0" dirty="0" smtClean="0"/>
              <a:t> </a:t>
            </a:r>
            <a:r>
              <a:rPr lang="en-US" baseline="0" dirty="0" err="1" smtClean="0"/>
              <a:t>có</a:t>
            </a:r>
            <a:r>
              <a:rPr lang="en-US" baseline="0" dirty="0" smtClean="0"/>
              <a:t> </a:t>
            </a:r>
            <a:r>
              <a:rPr lang="en-US" baseline="0" dirty="0" err="1" smtClean="0"/>
              <a:t>khả</a:t>
            </a:r>
            <a:r>
              <a:rPr lang="en-US" baseline="0" dirty="0" smtClean="0"/>
              <a:t> </a:t>
            </a:r>
            <a:r>
              <a:rPr lang="en-US" baseline="0" dirty="0" err="1" smtClean="0"/>
              <a:t>năng</a:t>
            </a:r>
            <a:r>
              <a:rPr lang="en-US" baseline="0" dirty="0" smtClean="0"/>
              <a:t> </a:t>
            </a:r>
            <a:r>
              <a:rPr lang="en-US" baseline="0" dirty="0" err="1" smtClean="0"/>
              <a:t>gây</a:t>
            </a:r>
            <a:r>
              <a:rPr lang="en-US" baseline="0" dirty="0" smtClean="0"/>
              <a:t> </a:t>
            </a:r>
            <a:r>
              <a:rPr lang="en-US" baseline="0" dirty="0" err="1" smtClean="0"/>
              <a:t>dị</a:t>
            </a:r>
            <a:r>
              <a:rPr lang="en-US" baseline="0" dirty="0" smtClean="0"/>
              <a:t> </a:t>
            </a:r>
            <a:r>
              <a:rPr lang="en-US" baseline="0" dirty="0" err="1" smtClean="0"/>
              <a:t>ứng</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928AC04E-BC6D-6C48-A3E0-3FF8A81EDA05}" type="slidenum">
              <a:rPr lang="en-US" smtClean="0"/>
              <a:pPr/>
              <a:t>25</a:t>
            </a:fld>
            <a:endParaRPr lang="en-US"/>
          </a:p>
        </p:txBody>
      </p:sp>
    </p:spTree>
    <p:extLst>
      <p:ext uri="{BB962C8B-B14F-4D97-AF65-F5344CB8AC3E}">
        <p14:creationId xmlns:p14="http://schemas.microsoft.com/office/powerpoint/2010/main" val="10644998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1" dirty="0" err="1" smtClean="0"/>
              <a:t>Vitis</a:t>
            </a:r>
            <a:r>
              <a:rPr lang="en-US" b="1" dirty="0" smtClean="0"/>
              <a:t> </a:t>
            </a:r>
            <a:r>
              <a:rPr lang="en-US" b="1" dirty="0" err="1" smtClean="0"/>
              <a:t>Vinifera</a:t>
            </a:r>
            <a:r>
              <a:rPr lang="en-US" b="1" dirty="0" smtClean="0"/>
              <a:t> (Grape) Seed oil: </a:t>
            </a:r>
            <a:r>
              <a:rPr lang="en-US" dirty="0" err="1" smtClean="0"/>
              <a:t>được</a:t>
            </a:r>
            <a:r>
              <a:rPr lang="en-US" dirty="0" smtClean="0"/>
              <a:t> </a:t>
            </a:r>
            <a:r>
              <a:rPr lang="en-US" dirty="0" err="1" smtClean="0"/>
              <a:t>đánh</a:t>
            </a:r>
            <a:r>
              <a:rPr lang="en-US" dirty="0" smtClean="0"/>
              <a:t> </a:t>
            </a:r>
            <a:r>
              <a:rPr lang="en-US" dirty="0" err="1" smtClean="0"/>
              <a:t>giá</a:t>
            </a:r>
            <a:r>
              <a:rPr lang="en-US" dirty="0" smtClean="0"/>
              <a:t> </a:t>
            </a:r>
            <a:r>
              <a:rPr lang="en-US" dirty="0" err="1" smtClean="0"/>
              <a:t>là</a:t>
            </a:r>
            <a:r>
              <a:rPr lang="en-US" dirty="0" smtClean="0"/>
              <a:t> </a:t>
            </a:r>
            <a:r>
              <a:rPr lang="en-US" dirty="0" err="1" smtClean="0"/>
              <a:t>chất</a:t>
            </a:r>
            <a:r>
              <a:rPr lang="en-US" dirty="0" smtClean="0"/>
              <a:t> </a:t>
            </a:r>
            <a:r>
              <a:rPr lang="en-US" dirty="0" err="1" smtClean="0"/>
              <a:t>tự</a:t>
            </a:r>
            <a:r>
              <a:rPr lang="en-US" dirty="0" smtClean="0"/>
              <a:t> </a:t>
            </a:r>
            <a:r>
              <a:rPr lang="en-US" dirty="0" err="1" smtClean="0"/>
              <a:t>nhiên</a:t>
            </a:r>
            <a:r>
              <a:rPr lang="en-US" dirty="0" smtClean="0"/>
              <a:t> </a:t>
            </a:r>
            <a:r>
              <a:rPr lang="en-US" dirty="0" err="1" smtClean="0"/>
              <a:t>có</a:t>
            </a:r>
            <a:r>
              <a:rPr lang="en-US" dirty="0" smtClean="0"/>
              <a:t> </a:t>
            </a:r>
            <a:r>
              <a:rPr lang="en-US" dirty="0" err="1" smtClean="0"/>
              <a:t>khả</a:t>
            </a:r>
            <a:r>
              <a:rPr lang="en-US" dirty="0" smtClean="0"/>
              <a:t> </a:t>
            </a:r>
            <a:r>
              <a:rPr lang="en-US" dirty="0" err="1" smtClean="0"/>
              <a:t>năng</a:t>
            </a:r>
            <a:r>
              <a:rPr lang="en-US" dirty="0" smtClean="0"/>
              <a:t> </a:t>
            </a:r>
            <a:r>
              <a:rPr lang="en-US" dirty="0" err="1" smtClean="0"/>
              <a:t>chống</a:t>
            </a:r>
            <a:r>
              <a:rPr lang="en-US" dirty="0" smtClean="0"/>
              <a:t> oxy </a:t>
            </a:r>
            <a:r>
              <a:rPr lang="en-US" dirty="0" err="1" smtClean="0"/>
              <a:t>hoá</a:t>
            </a:r>
            <a:r>
              <a:rPr lang="en-US" dirty="0" smtClean="0"/>
              <a:t> </a:t>
            </a:r>
            <a:r>
              <a:rPr lang="en-US" dirty="0" err="1" smtClean="0"/>
              <a:t>cực</a:t>
            </a:r>
            <a:r>
              <a:rPr lang="en-US" dirty="0" smtClean="0"/>
              <a:t> </a:t>
            </a:r>
            <a:r>
              <a:rPr lang="en-US" dirty="0" err="1" smtClean="0"/>
              <a:t>mạnh</a:t>
            </a:r>
            <a:r>
              <a:rPr lang="en-US" dirty="0" smtClean="0"/>
              <a:t>. </a:t>
            </a:r>
            <a:r>
              <a:rPr lang="en-US" dirty="0" err="1" smtClean="0"/>
              <a:t>Trong</a:t>
            </a:r>
            <a:r>
              <a:rPr lang="en-US" dirty="0" smtClean="0"/>
              <a:t> </a:t>
            </a:r>
            <a:r>
              <a:rPr lang="en-US" dirty="0" err="1" smtClean="0"/>
              <a:t>tinh</a:t>
            </a:r>
            <a:r>
              <a:rPr lang="en-US" dirty="0" smtClean="0"/>
              <a:t> </a:t>
            </a:r>
            <a:r>
              <a:rPr lang="en-US" dirty="0" err="1" smtClean="0"/>
              <a:t>dầu</a:t>
            </a:r>
            <a:r>
              <a:rPr lang="en-US" dirty="0" smtClean="0"/>
              <a:t> </a:t>
            </a:r>
            <a:r>
              <a:rPr lang="en-US" dirty="0" err="1" smtClean="0"/>
              <a:t>hạt</a:t>
            </a:r>
            <a:r>
              <a:rPr lang="en-US" dirty="0" smtClean="0"/>
              <a:t> </a:t>
            </a:r>
            <a:r>
              <a:rPr lang="en-US" dirty="0" err="1" smtClean="0"/>
              <a:t>nho</a:t>
            </a:r>
            <a:r>
              <a:rPr lang="en-US" dirty="0" smtClean="0"/>
              <a:t> </a:t>
            </a:r>
            <a:r>
              <a:rPr lang="en-US" dirty="0" err="1" smtClean="0"/>
              <a:t>có</a:t>
            </a:r>
            <a:r>
              <a:rPr lang="en-US" dirty="0" smtClean="0"/>
              <a:t> </a:t>
            </a:r>
            <a:r>
              <a:rPr lang="en-US" dirty="0" err="1" smtClean="0"/>
              <a:t>tìm</a:t>
            </a:r>
            <a:r>
              <a:rPr lang="en-US" dirty="0" smtClean="0"/>
              <a:t> </a:t>
            </a:r>
            <a:r>
              <a:rPr lang="en-US" dirty="0" err="1" smtClean="0"/>
              <a:t>thất</a:t>
            </a:r>
            <a:r>
              <a:rPr lang="en-US" dirty="0" smtClean="0"/>
              <a:t> vitamin E, beta-carotene, coenzyme Q10 (</a:t>
            </a:r>
            <a:r>
              <a:rPr lang="en-US" dirty="0" err="1" smtClean="0"/>
              <a:t>chống</a:t>
            </a:r>
            <a:r>
              <a:rPr lang="en-US" dirty="0" smtClean="0"/>
              <a:t> oxy </a:t>
            </a:r>
            <a:r>
              <a:rPr lang="en-US" dirty="0" err="1" smtClean="0"/>
              <a:t>hoá</a:t>
            </a:r>
            <a:r>
              <a:rPr lang="en-US" dirty="0" smtClean="0"/>
              <a:t>), </a:t>
            </a:r>
            <a:r>
              <a:rPr lang="en-US" dirty="0" err="1" smtClean="0"/>
              <a:t>chứa</a:t>
            </a:r>
            <a:r>
              <a:rPr lang="en-US" dirty="0" smtClean="0"/>
              <a:t> </a:t>
            </a:r>
            <a:r>
              <a:rPr lang="en-US" dirty="0" err="1" smtClean="0"/>
              <a:t>nhiều</a:t>
            </a:r>
            <a:r>
              <a:rPr lang="en-US" dirty="0" smtClean="0"/>
              <a:t> </a:t>
            </a:r>
            <a:r>
              <a:rPr lang="en-US" dirty="0" err="1" smtClean="0"/>
              <a:t>axit</a:t>
            </a:r>
            <a:r>
              <a:rPr lang="en-US" dirty="0" smtClean="0"/>
              <a:t> </a:t>
            </a:r>
            <a:r>
              <a:rPr lang="en-US" dirty="0" err="1" smtClean="0"/>
              <a:t>béo</a:t>
            </a:r>
            <a:r>
              <a:rPr lang="en-US" dirty="0" smtClean="0"/>
              <a:t> </a:t>
            </a:r>
            <a:r>
              <a:rPr lang="en-US" dirty="0" err="1" smtClean="0"/>
              <a:t>thiết</a:t>
            </a:r>
            <a:r>
              <a:rPr lang="en-US" dirty="0" smtClean="0"/>
              <a:t> </a:t>
            </a:r>
            <a:r>
              <a:rPr lang="en-US" dirty="0" err="1" smtClean="0"/>
              <a:t>yếu</a:t>
            </a:r>
            <a:r>
              <a:rPr lang="en-US" dirty="0" smtClean="0"/>
              <a:t> </a:t>
            </a:r>
            <a:r>
              <a:rPr lang="en-US" dirty="0" err="1" smtClean="0"/>
              <a:t>như</a:t>
            </a:r>
            <a:r>
              <a:rPr lang="en-US" dirty="0" smtClean="0"/>
              <a:t> Linoleic (</a:t>
            </a:r>
            <a:r>
              <a:rPr lang="en-US" dirty="0" err="1" smtClean="0"/>
              <a:t>trên</a:t>
            </a:r>
            <a:r>
              <a:rPr lang="en-US" dirty="0" smtClean="0"/>
              <a:t> 70%-acid </a:t>
            </a:r>
            <a:r>
              <a:rPr lang="en-US" dirty="0" err="1" smtClean="0"/>
              <a:t>béo</a:t>
            </a:r>
            <a:r>
              <a:rPr lang="en-US" dirty="0" smtClean="0"/>
              <a:t> </a:t>
            </a:r>
            <a:r>
              <a:rPr lang="en-US" dirty="0" err="1" smtClean="0"/>
              <a:t>tham</a:t>
            </a:r>
            <a:r>
              <a:rPr lang="en-US" dirty="0" smtClean="0"/>
              <a:t> </a:t>
            </a:r>
            <a:r>
              <a:rPr lang="en-US" dirty="0" err="1" smtClean="0"/>
              <a:t>gia</a:t>
            </a:r>
            <a:r>
              <a:rPr lang="en-US" dirty="0" smtClean="0"/>
              <a:t> </a:t>
            </a:r>
            <a:r>
              <a:rPr lang="en-US" dirty="0" err="1" smtClean="0"/>
              <a:t>vào</a:t>
            </a:r>
            <a:r>
              <a:rPr lang="en-US" dirty="0" smtClean="0"/>
              <a:t> </a:t>
            </a:r>
            <a:r>
              <a:rPr lang="en-US" dirty="0" err="1" smtClean="0"/>
              <a:t>quá</a:t>
            </a:r>
            <a:r>
              <a:rPr lang="en-US" dirty="0" smtClean="0"/>
              <a:t> </a:t>
            </a:r>
            <a:r>
              <a:rPr lang="en-US" dirty="0" err="1" smtClean="0"/>
              <a:t>trình</a:t>
            </a:r>
            <a:r>
              <a:rPr lang="en-US" dirty="0" smtClean="0"/>
              <a:t> </a:t>
            </a:r>
            <a:r>
              <a:rPr lang="en-US" dirty="0" err="1" smtClean="0"/>
              <a:t>điều</a:t>
            </a:r>
            <a:r>
              <a:rPr lang="en-US" dirty="0" smtClean="0"/>
              <a:t> </a:t>
            </a:r>
            <a:r>
              <a:rPr lang="en-US" dirty="0" err="1" smtClean="0"/>
              <a:t>tiết</a:t>
            </a:r>
            <a:r>
              <a:rPr lang="en-US" dirty="0" smtClean="0"/>
              <a:t> </a:t>
            </a:r>
            <a:r>
              <a:rPr lang="en-US" dirty="0" err="1" smtClean="0"/>
              <a:t>bã</a:t>
            </a:r>
            <a:r>
              <a:rPr lang="en-US" dirty="0" smtClean="0"/>
              <a:t> </a:t>
            </a:r>
            <a:r>
              <a:rPr lang="en-US" dirty="0" err="1" smtClean="0"/>
              <a:t>nhờn</a:t>
            </a:r>
            <a:r>
              <a:rPr lang="en-US" dirty="0" smtClean="0"/>
              <a:t> </a:t>
            </a:r>
            <a:r>
              <a:rPr lang="en-US" dirty="0" err="1" smtClean="0"/>
              <a:t>của</a:t>
            </a:r>
            <a:r>
              <a:rPr lang="en-US" dirty="0" smtClean="0"/>
              <a:t> </a:t>
            </a:r>
            <a:r>
              <a:rPr lang="en-US" dirty="0" err="1" smtClean="0"/>
              <a:t>lớp</a:t>
            </a:r>
            <a:r>
              <a:rPr lang="en-US" dirty="0" smtClean="0"/>
              <a:t> </a:t>
            </a:r>
            <a:r>
              <a:rPr lang="en-US" dirty="0" err="1" smtClean="0"/>
              <a:t>màng</a:t>
            </a:r>
            <a:r>
              <a:rPr lang="en-US" dirty="0" smtClean="0"/>
              <a:t> lipid, </a:t>
            </a:r>
            <a:r>
              <a:rPr lang="en-US" dirty="0" err="1" smtClean="0"/>
              <a:t>cần</a:t>
            </a:r>
            <a:r>
              <a:rPr lang="en-US" dirty="0" smtClean="0"/>
              <a:t> </a:t>
            </a:r>
            <a:r>
              <a:rPr lang="en-US" dirty="0" err="1" smtClean="0"/>
              <a:t>bằng</a:t>
            </a:r>
            <a:r>
              <a:rPr lang="en-US" dirty="0" smtClean="0"/>
              <a:t> sebum </a:t>
            </a:r>
            <a:r>
              <a:rPr lang="en-US" dirty="0" err="1" smtClean="0"/>
              <a:t>cho</a:t>
            </a:r>
            <a:r>
              <a:rPr lang="en-US" dirty="0" smtClean="0"/>
              <a:t> da, </a:t>
            </a:r>
            <a:r>
              <a:rPr lang="en-US" dirty="0" err="1" smtClean="0"/>
              <a:t>bảo</a:t>
            </a:r>
            <a:r>
              <a:rPr lang="en-US" dirty="0" smtClean="0"/>
              <a:t> </a:t>
            </a:r>
            <a:r>
              <a:rPr lang="en-US" dirty="0" err="1" smtClean="0"/>
              <a:t>vệ</a:t>
            </a:r>
            <a:r>
              <a:rPr lang="en-US" dirty="0" smtClean="0"/>
              <a:t> </a:t>
            </a:r>
            <a:r>
              <a:rPr lang="en-US" dirty="0" err="1" smtClean="0"/>
              <a:t>sự</a:t>
            </a:r>
            <a:r>
              <a:rPr lang="en-US" dirty="0" smtClean="0"/>
              <a:t> </a:t>
            </a:r>
            <a:r>
              <a:rPr lang="en-US" dirty="0" err="1" smtClean="0"/>
              <a:t>cân</a:t>
            </a:r>
            <a:r>
              <a:rPr lang="en-US" dirty="0" smtClean="0"/>
              <a:t> </a:t>
            </a:r>
            <a:r>
              <a:rPr lang="en-US" dirty="0" err="1" smtClean="0"/>
              <a:t>bằng</a:t>
            </a:r>
            <a:r>
              <a:rPr lang="en-US" dirty="0" smtClean="0"/>
              <a:t> </a:t>
            </a:r>
            <a:r>
              <a:rPr lang="en-US" dirty="0" err="1" smtClean="0"/>
              <a:t>của</a:t>
            </a:r>
            <a:r>
              <a:rPr lang="en-US" dirty="0" smtClean="0"/>
              <a:t> </a:t>
            </a:r>
            <a:r>
              <a:rPr lang="en-US" dirty="0" err="1" smtClean="0"/>
              <a:t>lớp</a:t>
            </a:r>
            <a:r>
              <a:rPr lang="en-US" dirty="0" smtClean="0"/>
              <a:t> </a:t>
            </a:r>
            <a:r>
              <a:rPr lang="en-US" dirty="0" err="1" smtClean="0"/>
              <a:t>màng</a:t>
            </a:r>
            <a:r>
              <a:rPr lang="en-US" dirty="0" smtClean="0"/>
              <a:t> </a:t>
            </a:r>
            <a:r>
              <a:rPr lang="en-US" dirty="0" err="1" smtClean="0"/>
              <a:t>lipit</a:t>
            </a:r>
            <a:r>
              <a:rPr lang="en-US" dirty="0" smtClean="0"/>
              <a:t>), Oleic, Stearic, </a:t>
            </a:r>
            <a:r>
              <a:rPr lang="en-US" dirty="0" err="1" smtClean="0"/>
              <a:t>Palmitic</a:t>
            </a:r>
            <a:r>
              <a:rPr lang="en-US" dirty="0" smtClean="0"/>
              <a:t>, </a:t>
            </a:r>
            <a:r>
              <a:rPr lang="en-US" dirty="0" err="1" smtClean="0"/>
              <a:t>Myristic</a:t>
            </a:r>
            <a:r>
              <a:rPr lang="en-US" dirty="0" smtClean="0"/>
              <a:t> </a:t>
            </a:r>
            <a:r>
              <a:rPr lang="en-US" dirty="0" err="1" smtClean="0"/>
              <a:t>và</a:t>
            </a:r>
            <a:r>
              <a:rPr lang="en-US" dirty="0" smtClean="0"/>
              <a:t> </a:t>
            </a:r>
            <a:r>
              <a:rPr lang="en-US" dirty="0" err="1" smtClean="0"/>
              <a:t>Lauric</a:t>
            </a:r>
            <a:r>
              <a:rPr lang="en-US" dirty="0" smtClean="0"/>
              <a:t>, </a:t>
            </a:r>
            <a:r>
              <a:rPr lang="en-US" dirty="0" err="1" smtClean="0"/>
              <a:t>có</a:t>
            </a:r>
            <a:r>
              <a:rPr lang="en-US" dirty="0" smtClean="0"/>
              <a:t> </a:t>
            </a:r>
            <a:r>
              <a:rPr lang="en-US" dirty="0" err="1" smtClean="0"/>
              <a:t>chứa</a:t>
            </a:r>
            <a:r>
              <a:rPr lang="en-US" dirty="0" smtClean="0"/>
              <a:t> </a:t>
            </a:r>
            <a:r>
              <a:rPr lang="en-US" dirty="0" err="1" smtClean="0"/>
              <a:t>proanthocyanidins</a:t>
            </a:r>
            <a:r>
              <a:rPr lang="en-US" dirty="0" smtClean="0"/>
              <a:t> </a:t>
            </a:r>
            <a:r>
              <a:rPr lang="en-US" dirty="0" err="1" smtClean="0"/>
              <a:t>oligomeric</a:t>
            </a:r>
            <a:r>
              <a:rPr lang="en-US" dirty="0" smtClean="0"/>
              <a:t> </a:t>
            </a:r>
            <a:r>
              <a:rPr lang="en-US" dirty="0" err="1" smtClean="0"/>
              <a:t>nhiều</a:t>
            </a:r>
            <a:r>
              <a:rPr lang="en-US" dirty="0" smtClean="0"/>
              <a:t> </a:t>
            </a:r>
            <a:r>
              <a:rPr lang="en-US" dirty="0" err="1" smtClean="0"/>
              <a:t>gấp</a:t>
            </a:r>
            <a:r>
              <a:rPr lang="en-US" dirty="0" smtClean="0"/>
              <a:t> 50 </a:t>
            </a:r>
            <a:r>
              <a:rPr lang="en-US" dirty="0" err="1" smtClean="0"/>
              <a:t>lần</a:t>
            </a:r>
            <a:r>
              <a:rPr lang="en-US" dirty="0" smtClean="0"/>
              <a:t> vitamin E </a:t>
            </a:r>
            <a:r>
              <a:rPr lang="en-US" dirty="0" err="1" smtClean="0"/>
              <a:t>và</a:t>
            </a:r>
            <a:r>
              <a:rPr lang="en-US" dirty="0" smtClean="0"/>
              <a:t> </a:t>
            </a:r>
            <a:r>
              <a:rPr lang="en-US" dirty="0" err="1" smtClean="0"/>
              <a:t>gấp</a:t>
            </a:r>
            <a:r>
              <a:rPr lang="en-US" dirty="0" smtClean="0"/>
              <a:t> 20 </a:t>
            </a:r>
            <a:r>
              <a:rPr lang="en-US" dirty="0" err="1" smtClean="0"/>
              <a:t>lần</a:t>
            </a:r>
            <a:r>
              <a:rPr lang="en-US" dirty="0" smtClean="0"/>
              <a:t> vitamin C </a:t>
            </a:r>
            <a:r>
              <a:rPr lang="en-US" dirty="0" smtClean="0">
                <a:sym typeface="Wingdings"/>
              </a:rPr>
              <a:t> </a:t>
            </a:r>
            <a:r>
              <a:rPr lang="en-US" dirty="0" err="1" smtClean="0">
                <a:sym typeface="Wingdings"/>
              </a:rPr>
              <a:t>chống</a:t>
            </a:r>
            <a:r>
              <a:rPr lang="en-US" dirty="0" smtClean="0">
                <a:sym typeface="Wingdings"/>
              </a:rPr>
              <a:t> </a:t>
            </a:r>
            <a:r>
              <a:rPr lang="en-US" dirty="0" err="1" smtClean="0">
                <a:sym typeface="Wingdings"/>
              </a:rPr>
              <a:t>lão</a:t>
            </a:r>
            <a:r>
              <a:rPr lang="en-US" dirty="0" smtClean="0">
                <a:sym typeface="Wingdings"/>
              </a:rPr>
              <a:t> </a:t>
            </a:r>
            <a:r>
              <a:rPr lang="en-US" dirty="0" err="1" smtClean="0">
                <a:sym typeface="Wingdings"/>
              </a:rPr>
              <a:t>hoá</a:t>
            </a:r>
            <a:r>
              <a:rPr lang="en-US" dirty="0" smtClean="0">
                <a:sym typeface="Wingdings"/>
              </a:rPr>
              <a:t>, </a:t>
            </a:r>
            <a:r>
              <a:rPr lang="en-US" dirty="0" err="1" smtClean="0">
                <a:sym typeface="Wingdings"/>
              </a:rPr>
              <a:t>giúp</a:t>
            </a:r>
            <a:r>
              <a:rPr lang="en-US" dirty="0" smtClean="0">
                <a:sym typeface="Wingdings"/>
              </a:rPr>
              <a:t> da </a:t>
            </a:r>
            <a:r>
              <a:rPr lang="en-US" dirty="0" err="1" smtClean="0">
                <a:sym typeface="Wingdings"/>
              </a:rPr>
              <a:t>mịn</a:t>
            </a:r>
            <a:r>
              <a:rPr lang="en-US" dirty="0" smtClean="0">
                <a:sym typeface="Wingdings"/>
              </a:rPr>
              <a:t> </a:t>
            </a:r>
            <a:r>
              <a:rPr lang="en-US" dirty="0" err="1" smtClean="0">
                <a:sym typeface="Wingdings"/>
              </a:rPr>
              <a:t>màng</a:t>
            </a:r>
            <a:r>
              <a:rPr lang="en-US" dirty="0" smtClean="0">
                <a:sym typeface="Wingdings"/>
              </a:rPr>
              <a:t> </a:t>
            </a:r>
            <a:r>
              <a:rPr lang="en-US" dirty="0" err="1" smtClean="0">
                <a:sym typeface="Wingdings"/>
              </a:rPr>
              <a:t>và</a:t>
            </a:r>
            <a:r>
              <a:rPr lang="en-US" dirty="0" smtClean="0">
                <a:sym typeface="Wingdings"/>
              </a:rPr>
              <a:t> </a:t>
            </a:r>
            <a:r>
              <a:rPr lang="en-US" dirty="0" err="1" smtClean="0">
                <a:sym typeface="Wingdings"/>
              </a:rPr>
              <a:t>sáng</a:t>
            </a:r>
            <a:r>
              <a:rPr lang="en-US" dirty="0" smtClean="0">
                <a:sym typeface="Wingdings"/>
              </a:rPr>
              <a:t> </a:t>
            </a:r>
            <a:r>
              <a:rPr lang="en-US" dirty="0" err="1" smtClean="0">
                <a:sym typeface="Wingdings"/>
              </a:rPr>
              <a:t>bóng</a:t>
            </a:r>
            <a:r>
              <a:rPr lang="en-US" dirty="0" smtClean="0">
                <a:sym typeface="Wingdings"/>
              </a:rPr>
              <a:t>.</a:t>
            </a:r>
            <a:endParaRPr lang="en-US" dirty="0" smtClean="0"/>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1" dirty="0" err="1" smtClean="0"/>
              <a:t>Caprylic</a:t>
            </a:r>
            <a:r>
              <a:rPr lang="en-US" b="1" dirty="0" smtClean="0"/>
              <a:t>/</a:t>
            </a:r>
            <a:r>
              <a:rPr lang="en-US" b="1" baseline="0" dirty="0" smtClean="0"/>
              <a:t> </a:t>
            </a:r>
            <a:r>
              <a:rPr lang="en-US" b="1" dirty="0" err="1" smtClean="0"/>
              <a:t>Caprylic</a:t>
            </a:r>
            <a:r>
              <a:rPr lang="en-US" b="1" dirty="0" smtClean="0"/>
              <a:t> </a:t>
            </a:r>
            <a:r>
              <a:rPr lang="en-US" b="1" dirty="0" err="1" smtClean="0"/>
              <a:t>Triglycerid</a:t>
            </a:r>
            <a:r>
              <a:rPr lang="en-US" b="1" dirty="0" smtClean="0"/>
              <a:t>: </a:t>
            </a:r>
            <a:r>
              <a:rPr lang="en-US" dirty="0" err="1" smtClean="0"/>
              <a:t>có</a:t>
            </a:r>
            <a:r>
              <a:rPr lang="en-US" dirty="0" smtClean="0"/>
              <a:t> </a:t>
            </a:r>
            <a:r>
              <a:rPr lang="en-US" dirty="0" err="1" smtClean="0"/>
              <a:t>nguồn</a:t>
            </a:r>
            <a:r>
              <a:rPr lang="en-US" dirty="0" smtClean="0"/>
              <a:t> </a:t>
            </a:r>
            <a:r>
              <a:rPr lang="en-US" dirty="0" err="1" smtClean="0"/>
              <a:t>gốc</a:t>
            </a:r>
            <a:r>
              <a:rPr lang="en-US" dirty="0" smtClean="0"/>
              <a:t> </a:t>
            </a:r>
            <a:r>
              <a:rPr lang="en-US" dirty="0" err="1" smtClean="0"/>
              <a:t>từ</a:t>
            </a:r>
            <a:r>
              <a:rPr lang="en-US" dirty="0" smtClean="0"/>
              <a:t> </a:t>
            </a:r>
            <a:r>
              <a:rPr lang="en-US" dirty="0" err="1" smtClean="0"/>
              <a:t>dầu</a:t>
            </a:r>
            <a:r>
              <a:rPr lang="en-US" dirty="0" smtClean="0"/>
              <a:t> </a:t>
            </a:r>
            <a:r>
              <a:rPr lang="en-US" dirty="0" err="1" smtClean="0"/>
              <a:t>dừa</a:t>
            </a:r>
            <a:r>
              <a:rPr lang="en-US" dirty="0" smtClean="0"/>
              <a:t>, </a:t>
            </a:r>
            <a:r>
              <a:rPr lang="en-US" dirty="0" err="1" smtClean="0"/>
              <a:t>còn</a:t>
            </a:r>
            <a:r>
              <a:rPr lang="en-US" dirty="0" smtClean="0"/>
              <a:t> </a:t>
            </a:r>
            <a:r>
              <a:rPr lang="en-US" dirty="0" err="1" smtClean="0"/>
              <a:t>được</a:t>
            </a:r>
            <a:r>
              <a:rPr lang="en-US" dirty="0" smtClean="0"/>
              <a:t> </a:t>
            </a:r>
            <a:r>
              <a:rPr lang="en-US" dirty="0" err="1" smtClean="0"/>
              <a:t>gọi</a:t>
            </a:r>
            <a:r>
              <a:rPr lang="en-US" dirty="0" smtClean="0"/>
              <a:t> </a:t>
            </a:r>
            <a:r>
              <a:rPr lang="en-US" dirty="0" err="1" smtClean="0"/>
              <a:t>là</a:t>
            </a:r>
            <a:r>
              <a:rPr lang="en-US" dirty="0" smtClean="0"/>
              <a:t> </a:t>
            </a:r>
            <a:r>
              <a:rPr lang="en-US" dirty="0" err="1" smtClean="0"/>
              <a:t>octanoic</a:t>
            </a:r>
            <a:r>
              <a:rPr lang="en-US" dirty="0" smtClean="0"/>
              <a:t> acid, </a:t>
            </a:r>
            <a:r>
              <a:rPr lang="en-US" dirty="0" err="1" smtClean="0"/>
              <a:t>có</a:t>
            </a:r>
            <a:r>
              <a:rPr lang="en-US" dirty="0" smtClean="0"/>
              <a:t> </a:t>
            </a:r>
            <a:r>
              <a:rPr lang="en-US" dirty="0" err="1" smtClean="0"/>
              <a:t>tác</a:t>
            </a:r>
            <a:r>
              <a:rPr lang="en-US" dirty="0" smtClean="0"/>
              <a:t> </a:t>
            </a:r>
            <a:r>
              <a:rPr lang="en-US" dirty="0" err="1" smtClean="0"/>
              <a:t>dụng</a:t>
            </a:r>
            <a:r>
              <a:rPr lang="en-US" dirty="0" smtClean="0"/>
              <a:t> </a:t>
            </a:r>
            <a:r>
              <a:rPr lang="en-US" dirty="0" err="1" smtClean="0"/>
              <a:t>dưỡng</a:t>
            </a:r>
            <a:r>
              <a:rPr lang="en-US" dirty="0" smtClean="0"/>
              <a:t> </a:t>
            </a:r>
            <a:r>
              <a:rPr lang="en-US" dirty="0" err="1" smtClean="0"/>
              <a:t>ẩm</a:t>
            </a:r>
            <a:r>
              <a:rPr lang="en-US" dirty="0" smtClean="0"/>
              <a:t>, </a:t>
            </a:r>
            <a:r>
              <a:rPr lang="en-US" dirty="0" err="1" smtClean="0"/>
              <a:t>làm</a:t>
            </a:r>
            <a:r>
              <a:rPr lang="en-US" dirty="0" smtClean="0"/>
              <a:t> </a:t>
            </a:r>
            <a:r>
              <a:rPr lang="en-US" dirty="0" err="1" smtClean="0"/>
              <a:t>mềm</a:t>
            </a:r>
            <a:r>
              <a:rPr lang="en-US" dirty="0" smtClean="0"/>
              <a:t> </a:t>
            </a:r>
            <a:r>
              <a:rPr lang="en-US" dirty="0" err="1" smtClean="0"/>
              <a:t>và</a:t>
            </a:r>
            <a:r>
              <a:rPr lang="en-US" dirty="0" smtClean="0"/>
              <a:t> </a:t>
            </a:r>
            <a:r>
              <a:rPr lang="en-US" dirty="0" err="1" smtClean="0"/>
              <a:t>mịn</a:t>
            </a:r>
            <a:r>
              <a:rPr lang="en-US" dirty="0" smtClean="0"/>
              <a:t> da.</a:t>
            </a:r>
          </a:p>
          <a:p>
            <a:pPr marL="171450" indent="-171450">
              <a:buFontTx/>
              <a:buChar char="-"/>
            </a:pPr>
            <a:r>
              <a:rPr lang="en-US" b="1" dirty="0" smtClean="0"/>
              <a:t>Vitamin C:</a:t>
            </a:r>
            <a:r>
              <a:rPr lang="en-US" dirty="0" smtClean="0"/>
              <a:t> </a:t>
            </a:r>
            <a:r>
              <a:rPr lang="en-US" dirty="0" err="1" smtClean="0"/>
              <a:t>Còn</a:t>
            </a:r>
            <a:r>
              <a:rPr lang="en-US" dirty="0" smtClean="0"/>
              <a:t> </a:t>
            </a:r>
            <a:r>
              <a:rPr lang="en-US" dirty="0" err="1" smtClean="0"/>
              <a:t>gọi</a:t>
            </a:r>
            <a:r>
              <a:rPr lang="en-US" dirty="0" smtClean="0"/>
              <a:t> </a:t>
            </a:r>
            <a:r>
              <a:rPr lang="en-US" dirty="0" err="1" smtClean="0"/>
              <a:t>là</a:t>
            </a:r>
            <a:r>
              <a:rPr lang="en-US" dirty="0" smtClean="0"/>
              <a:t> acid ascorbic,</a:t>
            </a:r>
            <a:r>
              <a:rPr lang="en-US" baseline="0" dirty="0" smtClean="0"/>
              <a:t> </a:t>
            </a:r>
            <a:r>
              <a:rPr lang="en-US" baseline="0" dirty="0" err="1" smtClean="0"/>
              <a:t>có</a:t>
            </a:r>
            <a:r>
              <a:rPr lang="en-US" baseline="0" dirty="0" smtClean="0"/>
              <a:t> </a:t>
            </a:r>
            <a:r>
              <a:rPr lang="en-US" baseline="0" dirty="0" err="1" smtClean="0"/>
              <a:t>tác</a:t>
            </a:r>
            <a:r>
              <a:rPr lang="en-US" baseline="0" dirty="0" smtClean="0"/>
              <a:t> </a:t>
            </a:r>
            <a:r>
              <a:rPr lang="en-US" baseline="0" dirty="0" err="1" smtClean="0"/>
              <a:t>dụng</a:t>
            </a:r>
            <a:r>
              <a:rPr lang="en-US" baseline="0" dirty="0" smtClean="0"/>
              <a:t> </a:t>
            </a:r>
            <a:r>
              <a:rPr lang="en-US" baseline="0" dirty="0" err="1" smtClean="0"/>
              <a:t>sản</a:t>
            </a:r>
            <a:r>
              <a:rPr lang="en-US" baseline="0" dirty="0" smtClean="0"/>
              <a:t> </a:t>
            </a:r>
            <a:r>
              <a:rPr lang="en-US" baseline="0" dirty="0" err="1" smtClean="0"/>
              <a:t>xuất</a:t>
            </a:r>
            <a:r>
              <a:rPr lang="en-US" baseline="0" dirty="0" smtClean="0"/>
              <a:t> collagen. </a:t>
            </a:r>
            <a:r>
              <a:rPr lang="en-US" baseline="0" dirty="0" err="1" smtClean="0"/>
              <a:t>Ngoài</a:t>
            </a:r>
            <a:r>
              <a:rPr lang="en-US" baseline="0" dirty="0" smtClean="0"/>
              <a:t> </a:t>
            </a:r>
            <a:r>
              <a:rPr lang="en-US" baseline="0" dirty="0" err="1" smtClean="0"/>
              <a:t>ra</a:t>
            </a:r>
            <a:r>
              <a:rPr lang="en-US" baseline="0" dirty="0" smtClean="0"/>
              <a:t>, vitamin C </a:t>
            </a:r>
            <a:r>
              <a:rPr lang="en-US" baseline="0" dirty="0" err="1" smtClean="0"/>
              <a:t>giúp</a:t>
            </a:r>
            <a:r>
              <a:rPr lang="en-US" baseline="0" dirty="0" smtClean="0"/>
              <a:t> </a:t>
            </a:r>
            <a:r>
              <a:rPr lang="en-US" baseline="0" dirty="0" err="1" smtClean="0"/>
              <a:t>nối</a:t>
            </a:r>
            <a:r>
              <a:rPr lang="en-US" baseline="0" dirty="0" smtClean="0"/>
              <a:t> </a:t>
            </a:r>
            <a:r>
              <a:rPr lang="en-US" baseline="0" dirty="0" err="1" smtClean="0"/>
              <a:t>kết</a:t>
            </a:r>
            <a:r>
              <a:rPr lang="en-US" baseline="0" dirty="0" smtClean="0"/>
              <a:t> </a:t>
            </a:r>
            <a:r>
              <a:rPr lang="en-US" baseline="0" dirty="0" err="1" smtClean="0"/>
              <a:t>một</a:t>
            </a:r>
            <a:r>
              <a:rPr lang="en-US" baseline="0" dirty="0" smtClean="0"/>
              <a:t> </a:t>
            </a:r>
            <a:r>
              <a:rPr lang="en-US" baseline="0" dirty="0" err="1" smtClean="0"/>
              <a:t>phần</a:t>
            </a:r>
            <a:r>
              <a:rPr lang="en-US" baseline="0" dirty="0" smtClean="0"/>
              <a:t> </a:t>
            </a:r>
            <a:r>
              <a:rPr lang="en-US" baseline="0" dirty="0" err="1" smtClean="0"/>
              <a:t>của</a:t>
            </a:r>
            <a:r>
              <a:rPr lang="en-US" baseline="0" dirty="0" smtClean="0"/>
              <a:t> </a:t>
            </a:r>
            <a:r>
              <a:rPr lang="en-US" baseline="0" dirty="0" err="1" smtClean="0"/>
              <a:t>phân</a:t>
            </a:r>
            <a:r>
              <a:rPr lang="en-US" baseline="0" dirty="0" smtClean="0"/>
              <a:t> </a:t>
            </a:r>
            <a:r>
              <a:rPr lang="en-US" baseline="0" dirty="0" err="1" smtClean="0"/>
              <a:t>tử</a:t>
            </a:r>
            <a:r>
              <a:rPr lang="en-US" baseline="0" dirty="0" smtClean="0"/>
              <a:t> amino acid </a:t>
            </a:r>
            <a:r>
              <a:rPr lang="en-US" baseline="0" dirty="0" err="1" smtClean="0"/>
              <a:t>proline</a:t>
            </a:r>
            <a:r>
              <a:rPr lang="en-US" baseline="0" dirty="0" smtClean="0"/>
              <a:t> </a:t>
            </a:r>
            <a:r>
              <a:rPr lang="en-US" baseline="0" dirty="0" err="1" smtClean="0"/>
              <a:t>để</a:t>
            </a:r>
            <a:r>
              <a:rPr lang="en-US" baseline="0" dirty="0" smtClean="0"/>
              <a:t> </a:t>
            </a:r>
            <a:r>
              <a:rPr lang="en-US" baseline="0" dirty="0" err="1" smtClean="0"/>
              <a:t>hình</a:t>
            </a:r>
            <a:r>
              <a:rPr lang="en-US" baseline="0" dirty="0" smtClean="0"/>
              <a:t> </a:t>
            </a:r>
            <a:r>
              <a:rPr lang="en-US" baseline="0" dirty="0" err="1" smtClean="0"/>
              <a:t>thành</a:t>
            </a:r>
            <a:r>
              <a:rPr lang="en-US" baseline="0" dirty="0" smtClean="0"/>
              <a:t> </a:t>
            </a:r>
            <a:r>
              <a:rPr lang="en-US" baseline="0" dirty="0" err="1" smtClean="0"/>
              <a:t>hydroxyproline</a:t>
            </a:r>
            <a:r>
              <a:rPr lang="en-US" baseline="0" dirty="0" smtClean="0"/>
              <a:t> </a:t>
            </a:r>
            <a:r>
              <a:rPr lang="en-US" baseline="0" dirty="0" smtClean="0">
                <a:sym typeface="Wingdings"/>
              </a:rPr>
              <a:t> </a:t>
            </a:r>
            <a:r>
              <a:rPr lang="en-US" baseline="0" dirty="0" err="1" smtClean="0">
                <a:sym typeface="Wingdings"/>
              </a:rPr>
              <a:t>cấu</a:t>
            </a:r>
            <a:r>
              <a:rPr lang="en-US" baseline="0" dirty="0" smtClean="0">
                <a:sym typeface="Wingdings"/>
              </a:rPr>
              <a:t> </a:t>
            </a:r>
            <a:r>
              <a:rPr lang="en-US" baseline="0" dirty="0" err="1" smtClean="0">
                <a:sym typeface="Wingdings"/>
              </a:rPr>
              <a:t>trúc</a:t>
            </a:r>
            <a:r>
              <a:rPr lang="en-US" baseline="0" dirty="0" smtClean="0">
                <a:sym typeface="Wingdings"/>
              </a:rPr>
              <a:t> collagen </a:t>
            </a:r>
            <a:r>
              <a:rPr lang="en-US" baseline="0" dirty="0" err="1" smtClean="0">
                <a:sym typeface="Wingdings"/>
              </a:rPr>
              <a:t>rất</a:t>
            </a:r>
            <a:r>
              <a:rPr lang="en-US" baseline="0" dirty="0" smtClean="0">
                <a:sym typeface="Wingdings"/>
              </a:rPr>
              <a:t> </a:t>
            </a:r>
            <a:r>
              <a:rPr lang="en-US" baseline="0" dirty="0" err="1" smtClean="0">
                <a:sym typeface="Wingdings"/>
              </a:rPr>
              <a:t>ổn</a:t>
            </a:r>
            <a:r>
              <a:rPr lang="en-US" baseline="0" dirty="0" smtClean="0">
                <a:sym typeface="Wingdings"/>
              </a:rPr>
              <a:t> </a:t>
            </a:r>
            <a:r>
              <a:rPr lang="en-US" baseline="0" dirty="0" err="1" smtClean="0">
                <a:sym typeface="Wingdings"/>
              </a:rPr>
              <a:t>định</a:t>
            </a:r>
            <a:r>
              <a:rPr lang="en-US" baseline="0" dirty="0" smtClean="0">
                <a:sym typeface="Wingdings"/>
              </a:rPr>
              <a:t>.</a:t>
            </a:r>
            <a:endParaRPr lang="en-US" dirty="0"/>
          </a:p>
        </p:txBody>
      </p:sp>
      <p:sp>
        <p:nvSpPr>
          <p:cNvPr id="4" name="Slide Number Placeholder 3"/>
          <p:cNvSpPr>
            <a:spLocks noGrp="1"/>
          </p:cNvSpPr>
          <p:nvPr>
            <p:ph type="sldNum" sz="quarter" idx="10"/>
          </p:nvPr>
        </p:nvSpPr>
        <p:spPr/>
        <p:txBody>
          <a:bodyPr/>
          <a:lstStyle/>
          <a:p>
            <a:fld id="{928AC04E-BC6D-6C48-A3E0-3FF8A81EDA05}" type="slidenum">
              <a:rPr lang="en-US" smtClean="0"/>
              <a:pPr/>
              <a:t>26</a:t>
            </a:fld>
            <a:endParaRPr lang="en-US"/>
          </a:p>
        </p:txBody>
      </p:sp>
    </p:spTree>
    <p:extLst>
      <p:ext uri="{BB962C8B-B14F-4D97-AF65-F5344CB8AC3E}">
        <p14:creationId xmlns:p14="http://schemas.microsoft.com/office/powerpoint/2010/main" val="41919763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smtClean="0"/>
              <a:t>Mặt</a:t>
            </a:r>
            <a:r>
              <a:rPr lang="en-US" sz="1200" dirty="0" smtClean="0"/>
              <a:t> </a:t>
            </a:r>
            <a:r>
              <a:rPr lang="en-US" sz="1200" dirty="0" err="1" smtClean="0"/>
              <a:t>nạ</a:t>
            </a:r>
            <a:r>
              <a:rPr lang="en-US" sz="1200" dirty="0" smtClean="0"/>
              <a:t> </a:t>
            </a:r>
            <a:r>
              <a:rPr lang="en-US" sz="1200" dirty="0" err="1" smtClean="0"/>
              <a:t>điều</a:t>
            </a:r>
            <a:r>
              <a:rPr lang="en-US" sz="1200" dirty="0" smtClean="0"/>
              <a:t> </a:t>
            </a:r>
            <a:r>
              <a:rPr lang="en-US" sz="1200" dirty="0" err="1" smtClean="0"/>
              <a:t>trị</a:t>
            </a:r>
            <a:r>
              <a:rPr lang="en-US" sz="1200" dirty="0" smtClean="0"/>
              <a:t> </a:t>
            </a:r>
            <a:r>
              <a:rPr lang="en-US" sz="1200" dirty="0" err="1" smtClean="0"/>
              <a:t>dành</a:t>
            </a:r>
            <a:r>
              <a:rPr lang="en-US" sz="1200" dirty="0" smtClean="0"/>
              <a:t> </a:t>
            </a:r>
            <a:r>
              <a:rPr lang="en-US" sz="1200" dirty="0" err="1" smtClean="0"/>
              <a:t>riêng</a:t>
            </a:r>
            <a:r>
              <a:rPr lang="en-US" sz="1200" dirty="0" smtClean="0"/>
              <a:t> </a:t>
            </a:r>
            <a:r>
              <a:rPr lang="en-US" sz="1200" dirty="0" err="1" smtClean="0"/>
              <a:t>cho</a:t>
            </a:r>
            <a:r>
              <a:rPr lang="en-US" sz="1200" dirty="0" smtClean="0"/>
              <a:t> </a:t>
            </a:r>
            <a:r>
              <a:rPr lang="en-US" sz="1200" dirty="0" err="1" smtClean="0"/>
              <a:t>khu</a:t>
            </a:r>
            <a:r>
              <a:rPr lang="en-US" sz="1200" dirty="0" smtClean="0"/>
              <a:t> </a:t>
            </a:r>
            <a:r>
              <a:rPr lang="en-US" sz="1200" dirty="0" err="1" smtClean="0"/>
              <a:t>vực</a:t>
            </a:r>
            <a:r>
              <a:rPr lang="en-US" sz="1200" dirty="0" smtClean="0"/>
              <a:t> </a:t>
            </a:r>
            <a:r>
              <a:rPr lang="en-US" sz="1200" dirty="0" err="1" smtClean="0"/>
              <a:t>quanh</a:t>
            </a:r>
            <a:r>
              <a:rPr lang="en-US" sz="1200" dirty="0" smtClean="0"/>
              <a:t> </a:t>
            </a:r>
            <a:r>
              <a:rPr lang="en-US" sz="1200" dirty="0" err="1" smtClean="0"/>
              <a:t>mắt</a:t>
            </a:r>
            <a:r>
              <a:rPr lang="en-US" sz="1200" dirty="0" smtClean="0"/>
              <a:t>. </a:t>
            </a:r>
            <a:r>
              <a:rPr lang="en-US" sz="1200" dirty="0" err="1" smtClean="0"/>
              <a:t>Tập</a:t>
            </a:r>
            <a:r>
              <a:rPr lang="en-US" sz="1200" dirty="0" smtClean="0"/>
              <a:t> </a:t>
            </a:r>
            <a:r>
              <a:rPr lang="en-US" sz="1200" dirty="0" err="1" smtClean="0"/>
              <a:t>trung</a:t>
            </a:r>
            <a:r>
              <a:rPr lang="en-US" sz="1200" dirty="0" smtClean="0"/>
              <a:t> </a:t>
            </a:r>
            <a:r>
              <a:rPr lang="en-US" sz="1200" dirty="0" err="1" smtClean="0"/>
              <a:t>các</a:t>
            </a:r>
            <a:r>
              <a:rPr lang="en-US" sz="1200" dirty="0" smtClean="0"/>
              <a:t> </a:t>
            </a:r>
            <a:r>
              <a:rPr lang="en-US" sz="1200" dirty="0" err="1" smtClean="0"/>
              <a:t>thành</a:t>
            </a:r>
            <a:r>
              <a:rPr lang="en-US" sz="1200" dirty="0" smtClean="0"/>
              <a:t> </a:t>
            </a:r>
            <a:r>
              <a:rPr lang="en-US" sz="1200" dirty="0" err="1" smtClean="0"/>
              <a:t>phần</a:t>
            </a:r>
            <a:r>
              <a:rPr lang="en-US" sz="1200" dirty="0" smtClean="0"/>
              <a:t> </a:t>
            </a:r>
            <a:r>
              <a:rPr lang="en-US" sz="1200" dirty="0" err="1" smtClean="0"/>
              <a:t>dưỡng</a:t>
            </a:r>
            <a:r>
              <a:rPr lang="en-US" sz="1200" dirty="0" smtClean="0"/>
              <a:t> </a:t>
            </a:r>
            <a:r>
              <a:rPr lang="en-US" sz="1200" dirty="0" err="1" smtClean="0"/>
              <a:t>ẩm</a:t>
            </a:r>
            <a:r>
              <a:rPr lang="en-US" sz="1200" dirty="0" smtClean="0"/>
              <a:t> </a:t>
            </a:r>
            <a:r>
              <a:rPr lang="en-US" sz="1200" dirty="0" err="1" smtClean="0"/>
              <a:t>loại</a:t>
            </a:r>
            <a:r>
              <a:rPr lang="en-US" sz="1200" dirty="0" smtClean="0"/>
              <a:t> </a:t>
            </a:r>
            <a:r>
              <a:rPr lang="en-US" sz="1200" dirty="0" err="1" smtClean="0"/>
              <a:t>bỏ</a:t>
            </a:r>
            <a:r>
              <a:rPr lang="en-US" sz="1200" dirty="0" smtClean="0"/>
              <a:t>  </a:t>
            </a:r>
            <a:r>
              <a:rPr lang="en-US" sz="1200" dirty="0" err="1" smtClean="0"/>
              <a:t>bọng</a:t>
            </a:r>
            <a:r>
              <a:rPr lang="en-US" sz="1200" dirty="0" smtClean="0"/>
              <a:t> </a:t>
            </a:r>
            <a:r>
              <a:rPr lang="en-US" sz="1200" dirty="0" err="1" smtClean="0"/>
              <a:t>mắt</a:t>
            </a:r>
            <a:r>
              <a:rPr lang="en-US" sz="1200" dirty="0" smtClean="0"/>
              <a:t> </a:t>
            </a:r>
            <a:r>
              <a:rPr lang="en-US" sz="1200" dirty="0" err="1" smtClean="0"/>
              <a:t>và</a:t>
            </a:r>
            <a:r>
              <a:rPr lang="en-US" sz="1200" dirty="0" smtClean="0"/>
              <a:t> </a:t>
            </a:r>
            <a:r>
              <a:rPr lang="en-US" sz="1200" dirty="0" err="1" smtClean="0"/>
              <a:t>những</a:t>
            </a:r>
            <a:r>
              <a:rPr lang="en-US" sz="1200" dirty="0" smtClean="0"/>
              <a:t> </a:t>
            </a:r>
            <a:r>
              <a:rPr lang="en-US" sz="1200" dirty="0" err="1" smtClean="0"/>
              <a:t>dấu</a:t>
            </a:r>
            <a:r>
              <a:rPr lang="en-US" sz="1200" dirty="0" smtClean="0"/>
              <a:t> </a:t>
            </a:r>
            <a:r>
              <a:rPr lang="en-US" sz="1200" dirty="0" err="1" smtClean="0"/>
              <a:t>hiệu</a:t>
            </a:r>
            <a:r>
              <a:rPr lang="en-US" sz="1200" dirty="0" smtClean="0"/>
              <a:t> </a:t>
            </a:r>
            <a:r>
              <a:rPr lang="en-US" sz="1200" dirty="0" err="1" smtClean="0"/>
              <a:t>của</a:t>
            </a:r>
            <a:r>
              <a:rPr lang="en-US" sz="1200" dirty="0" smtClean="0"/>
              <a:t> </a:t>
            </a:r>
            <a:r>
              <a:rPr lang="en-US" sz="1200" dirty="0" err="1" smtClean="0"/>
              <a:t>sự</a:t>
            </a:r>
            <a:r>
              <a:rPr lang="en-US" sz="1200" dirty="0" smtClean="0"/>
              <a:t> </a:t>
            </a:r>
            <a:r>
              <a:rPr lang="en-US" sz="1200" dirty="0" err="1" smtClean="0"/>
              <a:t>mệt</a:t>
            </a:r>
            <a:r>
              <a:rPr lang="en-US" sz="1200" dirty="0" smtClean="0"/>
              <a:t> </a:t>
            </a:r>
            <a:r>
              <a:rPr lang="en-US" sz="1200" dirty="0" err="1" smtClean="0"/>
              <a:t>mỏi</a:t>
            </a:r>
            <a:r>
              <a:rPr lang="en-US" sz="1200" dirty="0" smtClean="0"/>
              <a:t> , </a:t>
            </a:r>
            <a:r>
              <a:rPr lang="en-US" sz="1200" dirty="0" err="1" smtClean="0"/>
              <a:t>cho</a:t>
            </a:r>
            <a:r>
              <a:rPr lang="en-US" sz="1200" dirty="0" smtClean="0"/>
              <a:t> da </a:t>
            </a:r>
            <a:r>
              <a:rPr lang="en-US" sz="1200" dirty="0" err="1" smtClean="0"/>
              <a:t>sáng</a:t>
            </a:r>
            <a:r>
              <a:rPr lang="en-US" sz="1200" dirty="0" smtClean="0"/>
              <a:t> </a:t>
            </a:r>
            <a:r>
              <a:rPr lang="en-US" sz="1200" dirty="0" err="1" smtClean="0"/>
              <a:t>mịn</a:t>
            </a:r>
            <a:r>
              <a:rPr lang="en-US" sz="1200" dirty="0" smtClean="0"/>
              <a:t> </a:t>
            </a:r>
            <a:r>
              <a:rPr lang="en-US" sz="1200" dirty="0" err="1" smtClean="0"/>
              <a:t>hơn</a:t>
            </a:r>
            <a:r>
              <a:rPr lang="en-US" sz="1200" dirty="0" smtClean="0"/>
              <a:t>.</a:t>
            </a:r>
          </a:p>
          <a:p>
            <a:pPr marL="171450" indent="-171450">
              <a:buFontTx/>
              <a:buChar char="-"/>
            </a:pPr>
            <a:r>
              <a:rPr lang="en-US" sz="1200" b="1" dirty="0" err="1" smtClean="0"/>
              <a:t>Sáp</a:t>
            </a:r>
            <a:r>
              <a:rPr lang="en-US" sz="1200" b="1" dirty="0" smtClean="0"/>
              <a:t> </a:t>
            </a:r>
            <a:r>
              <a:rPr lang="en-US" sz="1200" b="1" dirty="0" err="1" smtClean="0"/>
              <a:t>ong</a:t>
            </a:r>
            <a:r>
              <a:rPr lang="en-US" sz="1200" b="1" dirty="0" smtClean="0"/>
              <a:t>: </a:t>
            </a:r>
            <a:r>
              <a:rPr lang="en-US" sz="1200" dirty="0" err="1" smtClean="0"/>
              <a:t>chủ</a:t>
            </a:r>
            <a:r>
              <a:rPr lang="en-US" sz="1200" dirty="0" smtClean="0"/>
              <a:t> </a:t>
            </a:r>
            <a:r>
              <a:rPr lang="en-US" sz="1200" dirty="0" err="1" smtClean="0"/>
              <a:t>yếu</a:t>
            </a:r>
            <a:r>
              <a:rPr lang="en-US" sz="1200" dirty="0" smtClean="0"/>
              <a:t> </a:t>
            </a:r>
            <a:r>
              <a:rPr lang="en-US" sz="1200" dirty="0" err="1" smtClean="0"/>
              <a:t>là</a:t>
            </a:r>
            <a:r>
              <a:rPr lang="en-US" sz="1200" dirty="0" smtClean="0"/>
              <a:t> </a:t>
            </a:r>
            <a:r>
              <a:rPr lang="en-US" sz="1200" dirty="0" err="1" smtClean="0"/>
              <a:t>este</a:t>
            </a:r>
            <a:r>
              <a:rPr lang="en-US" sz="1200" dirty="0" smtClean="0"/>
              <a:t> </a:t>
            </a:r>
            <a:r>
              <a:rPr lang="en-US" sz="1200" dirty="0" err="1" smtClean="0"/>
              <a:t>của</a:t>
            </a:r>
            <a:r>
              <a:rPr lang="en-US" sz="1200" dirty="0" smtClean="0"/>
              <a:t> </a:t>
            </a:r>
            <a:r>
              <a:rPr lang="en-US" sz="1200" dirty="0" err="1" smtClean="0"/>
              <a:t>axit</a:t>
            </a:r>
            <a:r>
              <a:rPr lang="en-US" sz="1200" dirty="0" smtClean="0"/>
              <a:t> </a:t>
            </a:r>
            <a:r>
              <a:rPr lang="en-US" sz="1200" dirty="0" err="1" smtClean="0"/>
              <a:t>béo</a:t>
            </a:r>
            <a:r>
              <a:rPr lang="en-US" sz="1200" baseline="0" dirty="0" smtClean="0"/>
              <a:t> </a:t>
            </a:r>
            <a:r>
              <a:rPr lang="en-US" sz="1200" baseline="0" dirty="0" err="1" smtClean="0"/>
              <a:t>có</a:t>
            </a:r>
            <a:r>
              <a:rPr lang="en-US" sz="1200" baseline="0" dirty="0" smtClean="0"/>
              <a:t> </a:t>
            </a:r>
            <a:r>
              <a:rPr lang="en-US" sz="1200" baseline="0" dirty="0" err="1" smtClean="0"/>
              <a:t>tác</a:t>
            </a:r>
            <a:r>
              <a:rPr lang="en-US" sz="1200" baseline="0" dirty="0" smtClean="0"/>
              <a:t> </a:t>
            </a:r>
            <a:r>
              <a:rPr lang="en-US" sz="1200" baseline="0" dirty="0" err="1" smtClean="0"/>
              <a:t>dụng</a:t>
            </a:r>
            <a:r>
              <a:rPr lang="en-US" sz="1200" baseline="0" dirty="0" smtClean="0"/>
              <a:t> </a:t>
            </a:r>
            <a:r>
              <a:rPr lang="en-US" sz="1200" baseline="0" dirty="0" err="1" smtClean="0"/>
              <a:t>kháng</a:t>
            </a:r>
            <a:r>
              <a:rPr lang="en-US" sz="1200" baseline="0" dirty="0" smtClean="0"/>
              <a:t> </a:t>
            </a:r>
            <a:r>
              <a:rPr lang="en-US" sz="1200" baseline="0" dirty="0" err="1" smtClean="0"/>
              <a:t>viêm</a:t>
            </a:r>
            <a:r>
              <a:rPr lang="en-US" sz="1200" baseline="0" dirty="0" smtClean="0"/>
              <a:t>, </a:t>
            </a:r>
            <a:r>
              <a:rPr lang="en-US" sz="1200" baseline="0" dirty="0" err="1" smtClean="0"/>
              <a:t>giữ</a:t>
            </a:r>
            <a:r>
              <a:rPr lang="en-US" sz="1200" baseline="0" dirty="0" smtClean="0"/>
              <a:t> </a:t>
            </a:r>
            <a:r>
              <a:rPr lang="en-US" sz="1200" baseline="0" dirty="0" err="1" smtClean="0"/>
              <a:t>ẩm</a:t>
            </a:r>
            <a:r>
              <a:rPr lang="en-US" sz="1200" baseline="0" dirty="0" smtClean="0"/>
              <a:t>.</a:t>
            </a:r>
          </a:p>
          <a:p>
            <a:r>
              <a:rPr lang="vi-VN" sz="1200" b="0" i="0" kern="1200" dirty="0" smtClean="0">
                <a:solidFill>
                  <a:schemeClr val="tx1"/>
                </a:solidFill>
                <a:latin typeface="+mn-lt"/>
                <a:ea typeface="+mn-ea"/>
                <a:cs typeface="+mn-cs"/>
              </a:rPr>
              <a:t>Để hình thành sáp, trước hết ong hút no mật, sau một ngày một đêm, những hạch sáp ở bụng ong biến hóa thành sáp rồi tiết ra 4 đôi hạch sáp ở dưới bụng. Khi gặp không khí, sáp này trở thành những hạt sáp giống như mảnh vẩy, được gọi là vẩy sáp. Vẩy sáp này lại được các chân sau của ong gom để chuyển lên chân trước rồi đưa lên miệng nhào nặn cho tới khi dẻo quánh mới đem đắp tổ. Theo nghiên cứu, với những điều kiện bình thường, muốn sản xuất 1 kg sáp, ong mật phải dùng đến trên 3 kg mật và một số lượng nhỏ phấn hoa</a:t>
            </a:r>
            <a:endParaRPr lang="en-US" sz="1200" b="0" i="0" kern="1200" dirty="0" smtClean="0">
              <a:solidFill>
                <a:schemeClr val="tx1"/>
              </a:solidFill>
              <a:latin typeface="+mn-lt"/>
              <a:ea typeface="+mn-ea"/>
              <a:cs typeface="+mn-cs"/>
            </a:endParaRPr>
          </a:p>
          <a:p>
            <a:r>
              <a:rPr lang="vi-VN" sz="1200" b="0" i="0" kern="1200" dirty="0" smtClean="0">
                <a:solidFill>
                  <a:schemeClr val="tx1"/>
                </a:solidFill>
                <a:latin typeface="+mn-lt"/>
                <a:ea typeface="+mn-ea"/>
                <a:cs typeface="+mn-cs"/>
              </a:rPr>
              <a:t> Lớp sáp ong này đóng vai trò như là một chất kháng sinh tự nhiên giúp bảo vệ khỏi các sinh vật từ bên ngoài xâm chiếm vào.</a:t>
            </a:r>
            <a:endParaRPr lang="en-US" sz="1200" b="0" i="0" kern="1200" dirty="0" smtClean="0">
              <a:solidFill>
                <a:schemeClr val="tx1"/>
              </a:solidFill>
              <a:latin typeface="+mn-lt"/>
              <a:ea typeface="+mn-ea"/>
              <a:cs typeface="+mn-cs"/>
            </a:endParaRPr>
          </a:p>
          <a:p>
            <a:r>
              <a:rPr lang="vi-VN" sz="1200" b="0" i="0" kern="1200" dirty="0" smtClean="0">
                <a:solidFill>
                  <a:schemeClr val="tx1"/>
                </a:solidFill>
                <a:latin typeface="+mn-lt"/>
                <a:ea typeface="+mn-ea"/>
                <a:cs typeface="+mn-cs"/>
              </a:rPr>
              <a:t>Sáp ong còn chứa các chất monosaccharide, cellulose, các axit amin, các nhóm vitamin B1, B2, pro-vitamin A, E và D, nicotinic acid, folic acid, các chất khoáng như canxi, magnesium, sắt, đồng, kẽm.</a:t>
            </a:r>
            <a:endParaRPr lang="en-US" sz="1200" b="0" i="0" kern="1200" dirty="0" smtClean="0">
              <a:solidFill>
                <a:schemeClr val="tx1"/>
              </a:solidFill>
              <a:latin typeface="+mn-lt"/>
              <a:ea typeface="+mn-ea"/>
              <a:cs typeface="+mn-cs"/>
            </a:endParaRPr>
          </a:p>
          <a:p>
            <a:r>
              <a:rPr lang="vi-VN" sz="1200" b="0" i="0" kern="1200" dirty="0" smtClean="0">
                <a:solidFill>
                  <a:schemeClr val="tx1"/>
                </a:solidFill>
                <a:latin typeface="+mn-lt"/>
                <a:ea typeface="+mn-ea"/>
                <a:cs typeface="+mn-cs"/>
              </a:rPr>
              <a:t>caffein acid phenethyl ester (CAPE) và bioflavonoids. Flavonoids có đến 20 -30 loại khác nhau, trong đó quan trọng nhất là chrysin, pinocembrin và galangin.</a:t>
            </a:r>
            <a:endParaRPr lang="en-US" sz="1200" b="0" i="0" kern="1200" dirty="0" smtClean="0">
              <a:solidFill>
                <a:schemeClr val="tx1"/>
              </a:solidFill>
              <a:latin typeface="+mn-lt"/>
              <a:ea typeface="+mn-ea"/>
              <a:cs typeface="+mn-cs"/>
            </a:endParaRPr>
          </a:p>
          <a:p>
            <a:r>
              <a:rPr lang="vi-VN" sz="1200" b="0" i="0" kern="1200" dirty="0" smtClean="0">
                <a:solidFill>
                  <a:schemeClr val="tx1"/>
                </a:solidFill>
                <a:latin typeface="+mn-lt"/>
                <a:ea typeface="+mn-ea"/>
                <a:cs typeface="+mn-cs"/>
              </a:rPr>
              <a:t>Sáp ong là chất kháng nấm và kháng sinh tự nhiên.</a:t>
            </a:r>
          </a:p>
          <a:p>
            <a:r>
              <a:rPr lang="vi-VN" sz="1200" b="0" i="0" kern="1200" dirty="0" smtClean="0">
                <a:solidFill>
                  <a:schemeClr val="tx1"/>
                </a:solidFill>
                <a:latin typeface="+mn-lt"/>
                <a:ea typeface="+mn-ea"/>
                <a:cs typeface="+mn-cs"/>
              </a:rPr>
              <a:t>Sáp ong cung cấp độ ẩm, nuôi dưỡng các tế bào và bảo vệ da không bị thương tổn trước các yếu tố môi trường.</a:t>
            </a:r>
          </a:p>
          <a:p>
            <a:r>
              <a:rPr lang="vi-VN" sz="1200" b="0" i="0" kern="1200" dirty="0" smtClean="0">
                <a:solidFill>
                  <a:schemeClr val="tx1"/>
                </a:solidFill>
                <a:latin typeface="+mn-lt"/>
                <a:ea typeface="+mn-ea"/>
                <a:cs typeface="+mn-cs"/>
              </a:rPr>
              <a:t>Sáp ong có khả năng điều hòa hệ miễn dịch: ức chế và kích thích hệ miễn dịch.</a:t>
            </a:r>
          </a:p>
          <a:p>
            <a:r>
              <a:rPr lang="vi-VN" sz="1200" b="0" i="0" kern="1200" dirty="0" smtClean="0">
                <a:solidFill>
                  <a:schemeClr val="tx1"/>
                </a:solidFill>
                <a:latin typeface="+mn-lt"/>
                <a:ea typeface="+mn-ea"/>
                <a:cs typeface="+mn-cs"/>
              </a:rPr>
              <a:t>Sáp ong còn có khả năng chống nắng với các đặc tính chống thấm nước, kết hợp tốt với nhiều thành phần, có tính đàn hồi và bám lâu hơn trên bề mặt da hoặc môi.</a:t>
            </a:r>
            <a:endParaRPr lang="en-US" sz="1200" dirty="0" smtClean="0"/>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sz="1200" b="1" dirty="0" smtClean="0">
                <a:latin typeface="Times New Roman" pitchFamily="18" charset="0"/>
                <a:cs typeface="Times New Roman" pitchFamily="18" charset="0"/>
              </a:rPr>
              <a:t>Glycine </a:t>
            </a:r>
            <a:r>
              <a:rPr lang="en-US" sz="1200" b="1" dirty="0" err="1" smtClean="0">
                <a:latin typeface="Times New Roman" pitchFamily="18" charset="0"/>
                <a:cs typeface="Times New Roman" pitchFamily="18" charset="0"/>
              </a:rPr>
              <a:t>Soja</a:t>
            </a:r>
            <a:r>
              <a:rPr lang="en-US" sz="1200" b="1" dirty="0" smtClean="0">
                <a:latin typeface="Times New Roman" pitchFamily="18" charset="0"/>
                <a:cs typeface="Times New Roman" pitchFamily="18" charset="0"/>
              </a:rPr>
              <a:t> (Soybean) Protein: </a:t>
            </a:r>
            <a:r>
              <a:rPr lang="en-US" sz="1200" dirty="0" smtClean="0">
                <a:latin typeface="Times New Roman" pitchFamily="18" charset="0"/>
                <a:cs typeface="Times New Roman" pitchFamily="18" charset="0"/>
              </a:rPr>
              <a:t>Protein </a:t>
            </a:r>
            <a:r>
              <a:rPr lang="en-US" sz="1200" dirty="0" err="1" smtClean="0">
                <a:latin typeface="Times New Roman" pitchFamily="18" charset="0"/>
                <a:cs typeface="Times New Roman" pitchFamily="18" charset="0"/>
              </a:rPr>
              <a:t>từ</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đậu</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tương</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có</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chứa</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đến</a:t>
            </a:r>
            <a:r>
              <a:rPr lang="en-US" sz="1200" dirty="0" smtClean="0">
                <a:latin typeface="Times New Roman" pitchFamily="18" charset="0"/>
                <a:cs typeface="Times New Roman" pitchFamily="18" charset="0"/>
              </a:rPr>
              <a:t> 40% protein, lipid (12-25%), </a:t>
            </a:r>
            <a:r>
              <a:rPr lang="en-US" sz="1200" dirty="0" err="1" smtClean="0">
                <a:latin typeface="Times New Roman" pitchFamily="18" charset="0"/>
                <a:cs typeface="Times New Roman" pitchFamily="18" charset="0"/>
              </a:rPr>
              <a:t>glucid</a:t>
            </a:r>
            <a:r>
              <a:rPr lang="en-US" sz="1200" dirty="0" smtClean="0">
                <a:latin typeface="Times New Roman" pitchFamily="18" charset="0"/>
                <a:cs typeface="Times New Roman" pitchFamily="18" charset="0"/>
              </a:rPr>
              <a:t> (10-15%) </a:t>
            </a:r>
            <a:r>
              <a:rPr lang="en-US" sz="1200" dirty="0" err="1" smtClean="0">
                <a:latin typeface="Times New Roman" pitchFamily="18" charset="0"/>
                <a:cs typeface="Times New Roman" pitchFamily="18" charset="0"/>
              </a:rPr>
              <a:t>và</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các</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muối</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khoáng</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Ca</a:t>
            </a:r>
            <a:r>
              <a:rPr lang="en-US" sz="1200" dirty="0" smtClean="0">
                <a:latin typeface="Times New Roman" pitchFamily="18" charset="0"/>
                <a:cs typeface="Times New Roman" pitchFamily="18" charset="0"/>
              </a:rPr>
              <a:t>, Fe, Mg, P, K, Na, </a:t>
            </a:r>
            <a:r>
              <a:rPr lang="en-US" sz="1200" dirty="0" err="1" smtClean="0">
                <a:latin typeface="Times New Roman" pitchFamily="18" charset="0"/>
                <a:cs typeface="Times New Roman" pitchFamily="18" charset="0"/>
              </a:rPr>
              <a:t>các</a:t>
            </a:r>
            <a:r>
              <a:rPr lang="en-US" sz="1200" dirty="0" smtClean="0">
                <a:latin typeface="Times New Roman" pitchFamily="18" charset="0"/>
                <a:cs typeface="Times New Roman" pitchFamily="18" charset="0"/>
              </a:rPr>
              <a:t> vitamin A, B1, B2, D, E, F, </a:t>
            </a:r>
            <a:r>
              <a:rPr lang="en-US" sz="1200" dirty="0" err="1" smtClean="0">
                <a:latin typeface="Times New Roman" pitchFamily="18" charset="0"/>
                <a:cs typeface="Times New Roman" pitchFamily="18" charset="0"/>
              </a:rPr>
              <a:t>các</a:t>
            </a:r>
            <a:r>
              <a:rPr lang="en-US" sz="1200" dirty="0" smtClean="0">
                <a:latin typeface="Times New Roman" pitchFamily="18" charset="0"/>
                <a:cs typeface="Times New Roman" pitchFamily="18" charset="0"/>
              </a:rPr>
              <a:t> enzyme….</a:t>
            </a:r>
            <a:r>
              <a:rPr lang="en-US" sz="1200" dirty="0" err="1" smtClean="0">
                <a:latin typeface="Times New Roman" pitchFamily="18" charset="0"/>
                <a:cs typeface="Times New Roman" pitchFamily="18" charset="0"/>
              </a:rPr>
              <a:t>Ngoài</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ra</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trong</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đậu</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tương</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còn</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có</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đủ</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các</a:t>
            </a:r>
            <a:r>
              <a:rPr lang="en-US" sz="1200" dirty="0" smtClean="0">
                <a:latin typeface="Times New Roman" pitchFamily="18" charset="0"/>
                <a:cs typeface="Times New Roman" pitchFamily="18" charset="0"/>
              </a:rPr>
              <a:t> acid </a:t>
            </a:r>
            <a:r>
              <a:rPr lang="en-US" sz="1200" dirty="0" err="1" smtClean="0">
                <a:latin typeface="Times New Roman" pitchFamily="18" charset="0"/>
                <a:cs typeface="Times New Roman" pitchFamily="18" charset="0"/>
              </a:rPr>
              <a:t>amin</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cơ</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bản</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isoleucin</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lysin</a:t>
            </a:r>
            <a:r>
              <a:rPr lang="en-US" sz="1200" dirty="0" smtClean="0">
                <a:latin typeface="Times New Roman" pitchFamily="18" charset="0"/>
                <a:cs typeface="Times New Roman" pitchFamily="18" charset="0"/>
              </a:rPr>
              <a:t>…</a:t>
            </a:r>
            <a:r>
              <a:rPr lang="en-US" sz="1200" dirty="0" err="1" smtClean="0">
                <a:latin typeface="Times New Roman" pitchFamily="18" charset="0"/>
                <a:cs typeface="Times New Roman" pitchFamily="18" charset="0"/>
              </a:rPr>
              <a:t>và</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là</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một</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nguồn</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cung</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cấp</a:t>
            </a:r>
            <a:r>
              <a:rPr lang="en-US" sz="1200" dirty="0" smtClean="0">
                <a:latin typeface="Times New Roman" pitchFamily="18" charset="0"/>
                <a:cs typeface="Times New Roman" pitchFamily="18" charset="0"/>
              </a:rPr>
              <a:t> protein </a:t>
            </a:r>
            <a:r>
              <a:rPr lang="en-US" sz="1200" dirty="0" err="1" smtClean="0">
                <a:latin typeface="Times New Roman" pitchFamily="18" charset="0"/>
                <a:cs typeface="Times New Roman" pitchFamily="18" charset="0"/>
              </a:rPr>
              <a:t>hoàn</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chỉnh</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vì</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chưa</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một</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lượng</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đáng</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kể</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các</a:t>
            </a:r>
            <a:r>
              <a:rPr lang="en-US" sz="1200" dirty="0" smtClean="0">
                <a:latin typeface="Times New Roman" pitchFamily="18" charset="0"/>
                <a:cs typeface="Times New Roman" pitchFamily="18" charset="0"/>
              </a:rPr>
              <a:t> amino acid </a:t>
            </a:r>
            <a:r>
              <a:rPr lang="en-US" sz="1200" dirty="0" err="1" smtClean="0">
                <a:latin typeface="Times New Roman" pitchFamily="18" charset="0"/>
                <a:cs typeface="Times New Roman" pitchFamily="18" charset="0"/>
              </a:rPr>
              <a:t>không</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thay</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thế</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cần</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thiết</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cho</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cơ</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thể</a:t>
            </a:r>
            <a:r>
              <a:rPr lang="en-US" sz="1200" dirty="0" smtClean="0">
                <a:latin typeface="Times New Roman" pitchFamily="18" charset="0"/>
                <a:cs typeface="Times New Roman" pitchFamily="18" charset="0"/>
              </a:rPr>
              <a:t>. </a:t>
            </a:r>
            <a:r>
              <a:rPr lang="en-US" sz="1200" dirty="0" smtClean="0">
                <a:latin typeface="Times New Roman" pitchFamily="18" charset="0"/>
                <a:cs typeface="Times New Roman" pitchFamily="18" charset="0"/>
                <a:sym typeface="Wingdings"/>
              </a:rPr>
              <a:t> </a:t>
            </a:r>
            <a:r>
              <a:rPr lang="en-US" sz="1200" dirty="0" err="1" smtClean="0">
                <a:latin typeface="Times New Roman" pitchFamily="18" charset="0"/>
                <a:cs typeface="Times New Roman" pitchFamily="18" charset="0"/>
                <a:sym typeface="Wingdings"/>
              </a:rPr>
              <a:t>làm</a:t>
            </a:r>
            <a:r>
              <a:rPr lang="en-US" sz="1200" dirty="0" smtClean="0">
                <a:latin typeface="Times New Roman" pitchFamily="18" charset="0"/>
                <a:cs typeface="Times New Roman" pitchFamily="18" charset="0"/>
                <a:sym typeface="Wingdings"/>
              </a:rPr>
              <a:t> </a:t>
            </a:r>
            <a:r>
              <a:rPr lang="en-US" sz="1200" dirty="0" err="1" smtClean="0">
                <a:latin typeface="Times New Roman" pitchFamily="18" charset="0"/>
                <a:cs typeface="Times New Roman" pitchFamily="18" charset="0"/>
                <a:sym typeface="Wingdings"/>
              </a:rPr>
              <a:t>dịu</a:t>
            </a:r>
            <a:r>
              <a:rPr lang="en-US" sz="1200" dirty="0" smtClean="0">
                <a:latin typeface="Times New Roman" pitchFamily="18" charset="0"/>
                <a:cs typeface="Times New Roman" pitchFamily="18" charset="0"/>
                <a:sym typeface="Wingdings"/>
              </a:rPr>
              <a:t> </a:t>
            </a:r>
            <a:r>
              <a:rPr lang="en-US" sz="1200" dirty="0" err="1" smtClean="0">
                <a:latin typeface="Times New Roman" pitchFamily="18" charset="0"/>
                <a:cs typeface="Times New Roman" pitchFamily="18" charset="0"/>
                <a:sym typeface="Wingdings"/>
              </a:rPr>
              <a:t>và</a:t>
            </a:r>
            <a:r>
              <a:rPr lang="en-US" sz="1200" dirty="0" smtClean="0">
                <a:latin typeface="Times New Roman" pitchFamily="18" charset="0"/>
                <a:cs typeface="Times New Roman" pitchFamily="18" charset="0"/>
                <a:sym typeface="Wingdings"/>
              </a:rPr>
              <a:t> </a:t>
            </a:r>
            <a:r>
              <a:rPr lang="en-US" sz="1200" dirty="0" err="1" smtClean="0">
                <a:latin typeface="Times New Roman" pitchFamily="18" charset="0"/>
                <a:cs typeface="Times New Roman" pitchFamily="18" charset="0"/>
                <a:sym typeface="Wingdings"/>
              </a:rPr>
              <a:t>làm</a:t>
            </a:r>
            <a:r>
              <a:rPr lang="en-US" sz="1200" dirty="0" smtClean="0">
                <a:latin typeface="Times New Roman" pitchFamily="18" charset="0"/>
                <a:cs typeface="Times New Roman" pitchFamily="18" charset="0"/>
                <a:sym typeface="Wingdings"/>
              </a:rPr>
              <a:t> </a:t>
            </a:r>
            <a:r>
              <a:rPr lang="en-US" sz="1200" dirty="0" err="1" smtClean="0">
                <a:latin typeface="Times New Roman" pitchFamily="18" charset="0"/>
                <a:cs typeface="Times New Roman" pitchFamily="18" charset="0"/>
                <a:sym typeface="Wingdings"/>
              </a:rPr>
              <a:t>giảm</a:t>
            </a:r>
            <a:r>
              <a:rPr lang="en-US" sz="1200" dirty="0" smtClean="0">
                <a:latin typeface="Times New Roman" pitchFamily="18" charset="0"/>
                <a:cs typeface="Times New Roman" pitchFamily="18" charset="0"/>
                <a:sym typeface="Wingdings"/>
              </a:rPr>
              <a:t> </a:t>
            </a:r>
            <a:r>
              <a:rPr lang="en-US" sz="1200" dirty="0" err="1" smtClean="0">
                <a:latin typeface="Times New Roman" pitchFamily="18" charset="0"/>
                <a:cs typeface="Times New Roman" pitchFamily="18" charset="0"/>
                <a:sym typeface="Wingdings"/>
              </a:rPr>
              <a:t>thâm</a:t>
            </a:r>
            <a:r>
              <a:rPr lang="en-US" sz="1200" dirty="0" smtClean="0">
                <a:latin typeface="Times New Roman" pitchFamily="18" charset="0"/>
                <a:cs typeface="Times New Roman" pitchFamily="18" charset="0"/>
                <a:sym typeface="Wingdings"/>
              </a:rPr>
              <a:t> </a:t>
            </a:r>
            <a:r>
              <a:rPr lang="en-US" sz="1200" dirty="0" err="1" smtClean="0">
                <a:latin typeface="Times New Roman" pitchFamily="18" charset="0"/>
                <a:cs typeface="Times New Roman" pitchFamily="18" charset="0"/>
                <a:sym typeface="Wingdings"/>
              </a:rPr>
              <a:t>bọng</a:t>
            </a:r>
            <a:r>
              <a:rPr lang="en-US" sz="1200" dirty="0" smtClean="0">
                <a:latin typeface="Times New Roman" pitchFamily="18" charset="0"/>
                <a:cs typeface="Times New Roman" pitchFamily="18" charset="0"/>
                <a:sym typeface="Wingdings"/>
              </a:rPr>
              <a:t> </a:t>
            </a:r>
            <a:r>
              <a:rPr lang="en-US" sz="1200" dirty="0" err="1" smtClean="0">
                <a:latin typeface="Times New Roman" pitchFamily="18" charset="0"/>
                <a:cs typeface="Times New Roman" pitchFamily="18" charset="0"/>
                <a:sym typeface="Wingdings"/>
              </a:rPr>
              <a:t>mắt</a:t>
            </a:r>
            <a:r>
              <a:rPr lang="en-US" sz="1200" dirty="0" smtClean="0">
                <a:latin typeface="Times New Roman" pitchFamily="18" charset="0"/>
                <a:cs typeface="Times New Roman" pitchFamily="18" charset="0"/>
                <a:sym typeface="Wingdings"/>
              </a:rPr>
              <a:t>, </a:t>
            </a:r>
            <a:r>
              <a:rPr lang="en-US" sz="1200" dirty="0" err="1" smtClean="0">
                <a:latin typeface="Times New Roman" pitchFamily="18" charset="0"/>
                <a:cs typeface="Times New Roman" pitchFamily="18" charset="0"/>
                <a:sym typeface="Wingdings"/>
              </a:rPr>
              <a:t>làm</a:t>
            </a:r>
            <a:r>
              <a:rPr lang="en-US" sz="1200" dirty="0" smtClean="0">
                <a:latin typeface="Times New Roman" pitchFamily="18" charset="0"/>
                <a:cs typeface="Times New Roman" pitchFamily="18" charset="0"/>
                <a:sym typeface="Wingdings"/>
              </a:rPr>
              <a:t> </a:t>
            </a:r>
            <a:r>
              <a:rPr lang="en-US" sz="1200" dirty="0" err="1" smtClean="0">
                <a:latin typeface="Times New Roman" pitchFamily="18" charset="0"/>
                <a:cs typeface="Times New Roman" pitchFamily="18" charset="0"/>
                <a:sym typeface="Wingdings"/>
              </a:rPr>
              <a:t>mờ</a:t>
            </a:r>
            <a:r>
              <a:rPr lang="en-US" sz="1200" dirty="0" smtClean="0">
                <a:latin typeface="Times New Roman" pitchFamily="18" charset="0"/>
                <a:cs typeface="Times New Roman" pitchFamily="18" charset="0"/>
                <a:sym typeface="Wingdings"/>
              </a:rPr>
              <a:t> </a:t>
            </a:r>
            <a:r>
              <a:rPr lang="en-US" sz="1200" dirty="0" err="1" smtClean="0">
                <a:latin typeface="Times New Roman" pitchFamily="18" charset="0"/>
                <a:cs typeface="Times New Roman" pitchFamily="18" charset="0"/>
                <a:sym typeface="Wingdings"/>
              </a:rPr>
              <a:t>các</a:t>
            </a:r>
            <a:r>
              <a:rPr lang="en-US" sz="1200" dirty="0" smtClean="0">
                <a:latin typeface="Times New Roman" pitchFamily="18" charset="0"/>
                <a:cs typeface="Times New Roman" pitchFamily="18" charset="0"/>
                <a:sym typeface="Wingdings"/>
              </a:rPr>
              <a:t> </a:t>
            </a:r>
            <a:r>
              <a:rPr lang="en-US" sz="1200" dirty="0" err="1" smtClean="0">
                <a:latin typeface="Times New Roman" pitchFamily="18" charset="0"/>
                <a:cs typeface="Times New Roman" pitchFamily="18" charset="0"/>
                <a:sym typeface="Wingdings"/>
              </a:rPr>
              <a:t>nếp</a:t>
            </a:r>
            <a:r>
              <a:rPr lang="en-US" sz="1200" dirty="0" smtClean="0">
                <a:latin typeface="Times New Roman" pitchFamily="18" charset="0"/>
                <a:cs typeface="Times New Roman" pitchFamily="18" charset="0"/>
                <a:sym typeface="Wingdings"/>
              </a:rPr>
              <a:t> </a:t>
            </a:r>
            <a:r>
              <a:rPr lang="en-US" sz="1200" dirty="0" err="1" smtClean="0">
                <a:latin typeface="Times New Roman" pitchFamily="18" charset="0"/>
                <a:cs typeface="Times New Roman" pitchFamily="18" charset="0"/>
                <a:sym typeface="Wingdings"/>
              </a:rPr>
              <a:t>nhăn</a:t>
            </a:r>
            <a:r>
              <a:rPr lang="en-US" sz="1200" dirty="0" smtClean="0">
                <a:latin typeface="Times New Roman" pitchFamily="18" charset="0"/>
                <a:cs typeface="Times New Roman" pitchFamily="18" charset="0"/>
                <a:sym typeface="Wingdings"/>
              </a:rPr>
              <a:t> </a:t>
            </a:r>
            <a:r>
              <a:rPr lang="en-US" sz="1200" dirty="0" err="1" smtClean="0">
                <a:latin typeface="Times New Roman" pitchFamily="18" charset="0"/>
                <a:cs typeface="Times New Roman" pitchFamily="18" charset="0"/>
                <a:sym typeface="Wingdings"/>
              </a:rPr>
              <a:t>và</a:t>
            </a:r>
            <a:r>
              <a:rPr lang="en-US" sz="1200" dirty="0" smtClean="0">
                <a:latin typeface="Times New Roman" pitchFamily="18" charset="0"/>
                <a:cs typeface="Times New Roman" pitchFamily="18" charset="0"/>
                <a:sym typeface="Wingdings"/>
              </a:rPr>
              <a:t> </a:t>
            </a:r>
            <a:r>
              <a:rPr lang="en-US" sz="1200" dirty="0" err="1" smtClean="0">
                <a:latin typeface="Times New Roman" pitchFamily="18" charset="0"/>
                <a:cs typeface="Times New Roman" pitchFamily="18" charset="0"/>
                <a:sym typeface="Wingdings"/>
              </a:rPr>
              <a:t>cung</a:t>
            </a:r>
            <a:r>
              <a:rPr lang="en-US" sz="1200" dirty="0" smtClean="0">
                <a:latin typeface="Times New Roman" pitchFamily="18" charset="0"/>
                <a:cs typeface="Times New Roman" pitchFamily="18" charset="0"/>
                <a:sym typeface="Wingdings"/>
              </a:rPr>
              <a:t> </a:t>
            </a:r>
            <a:r>
              <a:rPr lang="en-US" sz="1200" dirty="0" err="1" smtClean="0">
                <a:latin typeface="Times New Roman" pitchFamily="18" charset="0"/>
                <a:cs typeface="Times New Roman" pitchFamily="18" charset="0"/>
                <a:sym typeface="Wingdings"/>
              </a:rPr>
              <a:t>cấp</a:t>
            </a:r>
            <a:r>
              <a:rPr lang="en-US" sz="1200" dirty="0" smtClean="0">
                <a:latin typeface="Times New Roman" pitchFamily="18" charset="0"/>
                <a:cs typeface="Times New Roman" pitchFamily="18" charset="0"/>
                <a:sym typeface="Wingdings"/>
              </a:rPr>
              <a:t> </a:t>
            </a:r>
            <a:r>
              <a:rPr lang="en-US" sz="1200" dirty="0" err="1" smtClean="0">
                <a:latin typeface="Times New Roman" pitchFamily="18" charset="0"/>
                <a:cs typeface="Times New Roman" pitchFamily="18" charset="0"/>
                <a:sym typeface="Wingdings"/>
              </a:rPr>
              <a:t>nước</a:t>
            </a:r>
            <a:r>
              <a:rPr lang="en-US" sz="1200" dirty="0" smtClean="0">
                <a:latin typeface="Times New Roman" pitchFamily="18" charset="0"/>
                <a:cs typeface="Times New Roman" pitchFamily="18" charset="0"/>
                <a:sym typeface="Wingdings"/>
              </a:rPr>
              <a:t> </a:t>
            </a:r>
            <a:r>
              <a:rPr lang="en-US" sz="1200" dirty="0" err="1" smtClean="0">
                <a:latin typeface="Times New Roman" pitchFamily="18" charset="0"/>
                <a:cs typeface="Times New Roman" pitchFamily="18" charset="0"/>
                <a:sym typeface="Wingdings"/>
              </a:rPr>
              <a:t>cho</a:t>
            </a:r>
            <a:r>
              <a:rPr lang="en-US" sz="1200" dirty="0" smtClean="0">
                <a:latin typeface="Times New Roman" pitchFamily="18" charset="0"/>
                <a:cs typeface="Times New Roman" pitchFamily="18" charset="0"/>
                <a:sym typeface="Wingdings"/>
              </a:rPr>
              <a:t> da.</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sz="1200" b="1" dirty="0" smtClean="0">
                <a:latin typeface="Times New Roman" pitchFamily="18" charset="0"/>
                <a:cs typeface="Times New Roman" pitchFamily="18" charset="0"/>
                <a:sym typeface="Wingdings"/>
              </a:rPr>
              <a:t>Avocado oil: </a:t>
            </a:r>
            <a:r>
              <a:rPr lang="en-US" sz="1200" dirty="0" err="1" smtClean="0">
                <a:latin typeface="Times New Roman" pitchFamily="18" charset="0"/>
                <a:cs typeface="Times New Roman" pitchFamily="18" charset="0"/>
                <a:sym typeface="Wingdings"/>
              </a:rPr>
              <a:t>có</a:t>
            </a:r>
            <a:r>
              <a:rPr lang="en-US" sz="1200" dirty="0" smtClean="0">
                <a:latin typeface="Times New Roman" pitchFamily="18" charset="0"/>
                <a:cs typeface="Times New Roman" pitchFamily="18" charset="0"/>
                <a:sym typeface="Wingdings"/>
              </a:rPr>
              <a:t> </a:t>
            </a:r>
            <a:r>
              <a:rPr lang="en-US" sz="1200" dirty="0" err="1" smtClean="0">
                <a:latin typeface="Times New Roman" pitchFamily="18" charset="0"/>
                <a:cs typeface="Times New Roman" pitchFamily="18" charset="0"/>
                <a:sym typeface="Wingdings"/>
              </a:rPr>
              <a:t>hàm</a:t>
            </a:r>
            <a:r>
              <a:rPr lang="en-US" sz="1200" dirty="0" smtClean="0">
                <a:latin typeface="Times New Roman" pitchFamily="18" charset="0"/>
                <a:cs typeface="Times New Roman" pitchFamily="18" charset="0"/>
                <a:sym typeface="Wingdings"/>
              </a:rPr>
              <a:t> </a:t>
            </a:r>
            <a:r>
              <a:rPr lang="en-US" sz="1200" dirty="0" err="1" smtClean="0">
                <a:latin typeface="Times New Roman" pitchFamily="18" charset="0"/>
                <a:cs typeface="Times New Roman" pitchFamily="18" charset="0"/>
                <a:sym typeface="Wingdings"/>
              </a:rPr>
              <a:t>lượng</a:t>
            </a:r>
            <a:r>
              <a:rPr lang="en-US" sz="1200" dirty="0" smtClean="0">
                <a:latin typeface="Times New Roman" pitchFamily="18" charset="0"/>
                <a:cs typeface="Times New Roman" pitchFamily="18" charset="0"/>
                <a:sym typeface="Wingdings"/>
              </a:rPr>
              <a:t> vitamin E, A, D </a:t>
            </a:r>
            <a:r>
              <a:rPr lang="en-US" sz="1200" dirty="0" err="1" smtClean="0">
                <a:latin typeface="Times New Roman" pitchFamily="18" charset="0"/>
                <a:cs typeface="Times New Roman" pitchFamily="18" charset="0"/>
                <a:sym typeface="Wingdings"/>
              </a:rPr>
              <a:t>khá</a:t>
            </a:r>
            <a:r>
              <a:rPr lang="en-US" sz="1200" dirty="0" smtClean="0">
                <a:latin typeface="Times New Roman" pitchFamily="18" charset="0"/>
                <a:cs typeface="Times New Roman" pitchFamily="18" charset="0"/>
                <a:sym typeface="Wingdings"/>
              </a:rPr>
              <a:t> </a:t>
            </a:r>
            <a:r>
              <a:rPr lang="en-US" sz="1200" dirty="0" err="1" smtClean="0">
                <a:latin typeface="Times New Roman" pitchFamily="18" charset="0"/>
                <a:cs typeface="Times New Roman" pitchFamily="18" charset="0"/>
                <a:sym typeface="Wingdings"/>
              </a:rPr>
              <a:t>cao</a:t>
            </a:r>
            <a:r>
              <a:rPr lang="en-US" sz="1200" dirty="0" smtClean="0">
                <a:latin typeface="Times New Roman" pitchFamily="18" charset="0"/>
                <a:cs typeface="Times New Roman" pitchFamily="18" charset="0"/>
                <a:sym typeface="Wingdings"/>
              </a:rPr>
              <a:t>  </a:t>
            </a:r>
            <a:r>
              <a:rPr lang="en-US" sz="1200" dirty="0" err="1" smtClean="0">
                <a:latin typeface="Times New Roman" pitchFamily="18" charset="0"/>
                <a:cs typeface="Times New Roman" pitchFamily="18" charset="0"/>
                <a:sym typeface="Wingdings"/>
              </a:rPr>
              <a:t>chống</a:t>
            </a:r>
            <a:r>
              <a:rPr lang="en-US" sz="1200" dirty="0" smtClean="0">
                <a:latin typeface="Times New Roman" pitchFamily="18" charset="0"/>
                <a:cs typeface="Times New Roman" pitchFamily="18" charset="0"/>
                <a:sym typeface="Wingdings"/>
              </a:rPr>
              <a:t> </a:t>
            </a:r>
            <a:r>
              <a:rPr lang="en-US" sz="1200" dirty="0" err="1" smtClean="0">
                <a:latin typeface="Times New Roman" pitchFamily="18" charset="0"/>
                <a:cs typeface="Times New Roman" pitchFamily="18" charset="0"/>
                <a:sym typeface="Wingdings"/>
              </a:rPr>
              <a:t>lão</a:t>
            </a:r>
            <a:r>
              <a:rPr lang="en-US" sz="1200" dirty="0" smtClean="0">
                <a:latin typeface="Times New Roman" pitchFamily="18" charset="0"/>
                <a:cs typeface="Times New Roman" pitchFamily="18" charset="0"/>
                <a:sym typeface="Wingdings"/>
              </a:rPr>
              <a:t> </a:t>
            </a:r>
            <a:r>
              <a:rPr lang="en-US" sz="1200" dirty="0" err="1" smtClean="0">
                <a:latin typeface="Times New Roman" pitchFamily="18" charset="0"/>
                <a:cs typeface="Times New Roman" pitchFamily="18" charset="0"/>
                <a:sym typeface="Wingdings"/>
              </a:rPr>
              <a:t>hoá</a:t>
            </a:r>
            <a:r>
              <a:rPr lang="en-US" sz="1200" dirty="0" smtClean="0">
                <a:latin typeface="Times New Roman" pitchFamily="18" charset="0"/>
                <a:cs typeface="Times New Roman" pitchFamily="18" charset="0"/>
                <a:sym typeface="Wingdings"/>
              </a:rPr>
              <a:t> </a:t>
            </a:r>
            <a:r>
              <a:rPr lang="en-US" sz="1200" dirty="0" err="1" smtClean="0">
                <a:latin typeface="Times New Roman" pitchFamily="18" charset="0"/>
                <a:cs typeface="Times New Roman" pitchFamily="18" charset="0"/>
                <a:sym typeface="Wingdings"/>
              </a:rPr>
              <a:t>bằng</a:t>
            </a:r>
            <a:r>
              <a:rPr lang="en-US" sz="1200" dirty="0" smtClean="0">
                <a:latin typeface="Times New Roman" pitchFamily="18" charset="0"/>
                <a:cs typeface="Times New Roman" pitchFamily="18" charset="0"/>
                <a:sym typeface="Wingdings"/>
              </a:rPr>
              <a:t> </a:t>
            </a:r>
            <a:r>
              <a:rPr lang="en-US" sz="1200" dirty="0" err="1" smtClean="0">
                <a:latin typeface="Times New Roman" pitchFamily="18" charset="0"/>
                <a:cs typeface="Times New Roman" pitchFamily="18" charset="0"/>
                <a:sym typeface="Wingdings"/>
              </a:rPr>
              <a:t>cách</a:t>
            </a:r>
            <a:r>
              <a:rPr lang="en-US" sz="1200" dirty="0" smtClean="0">
                <a:latin typeface="Times New Roman" pitchFamily="18" charset="0"/>
                <a:cs typeface="Times New Roman" pitchFamily="18" charset="0"/>
                <a:sym typeface="Wingdings"/>
              </a:rPr>
              <a:t> </a:t>
            </a:r>
            <a:r>
              <a:rPr lang="en-US" sz="1200" dirty="0" err="1" smtClean="0">
                <a:latin typeface="Times New Roman" pitchFamily="18" charset="0"/>
                <a:cs typeface="Times New Roman" pitchFamily="18" charset="0"/>
                <a:sym typeface="Wingdings"/>
              </a:rPr>
              <a:t>vô</a:t>
            </a:r>
            <a:r>
              <a:rPr lang="en-US" sz="1200" dirty="0" smtClean="0">
                <a:latin typeface="Times New Roman" pitchFamily="18" charset="0"/>
                <a:cs typeface="Times New Roman" pitchFamily="18" charset="0"/>
                <a:sym typeface="Wingdings"/>
              </a:rPr>
              <a:t> </a:t>
            </a:r>
            <a:r>
              <a:rPr lang="en-US" sz="1200" dirty="0" err="1" smtClean="0">
                <a:latin typeface="Times New Roman" pitchFamily="18" charset="0"/>
                <a:cs typeface="Times New Roman" pitchFamily="18" charset="0"/>
                <a:sym typeface="Wingdings"/>
              </a:rPr>
              <a:t>hiệu</a:t>
            </a:r>
            <a:r>
              <a:rPr lang="en-US" sz="1200" dirty="0" smtClean="0">
                <a:latin typeface="Times New Roman" pitchFamily="18" charset="0"/>
                <a:cs typeface="Times New Roman" pitchFamily="18" charset="0"/>
                <a:sym typeface="Wingdings"/>
              </a:rPr>
              <a:t> </a:t>
            </a:r>
            <a:r>
              <a:rPr lang="en-US" sz="1200" dirty="0" err="1" smtClean="0">
                <a:latin typeface="Times New Roman" pitchFamily="18" charset="0"/>
                <a:cs typeface="Times New Roman" pitchFamily="18" charset="0"/>
                <a:sym typeface="Wingdings"/>
              </a:rPr>
              <a:t>hoá</a:t>
            </a:r>
            <a:r>
              <a:rPr lang="en-US" sz="1200" dirty="0" smtClean="0">
                <a:latin typeface="Times New Roman" pitchFamily="18" charset="0"/>
                <a:cs typeface="Times New Roman" pitchFamily="18" charset="0"/>
                <a:sym typeface="Wingdings"/>
              </a:rPr>
              <a:t> </a:t>
            </a:r>
            <a:r>
              <a:rPr lang="en-US" sz="1200" dirty="0" err="1" smtClean="0">
                <a:latin typeface="Times New Roman" pitchFamily="18" charset="0"/>
                <a:cs typeface="Times New Roman" pitchFamily="18" charset="0"/>
                <a:sym typeface="Wingdings"/>
              </a:rPr>
              <a:t>những</a:t>
            </a:r>
            <a:r>
              <a:rPr lang="en-US" sz="1200" dirty="0" smtClean="0">
                <a:latin typeface="Times New Roman" pitchFamily="18" charset="0"/>
                <a:cs typeface="Times New Roman" pitchFamily="18" charset="0"/>
                <a:sym typeface="Wingdings"/>
              </a:rPr>
              <a:t> </a:t>
            </a:r>
            <a:r>
              <a:rPr lang="en-US" sz="1200" dirty="0" err="1" smtClean="0">
                <a:latin typeface="Times New Roman" pitchFamily="18" charset="0"/>
                <a:cs typeface="Times New Roman" pitchFamily="18" charset="0"/>
                <a:sym typeface="Wingdings"/>
              </a:rPr>
              <a:t>phân</a:t>
            </a:r>
            <a:r>
              <a:rPr lang="en-US" sz="1200" dirty="0" smtClean="0">
                <a:latin typeface="Times New Roman" pitchFamily="18" charset="0"/>
                <a:cs typeface="Times New Roman" pitchFamily="18" charset="0"/>
                <a:sym typeface="Wingdings"/>
              </a:rPr>
              <a:t> </a:t>
            </a:r>
            <a:r>
              <a:rPr lang="en-US" sz="1200" dirty="0" err="1" smtClean="0">
                <a:latin typeface="Times New Roman" pitchFamily="18" charset="0"/>
                <a:cs typeface="Times New Roman" pitchFamily="18" charset="0"/>
                <a:sym typeface="Wingdings"/>
              </a:rPr>
              <a:t>tử</a:t>
            </a:r>
            <a:r>
              <a:rPr lang="en-US" sz="1200" dirty="0" smtClean="0">
                <a:latin typeface="Times New Roman" pitchFamily="18" charset="0"/>
                <a:cs typeface="Times New Roman" pitchFamily="18" charset="0"/>
                <a:sym typeface="Wingdings"/>
              </a:rPr>
              <a:t> </a:t>
            </a:r>
            <a:r>
              <a:rPr lang="en-US" sz="1200" dirty="0" err="1" smtClean="0">
                <a:latin typeface="Times New Roman" pitchFamily="18" charset="0"/>
                <a:cs typeface="Times New Roman" pitchFamily="18" charset="0"/>
                <a:sym typeface="Wingdings"/>
              </a:rPr>
              <a:t>gây</a:t>
            </a:r>
            <a:r>
              <a:rPr lang="en-US" sz="1200" dirty="0" smtClean="0">
                <a:latin typeface="Times New Roman" pitchFamily="18" charset="0"/>
                <a:cs typeface="Times New Roman" pitchFamily="18" charset="0"/>
                <a:sym typeface="Wingdings"/>
              </a:rPr>
              <a:t> </a:t>
            </a:r>
            <a:r>
              <a:rPr lang="en-US" sz="1200" dirty="0" err="1" smtClean="0">
                <a:latin typeface="Times New Roman" pitchFamily="18" charset="0"/>
                <a:cs typeface="Times New Roman" pitchFamily="18" charset="0"/>
                <a:sym typeface="Wingdings"/>
              </a:rPr>
              <a:t>hại</a:t>
            </a:r>
            <a:r>
              <a:rPr lang="en-US" sz="1200" dirty="0" smtClean="0">
                <a:latin typeface="Times New Roman" pitchFamily="18" charset="0"/>
                <a:cs typeface="Times New Roman" pitchFamily="18" charset="0"/>
                <a:sym typeface="Wingdings"/>
              </a:rPr>
              <a:t> </a:t>
            </a:r>
            <a:r>
              <a:rPr lang="en-US" sz="1200" dirty="0" err="1" smtClean="0">
                <a:latin typeface="Times New Roman" pitchFamily="18" charset="0"/>
                <a:cs typeface="Times New Roman" pitchFamily="18" charset="0"/>
                <a:sym typeface="Wingdings"/>
              </a:rPr>
              <a:t>cho</a:t>
            </a:r>
            <a:r>
              <a:rPr lang="en-US" sz="1200" dirty="0" smtClean="0">
                <a:latin typeface="Times New Roman" pitchFamily="18" charset="0"/>
                <a:cs typeface="Times New Roman" pitchFamily="18" charset="0"/>
                <a:sym typeface="Wingdings"/>
              </a:rPr>
              <a:t> </a:t>
            </a:r>
            <a:r>
              <a:rPr lang="en-US" sz="1200" dirty="0" err="1" smtClean="0">
                <a:latin typeface="Times New Roman" pitchFamily="18" charset="0"/>
                <a:cs typeface="Times New Roman" pitchFamily="18" charset="0"/>
                <a:sym typeface="Wingdings"/>
              </a:rPr>
              <a:t>cơ</a:t>
            </a:r>
            <a:r>
              <a:rPr lang="en-US" sz="1200" dirty="0" smtClean="0">
                <a:latin typeface="Times New Roman" pitchFamily="18" charset="0"/>
                <a:cs typeface="Times New Roman" pitchFamily="18" charset="0"/>
                <a:sym typeface="Wingdings"/>
              </a:rPr>
              <a:t> </a:t>
            </a:r>
            <a:r>
              <a:rPr lang="en-US" sz="1200" dirty="0" err="1" smtClean="0">
                <a:latin typeface="Times New Roman" pitchFamily="18" charset="0"/>
                <a:cs typeface="Times New Roman" pitchFamily="18" charset="0"/>
                <a:sym typeface="Wingdings"/>
              </a:rPr>
              <a:t>thể</a:t>
            </a:r>
            <a:r>
              <a:rPr lang="en-US" sz="1200" dirty="0" smtClean="0">
                <a:latin typeface="Times New Roman" pitchFamily="18" charset="0"/>
                <a:cs typeface="Times New Roman" pitchFamily="18" charset="0"/>
                <a:sym typeface="Wingdings"/>
              </a:rPr>
              <a:t>. Theo </a:t>
            </a:r>
            <a:r>
              <a:rPr lang="en-US" sz="1200" dirty="0" err="1" smtClean="0">
                <a:latin typeface="Times New Roman" pitchFamily="18" charset="0"/>
                <a:cs typeface="Times New Roman" pitchFamily="18" charset="0"/>
                <a:sym typeface="Wingdings"/>
              </a:rPr>
              <a:t>nghiên</a:t>
            </a:r>
            <a:r>
              <a:rPr lang="en-US" sz="1200" dirty="0" smtClean="0">
                <a:latin typeface="Times New Roman" pitchFamily="18" charset="0"/>
                <a:cs typeface="Times New Roman" pitchFamily="18" charset="0"/>
                <a:sym typeface="Wingdings"/>
              </a:rPr>
              <a:t> </a:t>
            </a:r>
            <a:r>
              <a:rPr lang="en-US" sz="1200" dirty="0" err="1" smtClean="0">
                <a:latin typeface="Times New Roman" pitchFamily="18" charset="0"/>
                <a:cs typeface="Times New Roman" pitchFamily="18" charset="0"/>
                <a:sym typeface="Wingdings"/>
              </a:rPr>
              <a:t>cứu</a:t>
            </a:r>
            <a:r>
              <a:rPr lang="en-US" sz="1200" dirty="0" smtClean="0">
                <a:latin typeface="Times New Roman" pitchFamily="18" charset="0"/>
                <a:cs typeface="Times New Roman" pitchFamily="18" charset="0"/>
                <a:sym typeface="Wingdings"/>
              </a:rPr>
              <a:t> </a:t>
            </a:r>
            <a:r>
              <a:rPr lang="en-US" sz="1200" dirty="0" err="1" smtClean="0">
                <a:latin typeface="Times New Roman" pitchFamily="18" charset="0"/>
                <a:cs typeface="Times New Roman" pitchFamily="18" charset="0"/>
                <a:sym typeface="Wingdings"/>
              </a:rPr>
              <a:t>khoa</a:t>
            </a:r>
            <a:r>
              <a:rPr lang="en-US" sz="1200" dirty="0" smtClean="0">
                <a:latin typeface="Times New Roman" pitchFamily="18" charset="0"/>
                <a:cs typeface="Times New Roman" pitchFamily="18" charset="0"/>
                <a:sym typeface="Wingdings"/>
              </a:rPr>
              <a:t> </a:t>
            </a:r>
            <a:r>
              <a:rPr lang="en-US" sz="1200" dirty="0" err="1" smtClean="0">
                <a:latin typeface="Times New Roman" pitchFamily="18" charset="0"/>
                <a:cs typeface="Times New Roman" pitchFamily="18" charset="0"/>
                <a:sym typeface="Wingdings"/>
              </a:rPr>
              <a:t>học</a:t>
            </a:r>
            <a:r>
              <a:rPr lang="en-US" sz="1200" dirty="0" smtClean="0">
                <a:latin typeface="Times New Roman" pitchFamily="18" charset="0"/>
                <a:cs typeface="Times New Roman" pitchFamily="18" charset="0"/>
                <a:sym typeface="Wingdings"/>
              </a:rPr>
              <a:t>, </a:t>
            </a:r>
            <a:r>
              <a:rPr lang="en-US" sz="1200" dirty="0" err="1" smtClean="0">
                <a:latin typeface="Times New Roman" pitchFamily="18" charset="0"/>
                <a:cs typeface="Times New Roman" pitchFamily="18" charset="0"/>
                <a:sym typeface="Wingdings"/>
              </a:rPr>
              <a:t>tinh</a:t>
            </a:r>
            <a:r>
              <a:rPr lang="en-US" sz="1200" dirty="0" smtClean="0">
                <a:latin typeface="Times New Roman" pitchFamily="18" charset="0"/>
                <a:cs typeface="Times New Roman" pitchFamily="18" charset="0"/>
                <a:sym typeface="Wingdings"/>
              </a:rPr>
              <a:t> </a:t>
            </a:r>
            <a:r>
              <a:rPr lang="en-US" sz="1200" dirty="0" err="1" smtClean="0">
                <a:latin typeface="Times New Roman" pitchFamily="18" charset="0"/>
                <a:cs typeface="Times New Roman" pitchFamily="18" charset="0"/>
                <a:sym typeface="Wingdings"/>
              </a:rPr>
              <a:t>dầu</a:t>
            </a:r>
            <a:r>
              <a:rPr lang="en-US" sz="1200" dirty="0" smtClean="0">
                <a:latin typeface="Times New Roman" pitchFamily="18" charset="0"/>
                <a:cs typeface="Times New Roman" pitchFamily="18" charset="0"/>
                <a:sym typeface="Wingdings"/>
              </a:rPr>
              <a:t> </a:t>
            </a:r>
            <a:r>
              <a:rPr lang="en-US" sz="1200" dirty="0" err="1" smtClean="0">
                <a:latin typeface="Times New Roman" pitchFamily="18" charset="0"/>
                <a:cs typeface="Times New Roman" pitchFamily="18" charset="0"/>
                <a:sym typeface="Wingdings"/>
              </a:rPr>
              <a:t>quả</a:t>
            </a:r>
            <a:r>
              <a:rPr lang="en-US" sz="1200" dirty="0" smtClean="0">
                <a:latin typeface="Times New Roman" pitchFamily="18" charset="0"/>
                <a:cs typeface="Times New Roman" pitchFamily="18" charset="0"/>
                <a:sym typeface="Wingdings"/>
              </a:rPr>
              <a:t> </a:t>
            </a:r>
            <a:r>
              <a:rPr lang="en-US" sz="1200" dirty="0" err="1" smtClean="0">
                <a:latin typeface="Times New Roman" pitchFamily="18" charset="0"/>
                <a:cs typeface="Times New Roman" pitchFamily="18" charset="0"/>
                <a:sym typeface="Wingdings"/>
              </a:rPr>
              <a:t>bơ</a:t>
            </a:r>
            <a:r>
              <a:rPr lang="en-US" sz="1200" dirty="0" smtClean="0">
                <a:latin typeface="Times New Roman" pitchFamily="18" charset="0"/>
                <a:cs typeface="Times New Roman" pitchFamily="18" charset="0"/>
                <a:sym typeface="Wingdings"/>
              </a:rPr>
              <a:t> </a:t>
            </a:r>
            <a:r>
              <a:rPr lang="en-US" sz="1200" dirty="0" err="1" smtClean="0">
                <a:latin typeface="Times New Roman" pitchFamily="18" charset="0"/>
                <a:cs typeface="Times New Roman" pitchFamily="18" charset="0"/>
                <a:sym typeface="Wingdings"/>
              </a:rPr>
              <a:t>có</a:t>
            </a:r>
            <a:r>
              <a:rPr lang="en-US" sz="1200" dirty="0" smtClean="0">
                <a:latin typeface="Times New Roman" pitchFamily="18" charset="0"/>
                <a:cs typeface="Times New Roman" pitchFamily="18" charset="0"/>
                <a:sym typeface="Wingdings"/>
              </a:rPr>
              <a:t> </a:t>
            </a:r>
            <a:r>
              <a:rPr lang="en-US" sz="1200" dirty="0" err="1" smtClean="0">
                <a:latin typeface="Times New Roman" pitchFamily="18" charset="0"/>
                <a:cs typeface="Times New Roman" pitchFamily="18" charset="0"/>
                <a:sym typeface="Wingdings"/>
              </a:rPr>
              <a:t>khả</a:t>
            </a:r>
            <a:r>
              <a:rPr lang="en-US" sz="1200" dirty="0" smtClean="0">
                <a:latin typeface="Times New Roman" pitchFamily="18" charset="0"/>
                <a:cs typeface="Times New Roman" pitchFamily="18" charset="0"/>
                <a:sym typeface="Wingdings"/>
              </a:rPr>
              <a:t> </a:t>
            </a:r>
            <a:r>
              <a:rPr lang="en-US" sz="1200" dirty="0" err="1" smtClean="0">
                <a:latin typeface="Times New Roman" pitchFamily="18" charset="0"/>
                <a:cs typeface="Times New Roman" pitchFamily="18" charset="0"/>
                <a:sym typeface="Wingdings"/>
              </a:rPr>
              <a:t>năng</a:t>
            </a:r>
            <a:r>
              <a:rPr lang="en-US" sz="1200" dirty="0" smtClean="0">
                <a:latin typeface="Times New Roman" pitchFamily="18" charset="0"/>
                <a:cs typeface="Times New Roman" pitchFamily="18" charset="0"/>
                <a:sym typeface="Wingdings"/>
              </a:rPr>
              <a:t> </a:t>
            </a:r>
            <a:r>
              <a:rPr lang="en-US" sz="1200" dirty="0" err="1" smtClean="0">
                <a:latin typeface="Times New Roman" pitchFamily="18" charset="0"/>
                <a:cs typeface="Times New Roman" pitchFamily="18" charset="0"/>
                <a:sym typeface="Wingdings"/>
              </a:rPr>
              <a:t>thâm</a:t>
            </a:r>
            <a:r>
              <a:rPr lang="en-US" sz="1200" dirty="0" smtClean="0">
                <a:latin typeface="Times New Roman" pitchFamily="18" charset="0"/>
                <a:cs typeface="Times New Roman" pitchFamily="18" charset="0"/>
                <a:sym typeface="Wingdings"/>
              </a:rPr>
              <a:t> </a:t>
            </a:r>
            <a:r>
              <a:rPr lang="en-US" sz="1200" dirty="0" err="1" smtClean="0">
                <a:latin typeface="Times New Roman" pitchFamily="18" charset="0"/>
                <a:cs typeface="Times New Roman" pitchFamily="18" charset="0"/>
                <a:sym typeface="Wingdings"/>
              </a:rPr>
              <a:t>nhập</a:t>
            </a:r>
            <a:r>
              <a:rPr lang="en-US" sz="1200" dirty="0" smtClean="0">
                <a:latin typeface="Times New Roman" pitchFamily="18" charset="0"/>
                <a:cs typeface="Times New Roman" pitchFamily="18" charset="0"/>
                <a:sym typeface="Wingdings"/>
              </a:rPr>
              <a:t> </a:t>
            </a:r>
            <a:r>
              <a:rPr lang="en-US" sz="1200" dirty="0" err="1" smtClean="0">
                <a:latin typeface="Times New Roman" pitchFamily="18" charset="0"/>
                <a:cs typeface="Times New Roman" pitchFamily="18" charset="0"/>
                <a:sym typeface="Wingdings"/>
              </a:rPr>
              <a:t>vào</a:t>
            </a:r>
            <a:r>
              <a:rPr lang="en-US" sz="1200" dirty="0" smtClean="0">
                <a:latin typeface="Times New Roman" pitchFamily="18" charset="0"/>
                <a:cs typeface="Times New Roman" pitchFamily="18" charset="0"/>
                <a:sym typeface="Wingdings"/>
              </a:rPr>
              <a:t> da </a:t>
            </a:r>
            <a:r>
              <a:rPr lang="en-US" sz="1200" dirty="0" err="1" smtClean="0">
                <a:latin typeface="Times New Roman" pitchFamily="18" charset="0"/>
                <a:cs typeface="Times New Roman" pitchFamily="18" charset="0"/>
                <a:sym typeface="Wingdings"/>
              </a:rPr>
              <a:t>sâu</a:t>
            </a:r>
            <a:r>
              <a:rPr lang="en-US" sz="1200" dirty="0" smtClean="0">
                <a:latin typeface="Times New Roman" pitchFamily="18" charset="0"/>
                <a:cs typeface="Times New Roman" pitchFamily="18" charset="0"/>
                <a:sym typeface="Wingdings"/>
              </a:rPr>
              <a:t> </a:t>
            </a:r>
            <a:r>
              <a:rPr lang="en-US" sz="1200" dirty="0" err="1" smtClean="0">
                <a:latin typeface="Times New Roman" pitchFamily="18" charset="0"/>
                <a:cs typeface="Times New Roman" pitchFamily="18" charset="0"/>
                <a:sym typeface="Wingdings"/>
              </a:rPr>
              <a:t>và</a:t>
            </a:r>
            <a:r>
              <a:rPr lang="en-US" sz="1200" dirty="0" smtClean="0">
                <a:latin typeface="Times New Roman" pitchFamily="18" charset="0"/>
                <a:cs typeface="Times New Roman" pitchFamily="18" charset="0"/>
                <a:sym typeface="Wingdings"/>
              </a:rPr>
              <a:t> </a:t>
            </a:r>
            <a:r>
              <a:rPr lang="en-US" sz="1200" dirty="0" err="1" smtClean="0">
                <a:latin typeface="Times New Roman" pitchFamily="18" charset="0"/>
                <a:cs typeface="Times New Roman" pitchFamily="18" charset="0"/>
                <a:sym typeface="Wingdings"/>
              </a:rPr>
              <a:t>nhanh</a:t>
            </a:r>
            <a:r>
              <a:rPr lang="en-US" sz="1200" dirty="0" smtClean="0">
                <a:latin typeface="Times New Roman" pitchFamily="18" charset="0"/>
                <a:cs typeface="Times New Roman" pitchFamily="18" charset="0"/>
                <a:sym typeface="Wingdings"/>
              </a:rPr>
              <a:t> </a:t>
            </a:r>
            <a:r>
              <a:rPr lang="en-US" sz="1200" dirty="0" err="1" smtClean="0">
                <a:latin typeface="Times New Roman" pitchFamily="18" charset="0"/>
                <a:cs typeface="Times New Roman" pitchFamily="18" charset="0"/>
                <a:sym typeface="Wingdings"/>
              </a:rPr>
              <a:t>hơn</a:t>
            </a:r>
            <a:r>
              <a:rPr lang="en-US" sz="1200" dirty="0" smtClean="0">
                <a:latin typeface="Times New Roman" pitchFamily="18" charset="0"/>
                <a:cs typeface="Times New Roman" pitchFamily="18" charset="0"/>
                <a:sym typeface="Wingdings"/>
              </a:rPr>
              <a:t> so </a:t>
            </a:r>
            <a:r>
              <a:rPr lang="en-US" sz="1200" dirty="0" err="1" smtClean="0">
                <a:latin typeface="Times New Roman" pitchFamily="18" charset="0"/>
                <a:cs typeface="Times New Roman" pitchFamily="18" charset="0"/>
                <a:sym typeface="Wingdings"/>
              </a:rPr>
              <a:t>với</a:t>
            </a:r>
            <a:r>
              <a:rPr lang="en-US" sz="1200" dirty="0" smtClean="0">
                <a:latin typeface="Times New Roman" pitchFamily="18" charset="0"/>
                <a:cs typeface="Times New Roman" pitchFamily="18" charset="0"/>
                <a:sym typeface="Wingdings"/>
              </a:rPr>
              <a:t> </a:t>
            </a:r>
            <a:r>
              <a:rPr lang="en-US" sz="1200" dirty="0" err="1" smtClean="0">
                <a:latin typeface="Times New Roman" pitchFamily="18" charset="0"/>
                <a:cs typeface="Times New Roman" pitchFamily="18" charset="0"/>
                <a:sym typeface="Wingdings"/>
              </a:rPr>
              <a:t>dầu</a:t>
            </a:r>
            <a:r>
              <a:rPr lang="en-US" sz="1200" dirty="0" smtClean="0">
                <a:latin typeface="Times New Roman" pitchFamily="18" charset="0"/>
                <a:cs typeface="Times New Roman" pitchFamily="18" charset="0"/>
                <a:sym typeface="Wingdings"/>
              </a:rPr>
              <a:t> </a:t>
            </a:r>
            <a:r>
              <a:rPr lang="en-US" sz="1200" dirty="0" err="1" smtClean="0">
                <a:latin typeface="Times New Roman" pitchFamily="18" charset="0"/>
                <a:cs typeface="Times New Roman" pitchFamily="18" charset="0"/>
                <a:sym typeface="Wingdings"/>
              </a:rPr>
              <a:t>dừa</a:t>
            </a:r>
            <a:r>
              <a:rPr lang="en-US" sz="1200" dirty="0" smtClean="0">
                <a:latin typeface="Times New Roman" pitchFamily="18" charset="0"/>
                <a:cs typeface="Times New Roman" pitchFamily="18" charset="0"/>
                <a:sym typeface="Wingdings"/>
              </a:rPr>
              <a:t> hay </a:t>
            </a:r>
            <a:r>
              <a:rPr lang="en-US" sz="1200" dirty="0" err="1" smtClean="0">
                <a:latin typeface="Times New Roman" pitchFamily="18" charset="0"/>
                <a:cs typeface="Times New Roman" pitchFamily="18" charset="0"/>
                <a:sym typeface="Wingdings"/>
              </a:rPr>
              <a:t>bất</a:t>
            </a:r>
            <a:r>
              <a:rPr lang="en-US" sz="1200" dirty="0" smtClean="0">
                <a:latin typeface="Times New Roman" pitchFamily="18" charset="0"/>
                <a:cs typeface="Times New Roman" pitchFamily="18" charset="0"/>
                <a:sym typeface="Wingdings"/>
              </a:rPr>
              <a:t> </a:t>
            </a:r>
            <a:r>
              <a:rPr lang="en-US" sz="1200" dirty="0" err="1" smtClean="0">
                <a:latin typeface="Times New Roman" pitchFamily="18" charset="0"/>
                <a:cs typeface="Times New Roman" pitchFamily="18" charset="0"/>
                <a:sym typeface="Wingdings"/>
              </a:rPr>
              <a:t>kỳ</a:t>
            </a:r>
            <a:r>
              <a:rPr lang="en-US" sz="1200" dirty="0" smtClean="0">
                <a:latin typeface="Times New Roman" pitchFamily="18" charset="0"/>
                <a:cs typeface="Times New Roman" pitchFamily="18" charset="0"/>
                <a:sym typeface="Wingdings"/>
              </a:rPr>
              <a:t> </a:t>
            </a:r>
            <a:r>
              <a:rPr lang="en-US" sz="1200" dirty="0" err="1" smtClean="0">
                <a:latin typeface="Times New Roman" pitchFamily="18" charset="0"/>
                <a:cs typeface="Times New Roman" pitchFamily="18" charset="0"/>
                <a:sym typeface="Wingdings"/>
              </a:rPr>
              <a:t>loại</a:t>
            </a:r>
            <a:r>
              <a:rPr lang="en-US" sz="1200" dirty="0" smtClean="0">
                <a:latin typeface="Times New Roman" pitchFamily="18" charset="0"/>
                <a:cs typeface="Times New Roman" pitchFamily="18" charset="0"/>
                <a:sym typeface="Wingdings"/>
              </a:rPr>
              <a:t> </a:t>
            </a:r>
            <a:r>
              <a:rPr lang="en-US" sz="1200" dirty="0" err="1" smtClean="0">
                <a:latin typeface="Times New Roman" pitchFamily="18" charset="0"/>
                <a:cs typeface="Times New Roman" pitchFamily="18" charset="0"/>
                <a:sym typeface="Wingdings"/>
              </a:rPr>
              <a:t>tinh</a:t>
            </a:r>
            <a:r>
              <a:rPr lang="en-US" sz="1200" dirty="0" smtClean="0">
                <a:latin typeface="Times New Roman" pitchFamily="18" charset="0"/>
                <a:cs typeface="Times New Roman" pitchFamily="18" charset="0"/>
                <a:sym typeface="Wingdings"/>
              </a:rPr>
              <a:t> </a:t>
            </a:r>
            <a:r>
              <a:rPr lang="en-US" sz="1200" dirty="0" err="1" smtClean="0">
                <a:latin typeface="Times New Roman" pitchFamily="18" charset="0"/>
                <a:cs typeface="Times New Roman" pitchFamily="18" charset="0"/>
                <a:sym typeface="Wingdings"/>
              </a:rPr>
              <a:t>dầu</a:t>
            </a:r>
            <a:r>
              <a:rPr lang="en-US" sz="1200" dirty="0" smtClean="0">
                <a:latin typeface="Times New Roman" pitchFamily="18" charset="0"/>
                <a:cs typeface="Times New Roman" pitchFamily="18" charset="0"/>
                <a:sym typeface="Wingdings"/>
              </a:rPr>
              <a:t> </a:t>
            </a:r>
            <a:r>
              <a:rPr lang="en-US" sz="1200" dirty="0" err="1" smtClean="0">
                <a:latin typeface="Times New Roman" pitchFamily="18" charset="0"/>
                <a:cs typeface="Times New Roman" pitchFamily="18" charset="0"/>
                <a:sym typeface="Wingdings"/>
              </a:rPr>
              <a:t>nào</a:t>
            </a:r>
            <a:r>
              <a:rPr lang="en-US" sz="1200" dirty="0" smtClean="0">
                <a:latin typeface="Times New Roman" pitchFamily="18" charset="0"/>
                <a:cs typeface="Times New Roman" pitchFamily="18" charset="0"/>
                <a:sym typeface="Wingdings"/>
              </a:rPr>
              <a:t> </a:t>
            </a:r>
            <a:r>
              <a:rPr lang="en-US" sz="1200" dirty="0" err="1" smtClean="0">
                <a:latin typeface="Times New Roman" pitchFamily="18" charset="0"/>
                <a:cs typeface="Times New Roman" pitchFamily="18" charset="0"/>
                <a:sym typeface="Wingdings"/>
              </a:rPr>
              <a:t>khác</a:t>
            </a:r>
            <a:r>
              <a:rPr lang="en-US" sz="1200" dirty="0" smtClean="0">
                <a:latin typeface="Times New Roman" pitchFamily="18" charset="0"/>
                <a:cs typeface="Times New Roman" pitchFamily="18" charset="0"/>
                <a:sym typeface="Wingdings"/>
              </a:rPr>
              <a:t>.</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sz="1200" b="1" dirty="0" smtClean="0">
                <a:latin typeface="Times New Roman" pitchFamily="18" charset="0"/>
                <a:cs typeface="Times New Roman" pitchFamily="18" charset="0"/>
                <a:sym typeface="Wingdings"/>
              </a:rPr>
              <a:t>Olive oil: </a:t>
            </a:r>
            <a:r>
              <a:rPr lang="en-US" sz="1200" dirty="0" err="1" smtClean="0">
                <a:latin typeface="Times New Roman" pitchFamily="18" charset="0"/>
                <a:cs typeface="Times New Roman" pitchFamily="18" charset="0"/>
                <a:sym typeface="Wingdings"/>
              </a:rPr>
              <a:t>có</a:t>
            </a:r>
            <a:r>
              <a:rPr lang="en-US" sz="1200" dirty="0" smtClean="0">
                <a:latin typeface="Times New Roman" pitchFamily="18" charset="0"/>
                <a:cs typeface="Times New Roman" pitchFamily="18" charset="0"/>
                <a:sym typeface="Wingdings"/>
              </a:rPr>
              <a:t> </a:t>
            </a:r>
            <a:r>
              <a:rPr lang="en-US" sz="1200" dirty="0" err="1" smtClean="0">
                <a:latin typeface="Times New Roman" pitchFamily="18" charset="0"/>
                <a:cs typeface="Times New Roman" pitchFamily="18" charset="0"/>
                <a:sym typeface="Wingdings"/>
              </a:rPr>
              <a:t>chứa</a:t>
            </a:r>
            <a:r>
              <a:rPr lang="en-US" sz="1200" dirty="0" smtClean="0">
                <a:latin typeface="Times New Roman" pitchFamily="18" charset="0"/>
                <a:cs typeface="Times New Roman" pitchFamily="18" charset="0"/>
                <a:sym typeface="Wingdings"/>
              </a:rPr>
              <a:t> vitamin A, D,E, K, omega 3-6 </a:t>
            </a:r>
            <a:r>
              <a:rPr lang="en-US" sz="1200" dirty="0" err="1" smtClean="0">
                <a:latin typeface="Times New Roman" pitchFamily="18" charset="0"/>
                <a:cs typeface="Times New Roman" pitchFamily="18" charset="0"/>
                <a:sym typeface="Wingdings"/>
              </a:rPr>
              <a:t>làm</a:t>
            </a:r>
            <a:r>
              <a:rPr lang="en-US" sz="1200" dirty="0" smtClean="0">
                <a:latin typeface="Times New Roman" pitchFamily="18" charset="0"/>
                <a:cs typeface="Times New Roman" pitchFamily="18" charset="0"/>
                <a:sym typeface="Wingdings"/>
              </a:rPr>
              <a:t> da </a:t>
            </a:r>
            <a:r>
              <a:rPr lang="en-US" sz="1200" dirty="0" err="1" smtClean="0">
                <a:latin typeface="Times New Roman" pitchFamily="18" charset="0"/>
                <a:cs typeface="Times New Roman" pitchFamily="18" charset="0"/>
                <a:sym typeface="Wingdings"/>
              </a:rPr>
              <a:t>mềm</a:t>
            </a:r>
            <a:r>
              <a:rPr lang="en-US" sz="1200" dirty="0" smtClean="0">
                <a:latin typeface="Times New Roman" pitchFamily="18" charset="0"/>
                <a:cs typeface="Times New Roman" pitchFamily="18" charset="0"/>
                <a:sym typeface="Wingdings"/>
              </a:rPr>
              <a:t> </a:t>
            </a:r>
            <a:r>
              <a:rPr lang="en-US" sz="1200" dirty="0" err="1" smtClean="0">
                <a:latin typeface="Times New Roman" pitchFamily="18" charset="0"/>
                <a:cs typeface="Times New Roman" pitchFamily="18" charset="0"/>
                <a:sym typeface="Wingdings"/>
              </a:rPr>
              <a:t>và</a:t>
            </a:r>
            <a:r>
              <a:rPr lang="en-US" sz="1200" dirty="0" smtClean="0">
                <a:latin typeface="Times New Roman" pitchFamily="18" charset="0"/>
                <a:cs typeface="Times New Roman" pitchFamily="18" charset="0"/>
                <a:sym typeface="Wingdings"/>
              </a:rPr>
              <a:t> </a:t>
            </a:r>
            <a:r>
              <a:rPr lang="en-US" sz="1200" dirty="0" err="1" smtClean="0">
                <a:latin typeface="Times New Roman" pitchFamily="18" charset="0"/>
                <a:cs typeface="Times New Roman" pitchFamily="18" charset="0"/>
                <a:sym typeface="Wingdings"/>
              </a:rPr>
              <a:t>mịn</a:t>
            </a:r>
            <a:r>
              <a:rPr lang="en-US" sz="1200" dirty="0" smtClean="0">
                <a:latin typeface="Times New Roman" pitchFamily="18" charset="0"/>
                <a:cs typeface="Times New Roman" pitchFamily="18" charset="0"/>
                <a:sym typeface="Wingdings"/>
              </a:rPr>
              <a:t>.</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sz="1200" b="1" dirty="0" err="1" smtClean="0">
                <a:latin typeface="Times New Roman" pitchFamily="18" charset="0"/>
                <a:cs typeface="Times New Roman" pitchFamily="18" charset="0"/>
                <a:sym typeface="Wingdings"/>
              </a:rPr>
              <a:t>Tinh</a:t>
            </a:r>
            <a:r>
              <a:rPr lang="en-US" sz="1200" b="1" dirty="0" smtClean="0">
                <a:latin typeface="Times New Roman" pitchFamily="18" charset="0"/>
                <a:cs typeface="Times New Roman" pitchFamily="18" charset="0"/>
                <a:sym typeface="Wingdings"/>
              </a:rPr>
              <a:t> </a:t>
            </a:r>
            <a:r>
              <a:rPr lang="en-US" sz="1200" b="1" dirty="0" err="1" smtClean="0">
                <a:latin typeface="Times New Roman" pitchFamily="18" charset="0"/>
                <a:cs typeface="Times New Roman" pitchFamily="18" charset="0"/>
                <a:sym typeface="Wingdings"/>
              </a:rPr>
              <a:t>Dầu</a:t>
            </a:r>
            <a:r>
              <a:rPr lang="en-US" sz="1200" b="1" dirty="0" smtClean="0">
                <a:latin typeface="Times New Roman" pitchFamily="18" charset="0"/>
                <a:cs typeface="Times New Roman" pitchFamily="18" charset="0"/>
                <a:sym typeface="Wingdings"/>
              </a:rPr>
              <a:t> jojoba: </a:t>
            </a:r>
            <a:r>
              <a:rPr lang="en-US" sz="1200" dirty="0" err="1" smtClean="0">
                <a:latin typeface="Times New Roman" pitchFamily="18" charset="0"/>
                <a:cs typeface="Times New Roman" pitchFamily="18" charset="0"/>
                <a:sym typeface="Wingdings"/>
              </a:rPr>
              <a:t>chứa</a:t>
            </a:r>
            <a:r>
              <a:rPr lang="en-US" sz="1200" dirty="0" smtClean="0">
                <a:latin typeface="Times New Roman" pitchFamily="18" charset="0"/>
                <a:cs typeface="Times New Roman" pitchFamily="18" charset="0"/>
                <a:sym typeface="Wingdings"/>
              </a:rPr>
              <a:t> </a:t>
            </a:r>
            <a:r>
              <a:rPr lang="en-US" sz="1200" dirty="0" err="1" smtClean="0">
                <a:latin typeface="Times New Roman" pitchFamily="18" charset="0"/>
                <a:cs typeface="Times New Roman" pitchFamily="18" charset="0"/>
                <a:sym typeface="Wingdings"/>
              </a:rPr>
              <a:t>nhiều</a:t>
            </a:r>
            <a:r>
              <a:rPr lang="en-US" sz="1200" dirty="0" smtClean="0">
                <a:latin typeface="Times New Roman" pitchFamily="18" charset="0"/>
                <a:cs typeface="Times New Roman" pitchFamily="18" charset="0"/>
                <a:sym typeface="Wingdings"/>
              </a:rPr>
              <a:t> vitamin E  </a:t>
            </a:r>
            <a:r>
              <a:rPr lang="en-US" sz="1200" dirty="0" err="1" smtClean="0">
                <a:latin typeface="Times New Roman" pitchFamily="18" charset="0"/>
                <a:cs typeface="Times New Roman" pitchFamily="18" charset="0"/>
                <a:sym typeface="Wingdings"/>
              </a:rPr>
              <a:t>chống</a:t>
            </a:r>
            <a:r>
              <a:rPr lang="en-US" sz="1200" dirty="0" smtClean="0">
                <a:latin typeface="Times New Roman" pitchFamily="18" charset="0"/>
                <a:cs typeface="Times New Roman" pitchFamily="18" charset="0"/>
                <a:sym typeface="Wingdings"/>
              </a:rPr>
              <a:t> oxy </a:t>
            </a:r>
            <a:r>
              <a:rPr lang="en-US" sz="1200" dirty="0" err="1" smtClean="0">
                <a:latin typeface="Times New Roman" pitchFamily="18" charset="0"/>
                <a:cs typeface="Times New Roman" pitchFamily="18" charset="0"/>
                <a:sym typeface="Wingdings"/>
              </a:rPr>
              <a:t>hoá</a:t>
            </a:r>
            <a:r>
              <a:rPr lang="en-US" sz="1200" dirty="0" smtClean="0">
                <a:latin typeface="Times New Roman" pitchFamily="18" charset="0"/>
                <a:cs typeface="Times New Roman" pitchFamily="18" charset="0"/>
                <a:sym typeface="Wingdings"/>
              </a:rPr>
              <a:t> </a:t>
            </a:r>
            <a:r>
              <a:rPr lang="en-US" sz="1200" dirty="0" err="1" smtClean="0">
                <a:latin typeface="Times New Roman" pitchFamily="18" charset="0"/>
                <a:cs typeface="Times New Roman" pitchFamily="18" charset="0"/>
                <a:sym typeface="Wingdings"/>
              </a:rPr>
              <a:t>cao</a:t>
            </a:r>
            <a:r>
              <a:rPr lang="en-US" sz="1200" dirty="0" smtClean="0">
                <a:latin typeface="Times New Roman" pitchFamily="18" charset="0"/>
                <a:cs typeface="Times New Roman" pitchFamily="18" charset="0"/>
                <a:sym typeface="Wingdings"/>
              </a:rPr>
              <a:t>, </a:t>
            </a:r>
            <a:r>
              <a:rPr lang="en-US" sz="1200" dirty="0" err="1" smtClean="0">
                <a:latin typeface="Times New Roman" pitchFamily="18" charset="0"/>
                <a:cs typeface="Times New Roman" pitchFamily="18" charset="0"/>
                <a:sym typeface="Wingdings"/>
              </a:rPr>
              <a:t>giữ</a:t>
            </a:r>
            <a:r>
              <a:rPr lang="en-US" sz="1200" dirty="0" smtClean="0">
                <a:latin typeface="Times New Roman" pitchFamily="18" charset="0"/>
                <a:cs typeface="Times New Roman" pitchFamily="18" charset="0"/>
                <a:sym typeface="Wingdings"/>
              </a:rPr>
              <a:t> </a:t>
            </a:r>
            <a:r>
              <a:rPr lang="en-US" sz="1200" dirty="0" err="1" smtClean="0">
                <a:latin typeface="Times New Roman" pitchFamily="18" charset="0"/>
                <a:cs typeface="Times New Roman" pitchFamily="18" charset="0"/>
                <a:sym typeface="Wingdings"/>
              </a:rPr>
              <a:t>ẩm</a:t>
            </a:r>
            <a:r>
              <a:rPr lang="en-US" sz="1200" dirty="0" smtClean="0">
                <a:latin typeface="Times New Roman" pitchFamily="18" charset="0"/>
                <a:cs typeface="Times New Roman" pitchFamily="18" charset="0"/>
                <a:sym typeface="Wingdings"/>
              </a:rPr>
              <a:t> </a:t>
            </a:r>
            <a:r>
              <a:rPr lang="en-US" sz="1200" dirty="0" err="1" smtClean="0">
                <a:latin typeface="Times New Roman" pitchFamily="18" charset="0"/>
                <a:cs typeface="Times New Roman" pitchFamily="18" charset="0"/>
                <a:sym typeface="Wingdings"/>
              </a:rPr>
              <a:t>tốt</a:t>
            </a:r>
            <a:r>
              <a:rPr lang="en-US" sz="1200" dirty="0" smtClean="0">
                <a:latin typeface="Times New Roman" pitchFamily="18" charset="0"/>
                <a:cs typeface="Times New Roman" pitchFamily="18" charset="0"/>
                <a:sym typeface="Wingdings"/>
              </a:rPr>
              <a:t> </a:t>
            </a:r>
            <a:r>
              <a:rPr lang="en-US" sz="1200" dirty="0" err="1" smtClean="0">
                <a:latin typeface="Times New Roman" pitchFamily="18" charset="0"/>
                <a:cs typeface="Times New Roman" pitchFamily="18" charset="0"/>
                <a:sym typeface="Wingdings"/>
              </a:rPr>
              <a:t>làm</a:t>
            </a:r>
            <a:r>
              <a:rPr lang="en-US" sz="1200" dirty="0" smtClean="0">
                <a:latin typeface="Times New Roman" pitchFamily="18" charset="0"/>
                <a:cs typeface="Times New Roman" pitchFamily="18" charset="0"/>
                <a:sym typeface="Wingdings"/>
              </a:rPr>
              <a:t> da </a:t>
            </a:r>
            <a:r>
              <a:rPr lang="en-US" sz="1200" dirty="0" err="1" smtClean="0">
                <a:latin typeface="Times New Roman" pitchFamily="18" charset="0"/>
                <a:cs typeface="Times New Roman" pitchFamily="18" charset="0"/>
                <a:sym typeface="Wingdings"/>
              </a:rPr>
              <a:t>mềm</a:t>
            </a:r>
            <a:r>
              <a:rPr lang="en-US" sz="1200" dirty="0" smtClean="0">
                <a:latin typeface="Times New Roman" pitchFamily="18" charset="0"/>
                <a:cs typeface="Times New Roman" pitchFamily="18" charset="0"/>
                <a:sym typeface="Wingdings"/>
              </a:rPr>
              <a:t> </a:t>
            </a:r>
            <a:r>
              <a:rPr lang="en-US" sz="1200" dirty="0" err="1" smtClean="0">
                <a:latin typeface="Times New Roman" pitchFamily="18" charset="0"/>
                <a:cs typeface="Times New Roman" pitchFamily="18" charset="0"/>
                <a:sym typeface="Wingdings"/>
              </a:rPr>
              <a:t>và</a:t>
            </a:r>
            <a:r>
              <a:rPr lang="en-US" sz="1200" dirty="0" smtClean="0">
                <a:latin typeface="Times New Roman" pitchFamily="18" charset="0"/>
                <a:cs typeface="Times New Roman" pitchFamily="18" charset="0"/>
                <a:sym typeface="Wingdings"/>
              </a:rPr>
              <a:t> </a:t>
            </a:r>
            <a:r>
              <a:rPr lang="en-US" sz="1200" dirty="0" err="1" smtClean="0">
                <a:latin typeface="Times New Roman" pitchFamily="18" charset="0"/>
                <a:cs typeface="Times New Roman" pitchFamily="18" charset="0"/>
                <a:sym typeface="Wingdings"/>
              </a:rPr>
              <a:t>trẻ</a:t>
            </a:r>
            <a:r>
              <a:rPr lang="en-US" sz="1200" dirty="0" smtClean="0">
                <a:latin typeface="Times New Roman" pitchFamily="18" charset="0"/>
                <a:cs typeface="Times New Roman" pitchFamily="18" charset="0"/>
                <a:sym typeface="Wingdings"/>
              </a:rPr>
              <a:t> </a:t>
            </a:r>
            <a:r>
              <a:rPr lang="en-US" sz="1200" dirty="0" err="1" smtClean="0">
                <a:latin typeface="Times New Roman" pitchFamily="18" charset="0"/>
                <a:cs typeface="Times New Roman" pitchFamily="18" charset="0"/>
                <a:sym typeface="Wingdings"/>
              </a:rPr>
              <a:t>hoá</a:t>
            </a:r>
            <a:r>
              <a:rPr lang="en-US" sz="1200" dirty="0" smtClean="0">
                <a:latin typeface="Times New Roman" pitchFamily="18" charset="0"/>
                <a:cs typeface="Times New Roman" pitchFamily="18" charset="0"/>
                <a:sym typeface="Wingdings"/>
              </a:rPr>
              <a:t>.</a:t>
            </a:r>
          </a:p>
          <a:p>
            <a:pPr marL="171450" marR="0" indent="-171450" algn="l" defTabSz="457200" rtl="0" eaLnBrk="1" fontAlgn="auto" latinLnBrk="0" hangingPunct="1">
              <a:lnSpc>
                <a:spcPct val="100000"/>
              </a:lnSpc>
              <a:spcBef>
                <a:spcPts val="0"/>
              </a:spcBef>
              <a:spcAft>
                <a:spcPts val="0"/>
              </a:spcAft>
              <a:buClrTx/>
              <a:buSzTx/>
              <a:buFontTx/>
              <a:buChar char="-"/>
              <a:tabLst/>
              <a:defRPr/>
            </a:pPr>
            <a:endParaRPr lang="en-US" sz="1200" dirty="0" smtClean="0">
              <a:latin typeface="Times New Roman" pitchFamily="18" charset="0"/>
              <a:cs typeface="Times New Roman" pitchFamily="18" charset="0"/>
              <a:sym typeface="Wingdings"/>
            </a:endParaRPr>
          </a:p>
          <a:p>
            <a:pPr marL="171450" marR="0" indent="-171450" algn="l" defTabSz="457200" rtl="0" eaLnBrk="1" fontAlgn="auto" latinLnBrk="0" hangingPunct="1">
              <a:lnSpc>
                <a:spcPct val="100000"/>
              </a:lnSpc>
              <a:spcBef>
                <a:spcPts val="0"/>
              </a:spcBef>
              <a:spcAft>
                <a:spcPts val="0"/>
              </a:spcAft>
              <a:buClrTx/>
              <a:buSzTx/>
              <a:buFontTx/>
              <a:buChar char="-"/>
              <a:tabLst/>
              <a:defRPr/>
            </a:pPr>
            <a:endParaRPr lang="en-US" sz="1200" dirty="0" smtClean="0">
              <a:latin typeface="Times New Roman" pitchFamily="18" charset="0"/>
              <a:cs typeface="Times New Roman" pitchFamily="18" charset="0"/>
            </a:endParaRPr>
          </a:p>
          <a:p>
            <a:endParaRPr lang="en-US" dirty="0"/>
          </a:p>
        </p:txBody>
      </p:sp>
      <p:sp>
        <p:nvSpPr>
          <p:cNvPr id="4" name="Slide Number Placeholder 3"/>
          <p:cNvSpPr>
            <a:spLocks noGrp="1"/>
          </p:cNvSpPr>
          <p:nvPr>
            <p:ph type="sldNum" sz="quarter" idx="10"/>
          </p:nvPr>
        </p:nvSpPr>
        <p:spPr/>
        <p:txBody>
          <a:bodyPr/>
          <a:lstStyle/>
          <a:p>
            <a:fld id="{928AC04E-BC6D-6C48-A3E0-3FF8A81EDA05}" type="slidenum">
              <a:rPr lang="en-US" smtClean="0"/>
              <a:pPr/>
              <a:t>27</a:t>
            </a:fld>
            <a:endParaRPr lang="en-US"/>
          </a:p>
        </p:txBody>
      </p:sp>
    </p:spTree>
    <p:extLst>
      <p:ext uri="{BB962C8B-B14F-4D97-AF65-F5344CB8AC3E}">
        <p14:creationId xmlns:p14="http://schemas.microsoft.com/office/powerpoint/2010/main" val="34268139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vi-VN" sz="1200" b="0" i="0" kern="1200" dirty="0" smtClean="0">
                <a:solidFill>
                  <a:schemeClr val="tx1"/>
                </a:solidFill>
                <a:latin typeface="+mn-lt"/>
                <a:ea typeface="+mn-ea"/>
                <a:cs typeface="+mn-cs"/>
              </a:rPr>
              <a:t>- Để hình thành sáp, trước hết ong hút no mật, sau một ngày một đêm, những hạch sáp ở bụng ong biến hóa thành sáp rồi tiết ra 4 đôi hạch sáp ở dưới bụng. Khi gặp không khí, sáp này trở thành những hạt sáp giống như mảnh vẩy, được gọi là vẩy sáp. Vẩy sáp này lại được các chân sau của ong gom để chuyển lên chân trước rồi đưa lên miệng nhào nặn cho tới khi dẻo quánh mới đem đắp tổ. Theo nghiên cứu, với những điều kiện bình thường, muốn sản xuất 1 kg sáp, ong mật phải dùng đến trên 3 kg mật và một số lượng nhỏ phấn hoa</a:t>
            </a:r>
            <a:endParaRPr lang="en-US" sz="1200" b="0" i="0" kern="1200" dirty="0" smtClean="0">
              <a:solidFill>
                <a:schemeClr val="tx1"/>
              </a:solidFill>
              <a:latin typeface="+mn-lt"/>
              <a:ea typeface="+mn-ea"/>
              <a:cs typeface="+mn-cs"/>
            </a:endParaRPr>
          </a:p>
          <a:p>
            <a:r>
              <a:rPr lang="vi-VN" sz="1200" b="0" i="0" kern="1200" dirty="0" smtClean="0">
                <a:solidFill>
                  <a:schemeClr val="tx1"/>
                </a:solidFill>
                <a:latin typeface="+mn-lt"/>
                <a:ea typeface="+mn-ea"/>
                <a:cs typeface="+mn-cs"/>
              </a:rPr>
              <a:t> Lớp sáp ong này đóng vai trò như là một chất kháng sinh tự nhiên giúp bảo vệ khỏi các sinh vật từ bên ngoài xâm chiếm vào.</a:t>
            </a:r>
            <a:endParaRPr lang="en-US" sz="1200" b="0" i="0" kern="1200" dirty="0" smtClean="0">
              <a:solidFill>
                <a:schemeClr val="tx1"/>
              </a:solidFill>
              <a:latin typeface="+mn-lt"/>
              <a:ea typeface="+mn-ea"/>
              <a:cs typeface="+mn-cs"/>
            </a:endParaRPr>
          </a:p>
          <a:p>
            <a:r>
              <a:rPr lang="vi-VN" sz="1200" b="0" i="0" kern="1200" dirty="0" smtClean="0">
                <a:solidFill>
                  <a:schemeClr val="tx1"/>
                </a:solidFill>
                <a:latin typeface="+mn-lt"/>
                <a:ea typeface="+mn-ea"/>
                <a:cs typeface="+mn-cs"/>
              </a:rPr>
              <a:t>Sáp ong còn chứa các chất monosaccharide, cellulose, các axit amin, các nhóm vitamin B1, B2, pro-vitamin A, E và D, nicotinic acid, folic acid, các chất khoáng như canxi, magnesium, sắt, đồng, kẽm</a:t>
            </a:r>
            <a:r>
              <a:rPr lang="en-US" sz="1200" b="0" i="0" kern="1200" dirty="0" smtClean="0">
                <a:solidFill>
                  <a:schemeClr val="tx1"/>
                </a:solidFill>
                <a:latin typeface="+mn-lt"/>
                <a:ea typeface="+mn-ea"/>
                <a:cs typeface="+mn-cs"/>
              </a:rPr>
              <a:t>,</a:t>
            </a:r>
            <a:r>
              <a:rPr lang="en-US" sz="1200" b="0" i="0" kern="1200" baseline="0" dirty="0" smtClean="0">
                <a:solidFill>
                  <a:schemeClr val="tx1"/>
                </a:solidFill>
                <a:latin typeface="+mn-lt"/>
                <a:ea typeface="+mn-ea"/>
                <a:cs typeface="+mn-cs"/>
              </a:rPr>
              <a:t> </a:t>
            </a:r>
            <a:r>
              <a:rPr lang="vi-VN" sz="1200" b="1" i="0" kern="1200" dirty="0" smtClean="0">
                <a:solidFill>
                  <a:schemeClr val="tx1"/>
                </a:solidFill>
                <a:latin typeface="+mn-lt"/>
                <a:ea typeface="+mn-ea"/>
                <a:cs typeface="+mn-cs"/>
              </a:rPr>
              <a:t>caffein acid phenethyl ester (CAPE) và bioflavonoids</a:t>
            </a:r>
            <a:r>
              <a:rPr lang="vi-VN" sz="1200" b="0" i="0" kern="1200" dirty="0" smtClean="0">
                <a:solidFill>
                  <a:schemeClr val="tx1"/>
                </a:solidFill>
                <a:latin typeface="+mn-lt"/>
                <a:ea typeface="+mn-ea"/>
                <a:cs typeface="+mn-cs"/>
              </a:rPr>
              <a:t>. Flavonoids có đến 20 -30 loại khác nhau, trong đó quan trọng nhất là chrysin, pinocembrin và galangin.</a:t>
            </a:r>
            <a:endParaRPr lang="en-US" sz="1200" b="0" i="0" kern="1200" dirty="0" smtClean="0">
              <a:solidFill>
                <a:schemeClr val="tx1"/>
              </a:solidFill>
              <a:latin typeface="+mn-lt"/>
              <a:ea typeface="+mn-ea"/>
              <a:cs typeface="+mn-cs"/>
            </a:endParaRPr>
          </a:p>
          <a:p>
            <a:r>
              <a:rPr lang="vi-VN" sz="1200" b="0" i="0" kern="1200" dirty="0" smtClean="0">
                <a:solidFill>
                  <a:schemeClr val="tx1"/>
                </a:solidFill>
                <a:latin typeface="+mn-lt"/>
                <a:ea typeface="+mn-ea"/>
                <a:cs typeface="+mn-cs"/>
              </a:rPr>
              <a:t>Sáp ong là chất kháng nấm và kháng sinh tự nhiên.</a:t>
            </a:r>
          </a:p>
          <a:p>
            <a:r>
              <a:rPr lang="vi-VN" sz="1200" b="0" i="0" kern="1200" dirty="0" smtClean="0">
                <a:solidFill>
                  <a:schemeClr val="tx1"/>
                </a:solidFill>
                <a:latin typeface="+mn-lt"/>
                <a:ea typeface="+mn-ea"/>
                <a:cs typeface="+mn-cs"/>
              </a:rPr>
              <a:t>Sáp ong cung cấp độ ẩm, nuôi dưỡng các tế bào và bảo vệ da không bị thương tổn trước các yếu tố môi trường.</a:t>
            </a:r>
          </a:p>
          <a:p>
            <a:r>
              <a:rPr lang="vi-VN" sz="1200" b="0" i="0" kern="1200" dirty="0" smtClean="0">
                <a:solidFill>
                  <a:schemeClr val="tx1"/>
                </a:solidFill>
                <a:latin typeface="+mn-lt"/>
                <a:ea typeface="+mn-ea"/>
                <a:cs typeface="+mn-cs"/>
              </a:rPr>
              <a:t>Sáp ong có khả năng điều hòa hệ miễn dịch: ức chế và kích thích hệ miễn dịch.</a:t>
            </a:r>
          </a:p>
          <a:p>
            <a:r>
              <a:rPr lang="vi-VN" sz="1200" b="0" i="0" kern="1200" dirty="0" smtClean="0">
                <a:solidFill>
                  <a:schemeClr val="tx1"/>
                </a:solidFill>
                <a:latin typeface="+mn-lt"/>
                <a:ea typeface="+mn-ea"/>
                <a:cs typeface="+mn-cs"/>
              </a:rPr>
              <a:t>Sáp ong còn có khả năng chống nắng với các đặc tính chống thấm nước, kết hợp tốt với nhiều thành phần, có tính đàn hồi và bám lâu hơn trên bề mặt da hoặc môi.</a:t>
            </a:r>
          </a:p>
          <a:p>
            <a:pPr marL="171450" indent="-171450">
              <a:buFontTx/>
              <a:buChar char="-"/>
            </a:pPr>
            <a:r>
              <a:rPr lang="en-US" b="1" dirty="0" smtClean="0"/>
              <a:t>Shea butter: </a:t>
            </a:r>
            <a:r>
              <a:rPr lang="en-US" dirty="0" err="1" smtClean="0"/>
              <a:t>có</a:t>
            </a:r>
            <a:r>
              <a:rPr lang="en-US" dirty="0" smtClean="0"/>
              <a:t> </a:t>
            </a:r>
            <a:r>
              <a:rPr lang="en-US" dirty="0" err="1" smtClean="0"/>
              <a:t>nguồn</a:t>
            </a:r>
            <a:r>
              <a:rPr lang="en-US" dirty="0" smtClean="0"/>
              <a:t> </a:t>
            </a:r>
            <a:r>
              <a:rPr lang="en-US" dirty="0" err="1" smtClean="0"/>
              <a:t>gốc</a:t>
            </a:r>
            <a:r>
              <a:rPr lang="en-US" dirty="0" smtClean="0"/>
              <a:t> </a:t>
            </a:r>
            <a:r>
              <a:rPr lang="en-US" dirty="0" err="1" smtClean="0"/>
              <a:t>từ</a:t>
            </a:r>
            <a:r>
              <a:rPr lang="en-US" dirty="0" smtClean="0"/>
              <a:t> </a:t>
            </a:r>
            <a:r>
              <a:rPr lang="en-US" dirty="0" err="1" smtClean="0"/>
              <a:t>thực</a:t>
            </a:r>
            <a:r>
              <a:rPr lang="en-US" dirty="0" smtClean="0"/>
              <a:t> </a:t>
            </a:r>
            <a:r>
              <a:rPr lang="en-US" dirty="0" err="1" smtClean="0"/>
              <a:t>vật</a:t>
            </a:r>
            <a:r>
              <a:rPr lang="en-US" dirty="0" smtClean="0"/>
              <a:t> </a:t>
            </a:r>
            <a:r>
              <a:rPr lang="en-US" dirty="0" err="1" smtClean="0"/>
              <a:t>ở</a:t>
            </a:r>
            <a:r>
              <a:rPr lang="en-US" dirty="0" smtClean="0"/>
              <a:t> </a:t>
            </a:r>
            <a:r>
              <a:rPr lang="en-US" dirty="0" err="1" smtClean="0"/>
              <a:t>châu</a:t>
            </a:r>
            <a:r>
              <a:rPr lang="en-US" dirty="0" smtClean="0"/>
              <a:t> phi, </a:t>
            </a:r>
            <a:r>
              <a:rPr lang="en-US" dirty="0" err="1" smtClean="0"/>
              <a:t>được</a:t>
            </a:r>
            <a:r>
              <a:rPr lang="en-US" dirty="0" smtClean="0"/>
              <a:t> </a:t>
            </a:r>
            <a:r>
              <a:rPr lang="en-US" dirty="0" err="1" smtClean="0"/>
              <a:t>chiết</a:t>
            </a:r>
            <a:r>
              <a:rPr lang="en-US" dirty="0" smtClean="0"/>
              <a:t> </a:t>
            </a:r>
            <a:r>
              <a:rPr lang="en-US" dirty="0" err="1" smtClean="0"/>
              <a:t>xuất</a:t>
            </a:r>
            <a:r>
              <a:rPr lang="en-US" dirty="0" smtClean="0"/>
              <a:t> </a:t>
            </a:r>
            <a:r>
              <a:rPr lang="en-US" dirty="0" err="1" smtClean="0"/>
              <a:t>từ</a:t>
            </a:r>
            <a:r>
              <a:rPr lang="en-US" dirty="0" smtClean="0"/>
              <a:t> </a:t>
            </a:r>
            <a:r>
              <a:rPr lang="en-US" dirty="0" err="1" smtClean="0"/>
              <a:t>hạt</a:t>
            </a:r>
            <a:r>
              <a:rPr lang="en-US" dirty="0" smtClean="0"/>
              <a:t> </a:t>
            </a:r>
            <a:r>
              <a:rPr lang="en-US" dirty="0" err="1" smtClean="0"/>
              <a:t>cây</a:t>
            </a:r>
            <a:r>
              <a:rPr lang="en-US" dirty="0" smtClean="0"/>
              <a:t> Shea </a:t>
            </a:r>
            <a:r>
              <a:rPr lang="en-US" dirty="0" err="1" smtClean="0"/>
              <a:t>Karite</a:t>
            </a:r>
            <a:r>
              <a:rPr lang="en-US" dirty="0" smtClean="0"/>
              <a:t>, </a:t>
            </a:r>
            <a:r>
              <a:rPr lang="en-US" dirty="0" err="1" smtClean="0"/>
              <a:t>cây</a:t>
            </a:r>
            <a:r>
              <a:rPr lang="en-US" dirty="0" smtClean="0"/>
              <a:t> </a:t>
            </a:r>
            <a:r>
              <a:rPr lang="en-US" dirty="0" err="1" smtClean="0"/>
              <a:t>trồng</a:t>
            </a:r>
            <a:r>
              <a:rPr lang="en-US" dirty="0" smtClean="0"/>
              <a:t> 30 </a:t>
            </a:r>
            <a:r>
              <a:rPr lang="en-US" dirty="0" err="1" smtClean="0"/>
              <a:t>năm</a:t>
            </a:r>
            <a:r>
              <a:rPr lang="en-US" dirty="0" smtClean="0"/>
              <a:t> </a:t>
            </a:r>
            <a:r>
              <a:rPr lang="en-US" dirty="0" err="1" smtClean="0"/>
              <a:t>mới</a:t>
            </a:r>
            <a:r>
              <a:rPr lang="en-US" dirty="0" smtClean="0"/>
              <a:t> </a:t>
            </a:r>
            <a:r>
              <a:rPr lang="en-US" dirty="0" err="1" smtClean="0"/>
              <a:t>cho</a:t>
            </a:r>
            <a:r>
              <a:rPr lang="en-US" dirty="0" smtClean="0"/>
              <a:t> </a:t>
            </a:r>
            <a:r>
              <a:rPr lang="en-US" dirty="0" err="1" smtClean="0"/>
              <a:t>loại</a:t>
            </a:r>
            <a:r>
              <a:rPr lang="en-US" dirty="0" smtClean="0"/>
              <a:t> </a:t>
            </a:r>
            <a:r>
              <a:rPr lang="en-US" dirty="0" err="1" smtClean="0"/>
              <a:t>hạt</a:t>
            </a:r>
            <a:r>
              <a:rPr lang="en-US" dirty="0" smtClean="0"/>
              <a:t> </a:t>
            </a:r>
            <a:r>
              <a:rPr lang="en-US" dirty="0" err="1" smtClean="0"/>
              <a:t>đạt</a:t>
            </a:r>
            <a:r>
              <a:rPr lang="en-US" dirty="0" smtClean="0"/>
              <a:t> </a:t>
            </a:r>
            <a:r>
              <a:rPr lang="en-US" dirty="0" err="1" smtClean="0"/>
              <a:t>chất</a:t>
            </a:r>
            <a:r>
              <a:rPr lang="en-US" dirty="0" smtClean="0"/>
              <a:t> </a:t>
            </a:r>
            <a:r>
              <a:rPr lang="en-US" dirty="0" err="1" smtClean="0"/>
              <a:t>lượng</a:t>
            </a:r>
            <a:r>
              <a:rPr lang="en-US" dirty="0" smtClean="0"/>
              <a:t> </a:t>
            </a:r>
            <a:r>
              <a:rPr lang="en-US" dirty="0" err="1" smtClean="0"/>
              <a:t>tốt</a:t>
            </a:r>
            <a:r>
              <a:rPr lang="en-US" dirty="0" smtClean="0"/>
              <a:t> </a:t>
            </a:r>
            <a:r>
              <a:rPr lang="en-US" dirty="0" err="1" smtClean="0"/>
              <a:t>nhất</a:t>
            </a:r>
            <a:r>
              <a:rPr lang="en-US" dirty="0" smtClean="0"/>
              <a:t> </a:t>
            </a:r>
            <a:r>
              <a:rPr lang="en-US" dirty="0" err="1" smtClean="0"/>
              <a:t>có</a:t>
            </a:r>
            <a:r>
              <a:rPr lang="en-US" dirty="0" smtClean="0"/>
              <a:t> </a:t>
            </a:r>
            <a:r>
              <a:rPr lang="en-US" dirty="0" err="1" smtClean="0"/>
              <a:t>chứa</a:t>
            </a:r>
            <a:r>
              <a:rPr lang="en-US" dirty="0" smtClean="0"/>
              <a:t> </a:t>
            </a:r>
            <a:r>
              <a:rPr lang="en-US" dirty="0" err="1" smtClean="0"/>
              <a:t>các</a:t>
            </a:r>
            <a:r>
              <a:rPr lang="en-US" dirty="0" smtClean="0"/>
              <a:t> </a:t>
            </a:r>
            <a:r>
              <a:rPr lang="en-US" dirty="0" err="1" smtClean="0"/>
              <a:t>axit</a:t>
            </a:r>
            <a:r>
              <a:rPr lang="en-US" dirty="0" smtClean="0"/>
              <a:t> </a:t>
            </a:r>
            <a:r>
              <a:rPr lang="en-US" dirty="0" err="1" smtClean="0"/>
              <a:t>béo</a:t>
            </a:r>
            <a:r>
              <a:rPr lang="en-US" dirty="0" smtClean="0"/>
              <a:t>, </a:t>
            </a:r>
            <a:r>
              <a:rPr lang="en-US" dirty="0" err="1" smtClean="0"/>
              <a:t>chất</a:t>
            </a:r>
            <a:r>
              <a:rPr lang="en-US" dirty="0" smtClean="0"/>
              <a:t> </a:t>
            </a:r>
            <a:r>
              <a:rPr lang="en-US" dirty="0" err="1" smtClean="0"/>
              <a:t>chống</a:t>
            </a:r>
            <a:r>
              <a:rPr lang="en-US" dirty="0" smtClean="0"/>
              <a:t> oxy </a:t>
            </a:r>
            <a:r>
              <a:rPr lang="en-US" dirty="0" err="1" smtClean="0"/>
              <a:t>hoá</a:t>
            </a:r>
            <a:r>
              <a:rPr lang="en-US" dirty="0" smtClean="0"/>
              <a:t> </a:t>
            </a:r>
            <a:r>
              <a:rPr lang="en-US" dirty="0" err="1" smtClean="0"/>
              <a:t>tự</a:t>
            </a:r>
            <a:r>
              <a:rPr lang="en-US" dirty="0" smtClean="0"/>
              <a:t> </a:t>
            </a:r>
            <a:r>
              <a:rPr lang="en-US" dirty="0" err="1" smtClean="0"/>
              <a:t>nhiên</a:t>
            </a:r>
            <a:r>
              <a:rPr lang="en-US" dirty="0" smtClean="0"/>
              <a:t>,</a:t>
            </a:r>
            <a:r>
              <a:rPr lang="en-US" baseline="0" dirty="0" smtClean="0"/>
              <a:t> </a:t>
            </a:r>
            <a:r>
              <a:rPr lang="en-US" baseline="0" dirty="0" err="1" smtClean="0"/>
              <a:t>Cinnamates</a:t>
            </a:r>
            <a:r>
              <a:rPr lang="en-US" baseline="0" dirty="0" smtClean="0"/>
              <a:t>, </a:t>
            </a:r>
            <a:r>
              <a:rPr lang="en-US" baseline="0" dirty="0" err="1" smtClean="0"/>
              <a:t>Phytosterol</a:t>
            </a:r>
            <a:r>
              <a:rPr lang="en-US" baseline="0" dirty="0" smtClean="0"/>
              <a:t>, vitamin A,E, F </a:t>
            </a:r>
            <a:r>
              <a:rPr lang="en-US" baseline="0" dirty="0" err="1" smtClean="0"/>
              <a:t>có</a:t>
            </a:r>
            <a:r>
              <a:rPr lang="en-US" baseline="0" dirty="0" smtClean="0"/>
              <a:t> </a:t>
            </a:r>
            <a:r>
              <a:rPr lang="en-US" baseline="0" dirty="0" err="1" smtClean="0"/>
              <a:t>tác</a:t>
            </a:r>
            <a:r>
              <a:rPr lang="en-US" baseline="0" dirty="0" smtClean="0"/>
              <a:t> </a:t>
            </a:r>
            <a:r>
              <a:rPr lang="en-US" baseline="0" dirty="0" err="1" smtClean="0"/>
              <a:t>dụng</a:t>
            </a:r>
            <a:r>
              <a:rPr lang="en-US" baseline="0" dirty="0" smtClean="0"/>
              <a:t> </a:t>
            </a:r>
            <a:r>
              <a:rPr lang="en-US" baseline="0" dirty="0" err="1" smtClean="0"/>
              <a:t>khôi</a:t>
            </a:r>
            <a:r>
              <a:rPr lang="en-US" baseline="0" dirty="0" smtClean="0"/>
              <a:t> </a:t>
            </a:r>
            <a:r>
              <a:rPr lang="en-US" baseline="0" dirty="0" err="1" smtClean="0"/>
              <a:t>phục</a:t>
            </a:r>
            <a:r>
              <a:rPr lang="en-US" baseline="0" dirty="0" smtClean="0"/>
              <a:t> </a:t>
            </a:r>
            <a:r>
              <a:rPr lang="en-US" baseline="0" dirty="0" err="1" smtClean="0"/>
              <a:t>sự</a:t>
            </a:r>
            <a:r>
              <a:rPr lang="en-US" baseline="0" dirty="0" smtClean="0"/>
              <a:t> </a:t>
            </a:r>
            <a:r>
              <a:rPr lang="en-US" baseline="0" dirty="0" err="1" smtClean="0"/>
              <a:t>đàn</a:t>
            </a:r>
            <a:r>
              <a:rPr lang="en-US" baseline="0" dirty="0" smtClean="0"/>
              <a:t> </a:t>
            </a:r>
            <a:r>
              <a:rPr lang="en-US" baseline="0" dirty="0" err="1" smtClean="0"/>
              <a:t>hồi</a:t>
            </a:r>
            <a:r>
              <a:rPr lang="en-US" baseline="0" dirty="0" smtClean="0"/>
              <a:t> </a:t>
            </a:r>
            <a:r>
              <a:rPr lang="en-US" baseline="0" dirty="0" err="1" smtClean="0"/>
              <a:t>cho</a:t>
            </a:r>
            <a:r>
              <a:rPr lang="en-US" baseline="0" dirty="0" smtClean="0"/>
              <a:t> </a:t>
            </a:r>
            <a:r>
              <a:rPr lang="en-US" baseline="0" dirty="0" err="1" smtClean="0"/>
              <a:t>làm</a:t>
            </a:r>
            <a:r>
              <a:rPr lang="en-US" baseline="0" dirty="0" smtClean="0"/>
              <a:t> da, </a:t>
            </a:r>
            <a:r>
              <a:rPr lang="en-US" baseline="0" dirty="0" err="1" smtClean="0"/>
              <a:t>đem</a:t>
            </a:r>
            <a:r>
              <a:rPr lang="en-US" baseline="0" dirty="0" smtClean="0"/>
              <a:t> </a:t>
            </a:r>
            <a:r>
              <a:rPr lang="en-US" baseline="0" dirty="0" err="1" smtClean="0"/>
              <a:t>lại</a:t>
            </a:r>
            <a:r>
              <a:rPr lang="en-US" baseline="0" dirty="0" smtClean="0"/>
              <a:t> </a:t>
            </a:r>
            <a:r>
              <a:rPr lang="en-US" baseline="0" dirty="0" err="1" smtClean="0"/>
              <a:t>cảm</a:t>
            </a:r>
            <a:r>
              <a:rPr lang="en-US" baseline="0" dirty="0" smtClean="0"/>
              <a:t> </a:t>
            </a:r>
            <a:r>
              <a:rPr lang="en-US" baseline="0" dirty="0" err="1" smtClean="0"/>
              <a:t>giác</a:t>
            </a:r>
            <a:r>
              <a:rPr lang="en-US" baseline="0" dirty="0" smtClean="0"/>
              <a:t> </a:t>
            </a:r>
            <a:r>
              <a:rPr lang="en-US" baseline="0" dirty="0" err="1" smtClean="0"/>
              <a:t>mềm</a:t>
            </a:r>
            <a:r>
              <a:rPr lang="en-US" baseline="0" dirty="0" smtClean="0"/>
              <a:t> </a:t>
            </a:r>
            <a:r>
              <a:rPr lang="en-US" baseline="0" dirty="0" err="1" smtClean="0"/>
              <a:t>mại</a:t>
            </a:r>
            <a:r>
              <a:rPr lang="en-US" baseline="0" dirty="0" smtClean="0"/>
              <a:t>, </a:t>
            </a:r>
            <a:r>
              <a:rPr lang="en-US" baseline="0" dirty="0" err="1" smtClean="0"/>
              <a:t>mượt</a:t>
            </a:r>
            <a:r>
              <a:rPr lang="en-US" baseline="0" dirty="0" smtClean="0"/>
              <a:t> </a:t>
            </a:r>
            <a:r>
              <a:rPr lang="en-US" baseline="0" dirty="0" err="1" smtClean="0"/>
              <a:t>mà</a:t>
            </a:r>
            <a:r>
              <a:rPr lang="en-US" baseline="0" dirty="0" smtClean="0"/>
              <a:t> </a:t>
            </a:r>
            <a:r>
              <a:rPr lang="en-US" baseline="0" dirty="0" err="1" smtClean="0"/>
              <a:t>cho</a:t>
            </a:r>
            <a:r>
              <a:rPr lang="en-US" baseline="0" dirty="0" smtClean="0"/>
              <a:t> </a:t>
            </a:r>
            <a:r>
              <a:rPr lang="en-US" baseline="0" dirty="0" err="1" smtClean="0"/>
              <a:t>làn</a:t>
            </a:r>
            <a:r>
              <a:rPr lang="en-US" baseline="0" dirty="0" smtClean="0"/>
              <a:t> da.</a:t>
            </a:r>
          </a:p>
          <a:p>
            <a:pPr marL="171450" indent="-171450">
              <a:buFontTx/>
              <a:buChar char="-"/>
            </a:pPr>
            <a:r>
              <a:rPr lang="en-US" b="1" baseline="0" dirty="0" err="1" smtClean="0"/>
              <a:t>Tinh</a:t>
            </a:r>
            <a:r>
              <a:rPr lang="en-US" b="1" baseline="0" dirty="0" smtClean="0"/>
              <a:t> </a:t>
            </a:r>
            <a:r>
              <a:rPr lang="en-US" b="1" baseline="0" dirty="0" err="1" smtClean="0"/>
              <a:t>dầu</a:t>
            </a:r>
            <a:r>
              <a:rPr lang="en-US" b="1" baseline="0" dirty="0" smtClean="0"/>
              <a:t> </a:t>
            </a:r>
            <a:r>
              <a:rPr lang="en-US" b="1" baseline="0" dirty="0" err="1" smtClean="0"/>
              <a:t>hạt</a:t>
            </a:r>
            <a:r>
              <a:rPr lang="en-US" b="1" baseline="0" dirty="0" smtClean="0"/>
              <a:t> </a:t>
            </a:r>
            <a:r>
              <a:rPr lang="en-US" b="1" baseline="0" dirty="0" err="1" smtClean="0"/>
              <a:t>nho</a:t>
            </a:r>
            <a:r>
              <a:rPr lang="en-US" b="1" baseline="0" dirty="0" smtClean="0"/>
              <a:t>: </a:t>
            </a:r>
            <a:r>
              <a:rPr lang="en-US" dirty="0" err="1" smtClean="0"/>
              <a:t>Vitis</a:t>
            </a:r>
            <a:r>
              <a:rPr lang="en-US" dirty="0" smtClean="0"/>
              <a:t> </a:t>
            </a:r>
            <a:r>
              <a:rPr lang="en-US" dirty="0" err="1" smtClean="0"/>
              <a:t>Vinifera</a:t>
            </a:r>
            <a:r>
              <a:rPr lang="en-US" dirty="0" smtClean="0"/>
              <a:t> (Grape) Seed oil: </a:t>
            </a:r>
            <a:r>
              <a:rPr lang="en-US" dirty="0" err="1" smtClean="0"/>
              <a:t>được</a:t>
            </a:r>
            <a:r>
              <a:rPr lang="en-US" dirty="0" smtClean="0"/>
              <a:t> </a:t>
            </a:r>
            <a:r>
              <a:rPr lang="en-US" dirty="0" err="1" smtClean="0"/>
              <a:t>đánh</a:t>
            </a:r>
            <a:r>
              <a:rPr lang="en-US" dirty="0" smtClean="0"/>
              <a:t> </a:t>
            </a:r>
            <a:r>
              <a:rPr lang="en-US" dirty="0" err="1" smtClean="0"/>
              <a:t>giá</a:t>
            </a:r>
            <a:r>
              <a:rPr lang="en-US" dirty="0" smtClean="0"/>
              <a:t> </a:t>
            </a:r>
            <a:r>
              <a:rPr lang="en-US" dirty="0" err="1" smtClean="0"/>
              <a:t>là</a:t>
            </a:r>
            <a:r>
              <a:rPr lang="en-US" dirty="0" smtClean="0"/>
              <a:t> </a:t>
            </a:r>
            <a:r>
              <a:rPr lang="en-US" dirty="0" err="1" smtClean="0"/>
              <a:t>chất</a:t>
            </a:r>
            <a:r>
              <a:rPr lang="en-US" dirty="0" smtClean="0"/>
              <a:t> </a:t>
            </a:r>
            <a:r>
              <a:rPr lang="en-US" dirty="0" err="1" smtClean="0"/>
              <a:t>tự</a:t>
            </a:r>
            <a:r>
              <a:rPr lang="en-US" dirty="0" smtClean="0"/>
              <a:t> </a:t>
            </a:r>
            <a:r>
              <a:rPr lang="en-US" dirty="0" err="1" smtClean="0"/>
              <a:t>nhiên</a:t>
            </a:r>
            <a:r>
              <a:rPr lang="en-US" dirty="0" smtClean="0"/>
              <a:t> </a:t>
            </a:r>
            <a:r>
              <a:rPr lang="en-US" dirty="0" err="1" smtClean="0"/>
              <a:t>có</a:t>
            </a:r>
            <a:r>
              <a:rPr lang="en-US" dirty="0" smtClean="0"/>
              <a:t> </a:t>
            </a:r>
            <a:r>
              <a:rPr lang="en-US" dirty="0" err="1" smtClean="0"/>
              <a:t>khả</a:t>
            </a:r>
            <a:r>
              <a:rPr lang="en-US" dirty="0" smtClean="0"/>
              <a:t> </a:t>
            </a:r>
            <a:r>
              <a:rPr lang="en-US" dirty="0" err="1" smtClean="0"/>
              <a:t>năng</a:t>
            </a:r>
            <a:r>
              <a:rPr lang="en-US" dirty="0" smtClean="0"/>
              <a:t> </a:t>
            </a:r>
            <a:r>
              <a:rPr lang="en-US" dirty="0" err="1" smtClean="0"/>
              <a:t>chống</a:t>
            </a:r>
            <a:r>
              <a:rPr lang="en-US" dirty="0" smtClean="0"/>
              <a:t> oxy </a:t>
            </a:r>
            <a:r>
              <a:rPr lang="en-US" dirty="0" err="1" smtClean="0"/>
              <a:t>hoá</a:t>
            </a:r>
            <a:r>
              <a:rPr lang="en-US" dirty="0" smtClean="0"/>
              <a:t> </a:t>
            </a:r>
            <a:r>
              <a:rPr lang="en-US" dirty="0" err="1" smtClean="0"/>
              <a:t>cực</a:t>
            </a:r>
            <a:r>
              <a:rPr lang="en-US" dirty="0" smtClean="0"/>
              <a:t> </a:t>
            </a:r>
            <a:r>
              <a:rPr lang="en-US" dirty="0" err="1" smtClean="0"/>
              <a:t>mạnh</a:t>
            </a:r>
            <a:r>
              <a:rPr lang="en-US" dirty="0" smtClean="0"/>
              <a:t>. </a:t>
            </a:r>
            <a:r>
              <a:rPr lang="en-US" dirty="0" err="1" smtClean="0"/>
              <a:t>Trong</a:t>
            </a:r>
            <a:r>
              <a:rPr lang="en-US" dirty="0" smtClean="0"/>
              <a:t> </a:t>
            </a:r>
            <a:r>
              <a:rPr lang="en-US" dirty="0" err="1" smtClean="0"/>
              <a:t>tinh</a:t>
            </a:r>
            <a:r>
              <a:rPr lang="en-US" dirty="0" smtClean="0"/>
              <a:t> </a:t>
            </a:r>
            <a:r>
              <a:rPr lang="en-US" dirty="0" err="1" smtClean="0"/>
              <a:t>dầu</a:t>
            </a:r>
            <a:r>
              <a:rPr lang="en-US" dirty="0" smtClean="0"/>
              <a:t> </a:t>
            </a:r>
            <a:r>
              <a:rPr lang="en-US" dirty="0" err="1" smtClean="0"/>
              <a:t>hạt</a:t>
            </a:r>
            <a:r>
              <a:rPr lang="en-US" dirty="0" smtClean="0"/>
              <a:t> </a:t>
            </a:r>
            <a:r>
              <a:rPr lang="en-US" dirty="0" err="1" smtClean="0"/>
              <a:t>nho</a:t>
            </a:r>
            <a:r>
              <a:rPr lang="en-US" dirty="0" smtClean="0"/>
              <a:t> </a:t>
            </a:r>
            <a:r>
              <a:rPr lang="en-US" dirty="0" err="1" smtClean="0"/>
              <a:t>có</a:t>
            </a:r>
            <a:r>
              <a:rPr lang="en-US" dirty="0" smtClean="0"/>
              <a:t> </a:t>
            </a:r>
            <a:r>
              <a:rPr lang="en-US" dirty="0" err="1" smtClean="0"/>
              <a:t>tìm</a:t>
            </a:r>
            <a:r>
              <a:rPr lang="en-US" dirty="0" smtClean="0"/>
              <a:t> </a:t>
            </a:r>
            <a:r>
              <a:rPr lang="en-US" dirty="0" err="1" smtClean="0"/>
              <a:t>thất</a:t>
            </a:r>
            <a:r>
              <a:rPr lang="en-US" dirty="0" smtClean="0"/>
              <a:t> vitamin E, beta-carotene, coenzyme Q10 (</a:t>
            </a:r>
            <a:r>
              <a:rPr lang="en-US" dirty="0" err="1" smtClean="0"/>
              <a:t>chống</a:t>
            </a:r>
            <a:r>
              <a:rPr lang="en-US" dirty="0" smtClean="0"/>
              <a:t> oxy </a:t>
            </a:r>
            <a:r>
              <a:rPr lang="en-US" dirty="0" err="1" smtClean="0"/>
              <a:t>hoá</a:t>
            </a:r>
            <a:r>
              <a:rPr lang="en-US" dirty="0" smtClean="0"/>
              <a:t>), </a:t>
            </a:r>
            <a:r>
              <a:rPr lang="en-US" dirty="0" err="1" smtClean="0"/>
              <a:t>chứa</a:t>
            </a:r>
            <a:r>
              <a:rPr lang="en-US" dirty="0" smtClean="0"/>
              <a:t> </a:t>
            </a:r>
            <a:r>
              <a:rPr lang="en-US" dirty="0" err="1" smtClean="0"/>
              <a:t>nhiều</a:t>
            </a:r>
            <a:r>
              <a:rPr lang="en-US" dirty="0" smtClean="0"/>
              <a:t> </a:t>
            </a:r>
            <a:r>
              <a:rPr lang="en-US" dirty="0" err="1" smtClean="0"/>
              <a:t>axit</a:t>
            </a:r>
            <a:r>
              <a:rPr lang="en-US" dirty="0" smtClean="0"/>
              <a:t> </a:t>
            </a:r>
            <a:r>
              <a:rPr lang="en-US" dirty="0" err="1" smtClean="0"/>
              <a:t>béo</a:t>
            </a:r>
            <a:r>
              <a:rPr lang="en-US" dirty="0" smtClean="0"/>
              <a:t> </a:t>
            </a:r>
            <a:r>
              <a:rPr lang="en-US" dirty="0" err="1" smtClean="0"/>
              <a:t>thiết</a:t>
            </a:r>
            <a:r>
              <a:rPr lang="en-US" dirty="0" smtClean="0"/>
              <a:t> </a:t>
            </a:r>
            <a:r>
              <a:rPr lang="en-US" dirty="0" err="1" smtClean="0"/>
              <a:t>yếu</a:t>
            </a:r>
            <a:r>
              <a:rPr lang="en-US" dirty="0" smtClean="0"/>
              <a:t> </a:t>
            </a:r>
            <a:r>
              <a:rPr lang="en-US" dirty="0" err="1" smtClean="0"/>
              <a:t>như</a:t>
            </a:r>
            <a:r>
              <a:rPr lang="en-US" dirty="0" smtClean="0"/>
              <a:t> Linoleic (</a:t>
            </a:r>
            <a:r>
              <a:rPr lang="en-US" dirty="0" err="1" smtClean="0"/>
              <a:t>trên</a:t>
            </a:r>
            <a:r>
              <a:rPr lang="en-US" dirty="0" smtClean="0"/>
              <a:t> 70%-acid </a:t>
            </a:r>
            <a:r>
              <a:rPr lang="en-US" dirty="0" err="1" smtClean="0"/>
              <a:t>béo</a:t>
            </a:r>
            <a:r>
              <a:rPr lang="en-US" dirty="0" smtClean="0"/>
              <a:t> </a:t>
            </a:r>
            <a:r>
              <a:rPr lang="en-US" dirty="0" err="1" smtClean="0"/>
              <a:t>tham</a:t>
            </a:r>
            <a:r>
              <a:rPr lang="en-US" dirty="0" smtClean="0"/>
              <a:t> </a:t>
            </a:r>
            <a:r>
              <a:rPr lang="en-US" dirty="0" err="1" smtClean="0"/>
              <a:t>gia</a:t>
            </a:r>
            <a:r>
              <a:rPr lang="en-US" dirty="0" smtClean="0"/>
              <a:t> </a:t>
            </a:r>
            <a:r>
              <a:rPr lang="en-US" dirty="0" err="1" smtClean="0"/>
              <a:t>vào</a:t>
            </a:r>
            <a:r>
              <a:rPr lang="en-US" dirty="0" smtClean="0"/>
              <a:t> </a:t>
            </a:r>
            <a:r>
              <a:rPr lang="en-US" dirty="0" err="1" smtClean="0"/>
              <a:t>quá</a:t>
            </a:r>
            <a:r>
              <a:rPr lang="en-US" dirty="0" smtClean="0"/>
              <a:t> </a:t>
            </a:r>
            <a:r>
              <a:rPr lang="en-US" dirty="0" err="1" smtClean="0"/>
              <a:t>trình</a:t>
            </a:r>
            <a:r>
              <a:rPr lang="en-US" dirty="0" smtClean="0"/>
              <a:t> </a:t>
            </a:r>
            <a:r>
              <a:rPr lang="en-US" dirty="0" err="1" smtClean="0"/>
              <a:t>điều</a:t>
            </a:r>
            <a:r>
              <a:rPr lang="en-US" dirty="0" smtClean="0"/>
              <a:t> </a:t>
            </a:r>
            <a:r>
              <a:rPr lang="en-US" dirty="0" err="1" smtClean="0"/>
              <a:t>tiết</a:t>
            </a:r>
            <a:r>
              <a:rPr lang="en-US" dirty="0" smtClean="0"/>
              <a:t> </a:t>
            </a:r>
            <a:r>
              <a:rPr lang="en-US" dirty="0" err="1" smtClean="0"/>
              <a:t>bã</a:t>
            </a:r>
            <a:r>
              <a:rPr lang="en-US" dirty="0" smtClean="0"/>
              <a:t> </a:t>
            </a:r>
            <a:r>
              <a:rPr lang="en-US" dirty="0" err="1" smtClean="0"/>
              <a:t>nhờn</a:t>
            </a:r>
            <a:r>
              <a:rPr lang="en-US" dirty="0" smtClean="0"/>
              <a:t> </a:t>
            </a:r>
            <a:r>
              <a:rPr lang="en-US" dirty="0" err="1" smtClean="0"/>
              <a:t>của</a:t>
            </a:r>
            <a:r>
              <a:rPr lang="en-US" dirty="0" smtClean="0"/>
              <a:t> </a:t>
            </a:r>
            <a:r>
              <a:rPr lang="en-US" dirty="0" err="1" smtClean="0"/>
              <a:t>lớp</a:t>
            </a:r>
            <a:r>
              <a:rPr lang="en-US" dirty="0" smtClean="0"/>
              <a:t> </a:t>
            </a:r>
            <a:r>
              <a:rPr lang="en-US" dirty="0" err="1" smtClean="0"/>
              <a:t>màng</a:t>
            </a:r>
            <a:r>
              <a:rPr lang="en-US" dirty="0" smtClean="0"/>
              <a:t> lipid, </a:t>
            </a:r>
            <a:r>
              <a:rPr lang="en-US" dirty="0" err="1" smtClean="0"/>
              <a:t>cần</a:t>
            </a:r>
            <a:r>
              <a:rPr lang="en-US" dirty="0" smtClean="0"/>
              <a:t> </a:t>
            </a:r>
            <a:r>
              <a:rPr lang="en-US" dirty="0" err="1" smtClean="0"/>
              <a:t>bằng</a:t>
            </a:r>
            <a:r>
              <a:rPr lang="en-US" dirty="0" smtClean="0"/>
              <a:t> sebum </a:t>
            </a:r>
            <a:r>
              <a:rPr lang="en-US" dirty="0" err="1" smtClean="0"/>
              <a:t>cho</a:t>
            </a:r>
            <a:r>
              <a:rPr lang="en-US" dirty="0" smtClean="0"/>
              <a:t> da, </a:t>
            </a:r>
            <a:r>
              <a:rPr lang="en-US" dirty="0" err="1" smtClean="0"/>
              <a:t>bảo</a:t>
            </a:r>
            <a:r>
              <a:rPr lang="en-US" dirty="0" smtClean="0"/>
              <a:t> </a:t>
            </a:r>
            <a:r>
              <a:rPr lang="en-US" dirty="0" err="1" smtClean="0"/>
              <a:t>vệ</a:t>
            </a:r>
            <a:r>
              <a:rPr lang="en-US" dirty="0" smtClean="0"/>
              <a:t> </a:t>
            </a:r>
            <a:r>
              <a:rPr lang="en-US" dirty="0" err="1" smtClean="0"/>
              <a:t>sự</a:t>
            </a:r>
            <a:r>
              <a:rPr lang="en-US" dirty="0" smtClean="0"/>
              <a:t> </a:t>
            </a:r>
            <a:r>
              <a:rPr lang="en-US" dirty="0" err="1" smtClean="0"/>
              <a:t>cân</a:t>
            </a:r>
            <a:r>
              <a:rPr lang="en-US" dirty="0" smtClean="0"/>
              <a:t> </a:t>
            </a:r>
            <a:r>
              <a:rPr lang="en-US" dirty="0" err="1" smtClean="0"/>
              <a:t>bằng</a:t>
            </a:r>
            <a:r>
              <a:rPr lang="en-US" dirty="0" smtClean="0"/>
              <a:t> </a:t>
            </a:r>
            <a:r>
              <a:rPr lang="en-US" dirty="0" err="1" smtClean="0"/>
              <a:t>của</a:t>
            </a:r>
            <a:r>
              <a:rPr lang="en-US" dirty="0" smtClean="0"/>
              <a:t> </a:t>
            </a:r>
            <a:r>
              <a:rPr lang="en-US" dirty="0" err="1" smtClean="0"/>
              <a:t>lớp</a:t>
            </a:r>
            <a:r>
              <a:rPr lang="en-US" dirty="0" smtClean="0"/>
              <a:t> </a:t>
            </a:r>
            <a:r>
              <a:rPr lang="en-US" dirty="0" err="1" smtClean="0"/>
              <a:t>màng</a:t>
            </a:r>
            <a:r>
              <a:rPr lang="en-US" dirty="0" smtClean="0"/>
              <a:t> </a:t>
            </a:r>
            <a:r>
              <a:rPr lang="en-US" dirty="0" err="1" smtClean="0"/>
              <a:t>lipit</a:t>
            </a:r>
            <a:r>
              <a:rPr lang="en-US" dirty="0" smtClean="0"/>
              <a:t>), Oleic, Stearic, </a:t>
            </a:r>
            <a:r>
              <a:rPr lang="en-US" dirty="0" err="1" smtClean="0"/>
              <a:t>Palmitic</a:t>
            </a:r>
            <a:r>
              <a:rPr lang="en-US" dirty="0" smtClean="0"/>
              <a:t>, </a:t>
            </a:r>
            <a:r>
              <a:rPr lang="en-US" dirty="0" err="1" smtClean="0"/>
              <a:t>Myristic</a:t>
            </a:r>
            <a:r>
              <a:rPr lang="en-US" dirty="0" smtClean="0"/>
              <a:t> </a:t>
            </a:r>
            <a:r>
              <a:rPr lang="en-US" dirty="0" err="1" smtClean="0"/>
              <a:t>và</a:t>
            </a:r>
            <a:r>
              <a:rPr lang="en-US" dirty="0" smtClean="0"/>
              <a:t> </a:t>
            </a:r>
            <a:r>
              <a:rPr lang="en-US" dirty="0" err="1" smtClean="0"/>
              <a:t>Lauric</a:t>
            </a:r>
            <a:r>
              <a:rPr lang="en-US" dirty="0" smtClean="0"/>
              <a:t>, </a:t>
            </a:r>
            <a:r>
              <a:rPr lang="en-US" dirty="0" err="1" smtClean="0"/>
              <a:t>có</a:t>
            </a:r>
            <a:r>
              <a:rPr lang="en-US" dirty="0" smtClean="0"/>
              <a:t> </a:t>
            </a:r>
            <a:r>
              <a:rPr lang="en-US" dirty="0" err="1" smtClean="0"/>
              <a:t>chứa</a:t>
            </a:r>
            <a:r>
              <a:rPr lang="en-US" dirty="0" smtClean="0"/>
              <a:t> </a:t>
            </a:r>
            <a:r>
              <a:rPr lang="en-US" dirty="0" err="1" smtClean="0"/>
              <a:t>proanthocyanidins</a:t>
            </a:r>
            <a:r>
              <a:rPr lang="en-US" dirty="0" smtClean="0"/>
              <a:t> </a:t>
            </a:r>
            <a:r>
              <a:rPr lang="en-US" dirty="0" err="1" smtClean="0"/>
              <a:t>oligomeric</a:t>
            </a:r>
            <a:r>
              <a:rPr lang="en-US" dirty="0" smtClean="0"/>
              <a:t> </a:t>
            </a:r>
            <a:r>
              <a:rPr lang="en-US" dirty="0" err="1" smtClean="0"/>
              <a:t>nhiều</a:t>
            </a:r>
            <a:r>
              <a:rPr lang="en-US" dirty="0" smtClean="0"/>
              <a:t> </a:t>
            </a:r>
            <a:r>
              <a:rPr lang="en-US" dirty="0" err="1" smtClean="0"/>
              <a:t>gấp</a:t>
            </a:r>
            <a:r>
              <a:rPr lang="en-US" dirty="0" smtClean="0"/>
              <a:t> 50 </a:t>
            </a:r>
            <a:r>
              <a:rPr lang="en-US" dirty="0" err="1" smtClean="0"/>
              <a:t>lần</a:t>
            </a:r>
            <a:r>
              <a:rPr lang="en-US" dirty="0" smtClean="0"/>
              <a:t> vitamin E </a:t>
            </a:r>
            <a:r>
              <a:rPr lang="en-US" dirty="0" err="1" smtClean="0"/>
              <a:t>và</a:t>
            </a:r>
            <a:r>
              <a:rPr lang="en-US" dirty="0" smtClean="0"/>
              <a:t> </a:t>
            </a:r>
            <a:r>
              <a:rPr lang="en-US" dirty="0" err="1" smtClean="0"/>
              <a:t>gấp</a:t>
            </a:r>
            <a:r>
              <a:rPr lang="en-US" dirty="0" smtClean="0"/>
              <a:t> 20 </a:t>
            </a:r>
            <a:r>
              <a:rPr lang="en-US" dirty="0" err="1" smtClean="0"/>
              <a:t>lần</a:t>
            </a:r>
            <a:r>
              <a:rPr lang="en-US" dirty="0" smtClean="0"/>
              <a:t> vitamin C </a:t>
            </a:r>
            <a:r>
              <a:rPr lang="en-US" dirty="0" smtClean="0">
                <a:sym typeface="Wingdings"/>
              </a:rPr>
              <a:t> </a:t>
            </a:r>
            <a:r>
              <a:rPr lang="en-US" dirty="0" err="1" smtClean="0">
                <a:sym typeface="Wingdings"/>
              </a:rPr>
              <a:t>chống</a:t>
            </a:r>
            <a:r>
              <a:rPr lang="en-US" dirty="0" smtClean="0">
                <a:sym typeface="Wingdings"/>
              </a:rPr>
              <a:t> </a:t>
            </a:r>
            <a:r>
              <a:rPr lang="en-US" dirty="0" err="1" smtClean="0">
                <a:sym typeface="Wingdings"/>
              </a:rPr>
              <a:t>lão</a:t>
            </a:r>
            <a:r>
              <a:rPr lang="en-US" dirty="0" smtClean="0">
                <a:sym typeface="Wingdings"/>
              </a:rPr>
              <a:t> </a:t>
            </a:r>
            <a:r>
              <a:rPr lang="en-US" dirty="0" err="1" smtClean="0">
                <a:sym typeface="Wingdings"/>
              </a:rPr>
              <a:t>hoá</a:t>
            </a:r>
            <a:r>
              <a:rPr lang="en-US" dirty="0" smtClean="0">
                <a:sym typeface="Wingdings"/>
              </a:rPr>
              <a:t>, </a:t>
            </a:r>
            <a:r>
              <a:rPr lang="en-US" dirty="0" err="1" smtClean="0">
                <a:sym typeface="Wingdings"/>
              </a:rPr>
              <a:t>giúp</a:t>
            </a:r>
            <a:r>
              <a:rPr lang="en-US" dirty="0" smtClean="0">
                <a:sym typeface="Wingdings"/>
              </a:rPr>
              <a:t> da </a:t>
            </a:r>
            <a:r>
              <a:rPr lang="en-US" dirty="0" err="1" smtClean="0">
                <a:sym typeface="Wingdings"/>
              </a:rPr>
              <a:t>mịn</a:t>
            </a:r>
            <a:r>
              <a:rPr lang="en-US" dirty="0" smtClean="0">
                <a:sym typeface="Wingdings"/>
              </a:rPr>
              <a:t> </a:t>
            </a:r>
            <a:r>
              <a:rPr lang="en-US" dirty="0" err="1" smtClean="0">
                <a:sym typeface="Wingdings"/>
              </a:rPr>
              <a:t>màng</a:t>
            </a:r>
            <a:r>
              <a:rPr lang="en-US" dirty="0" smtClean="0">
                <a:sym typeface="Wingdings"/>
              </a:rPr>
              <a:t> </a:t>
            </a:r>
            <a:r>
              <a:rPr lang="en-US" dirty="0" err="1" smtClean="0">
                <a:sym typeface="Wingdings"/>
              </a:rPr>
              <a:t>và</a:t>
            </a:r>
            <a:r>
              <a:rPr lang="en-US" dirty="0" smtClean="0">
                <a:sym typeface="Wingdings"/>
              </a:rPr>
              <a:t> </a:t>
            </a:r>
            <a:r>
              <a:rPr lang="en-US" dirty="0" err="1" smtClean="0">
                <a:sym typeface="Wingdings"/>
              </a:rPr>
              <a:t>sáng</a:t>
            </a:r>
            <a:r>
              <a:rPr lang="en-US" dirty="0" smtClean="0">
                <a:sym typeface="Wingdings"/>
              </a:rPr>
              <a:t> </a:t>
            </a:r>
            <a:r>
              <a:rPr lang="en-US" dirty="0" err="1" smtClean="0">
                <a:sym typeface="Wingdings"/>
              </a:rPr>
              <a:t>bóng</a:t>
            </a:r>
            <a:r>
              <a:rPr lang="en-US" dirty="0" smtClean="0">
                <a:sym typeface="Wingdings"/>
              </a:rPr>
              <a:t>.</a:t>
            </a:r>
          </a:p>
          <a:p>
            <a:pPr marL="171450" indent="-171450">
              <a:buFontTx/>
              <a:buChar char="-"/>
            </a:pPr>
            <a:r>
              <a:rPr lang="en-US" b="1" dirty="0" smtClean="0"/>
              <a:t>Vitamin C</a:t>
            </a:r>
            <a:r>
              <a:rPr lang="en-US" dirty="0" smtClean="0"/>
              <a:t>: </a:t>
            </a:r>
            <a:r>
              <a:rPr lang="en-US" dirty="0" err="1" smtClean="0"/>
              <a:t>Còn</a:t>
            </a:r>
            <a:r>
              <a:rPr lang="en-US" dirty="0" smtClean="0"/>
              <a:t> </a:t>
            </a:r>
            <a:r>
              <a:rPr lang="en-US" dirty="0" err="1" smtClean="0"/>
              <a:t>gọi</a:t>
            </a:r>
            <a:r>
              <a:rPr lang="en-US" dirty="0" smtClean="0"/>
              <a:t> </a:t>
            </a:r>
            <a:r>
              <a:rPr lang="en-US" dirty="0" err="1" smtClean="0"/>
              <a:t>là</a:t>
            </a:r>
            <a:r>
              <a:rPr lang="en-US" dirty="0" smtClean="0"/>
              <a:t> acid ascorbic,</a:t>
            </a:r>
            <a:r>
              <a:rPr lang="en-US" baseline="0" dirty="0" smtClean="0"/>
              <a:t> </a:t>
            </a:r>
            <a:r>
              <a:rPr lang="en-US" baseline="0" dirty="0" err="1" smtClean="0"/>
              <a:t>có</a:t>
            </a:r>
            <a:r>
              <a:rPr lang="en-US" baseline="0" dirty="0" smtClean="0"/>
              <a:t> </a:t>
            </a:r>
            <a:r>
              <a:rPr lang="en-US" baseline="0" dirty="0" err="1" smtClean="0"/>
              <a:t>tác</a:t>
            </a:r>
            <a:r>
              <a:rPr lang="en-US" baseline="0" dirty="0" smtClean="0"/>
              <a:t> </a:t>
            </a:r>
            <a:r>
              <a:rPr lang="en-US" baseline="0" dirty="0" err="1" smtClean="0"/>
              <a:t>dụng</a:t>
            </a:r>
            <a:r>
              <a:rPr lang="en-US" baseline="0" dirty="0" smtClean="0"/>
              <a:t> </a:t>
            </a:r>
            <a:r>
              <a:rPr lang="en-US" baseline="0" dirty="0" err="1" smtClean="0"/>
              <a:t>sản</a:t>
            </a:r>
            <a:r>
              <a:rPr lang="en-US" baseline="0" dirty="0" smtClean="0"/>
              <a:t> </a:t>
            </a:r>
            <a:r>
              <a:rPr lang="en-US" baseline="0" dirty="0" err="1" smtClean="0"/>
              <a:t>xuất</a:t>
            </a:r>
            <a:r>
              <a:rPr lang="en-US" baseline="0" dirty="0" smtClean="0"/>
              <a:t> collagen. </a:t>
            </a:r>
            <a:r>
              <a:rPr lang="en-US" baseline="0" dirty="0" err="1" smtClean="0"/>
              <a:t>Ngoài</a:t>
            </a:r>
            <a:r>
              <a:rPr lang="en-US" baseline="0" dirty="0" smtClean="0"/>
              <a:t> </a:t>
            </a:r>
            <a:r>
              <a:rPr lang="en-US" baseline="0" dirty="0" err="1" smtClean="0"/>
              <a:t>ra</a:t>
            </a:r>
            <a:r>
              <a:rPr lang="en-US" baseline="0" dirty="0" smtClean="0"/>
              <a:t>, vitamin C </a:t>
            </a:r>
            <a:r>
              <a:rPr lang="en-US" baseline="0" dirty="0" err="1" smtClean="0"/>
              <a:t>giúp</a:t>
            </a:r>
            <a:r>
              <a:rPr lang="en-US" baseline="0" dirty="0" smtClean="0"/>
              <a:t> </a:t>
            </a:r>
            <a:r>
              <a:rPr lang="en-US" baseline="0" dirty="0" err="1" smtClean="0"/>
              <a:t>nối</a:t>
            </a:r>
            <a:r>
              <a:rPr lang="en-US" baseline="0" dirty="0" smtClean="0"/>
              <a:t> </a:t>
            </a:r>
            <a:r>
              <a:rPr lang="en-US" baseline="0" dirty="0" err="1" smtClean="0"/>
              <a:t>kết</a:t>
            </a:r>
            <a:r>
              <a:rPr lang="en-US" baseline="0" dirty="0" smtClean="0"/>
              <a:t> </a:t>
            </a:r>
            <a:r>
              <a:rPr lang="en-US" baseline="0" dirty="0" err="1" smtClean="0"/>
              <a:t>một</a:t>
            </a:r>
            <a:r>
              <a:rPr lang="en-US" baseline="0" dirty="0" smtClean="0"/>
              <a:t> </a:t>
            </a:r>
            <a:r>
              <a:rPr lang="en-US" baseline="0" dirty="0" err="1" smtClean="0"/>
              <a:t>phần</a:t>
            </a:r>
            <a:r>
              <a:rPr lang="en-US" baseline="0" dirty="0" smtClean="0"/>
              <a:t> </a:t>
            </a:r>
            <a:r>
              <a:rPr lang="en-US" baseline="0" dirty="0" err="1" smtClean="0"/>
              <a:t>của</a:t>
            </a:r>
            <a:r>
              <a:rPr lang="en-US" baseline="0" dirty="0" smtClean="0"/>
              <a:t> </a:t>
            </a:r>
            <a:r>
              <a:rPr lang="en-US" baseline="0" dirty="0" err="1" smtClean="0"/>
              <a:t>phân</a:t>
            </a:r>
            <a:r>
              <a:rPr lang="en-US" baseline="0" dirty="0" smtClean="0"/>
              <a:t> </a:t>
            </a:r>
            <a:r>
              <a:rPr lang="en-US" baseline="0" dirty="0" err="1" smtClean="0"/>
              <a:t>tử</a:t>
            </a:r>
            <a:r>
              <a:rPr lang="en-US" baseline="0" dirty="0" smtClean="0"/>
              <a:t> amino acid </a:t>
            </a:r>
            <a:r>
              <a:rPr lang="en-US" baseline="0" dirty="0" err="1" smtClean="0"/>
              <a:t>proline</a:t>
            </a:r>
            <a:r>
              <a:rPr lang="en-US" baseline="0" dirty="0" smtClean="0"/>
              <a:t> </a:t>
            </a:r>
            <a:r>
              <a:rPr lang="en-US" baseline="0" dirty="0" err="1" smtClean="0"/>
              <a:t>để</a:t>
            </a:r>
            <a:r>
              <a:rPr lang="en-US" baseline="0" dirty="0" smtClean="0"/>
              <a:t> </a:t>
            </a:r>
            <a:r>
              <a:rPr lang="en-US" baseline="0" dirty="0" err="1" smtClean="0"/>
              <a:t>hình</a:t>
            </a:r>
            <a:r>
              <a:rPr lang="en-US" baseline="0" dirty="0" smtClean="0"/>
              <a:t> </a:t>
            </a:r>
            <a:r>
              <a:rPr lang="en-US" baseline="0" dirty="0" err="1" smtClean="0"/>
              <a:t>thành</a:t>
            </a:r>
            <a:r>
              <a:rPr lang="en-US" baseline="0" dirty="0" smtClean="0"/>
              <a:t> </a:t>
            </a:r>
            <a:r>
              <a:rPr lang="en-US" baseline="0" dirty="0" err="1" smtClean="0"/>
              <a:t>hydroxyproline</a:t>
            </a:r>
            <a:r>
              <a:rPr lang="en-US" baseline="0" dirty="0" smtClean="0"/>
              <a:t> </a:t>
            </a:r>
            <a:r>
              <a:rPr lang="en-US" baseline="0" dirty="0" smtClean="0">
                <a:sym typeface="Wingdings"/>
              </a:rPr>
              <a:t> </a:t>
            </a:r>
            <a:r>
              <a:rPr lang="en-US" baseline="0" dirty="0" err="1" smtClean="0">
                <a:sym typeface="Wingdings"/>
              </a:rPr>
              <a:t>cấu</a:t>
            </a:r>
            <a:r>
              <a:rPr lang="en-US" baseline="0" dirty="0" smtClean="0">
                <a:sym typeface="Wingdings"/>
              </a:rPr>
              <a:t> </a:t>
            </a:r>
            <a:r>
              <a:rPr lang="en-US" baseline="0" dirty="0" err="1" smtClean="0">
                <a:sym typeface="Wingdings"/>
              </a:rPr>
              <a:t>trúc</a:t>
            </a:r>
            <a:r>
              <a:rPr lang="en-US" baseline="0" dirty="0" smtClean="0">
                <a:sym typeface="Wingdings"/>
              </a:rPr>
              <a:t> collagen </a:t>
            </a:r>
            <a:r>
              <a:rPr lang="en-US" baseline="0" dirty="0" err="1" smtClean="0">
                <a:sym typeface="Wingdings"/>
              </a:rPr>
              <a:t>rất</a:t>
            </a:r>
            <a:r>
              <a:rPr lang="en-US" baseline="0" dirty="0" smtClean="0">
                <a:sym typeface="Wingdings"/>
              </a:rPr>
              <a:t> </a:t>
            </a:r>
            <a:r>
              <a:rPr lang="en-US" baseline="0" dirty="0" err="1" smtClean="0">
                <a:sym typeface="Wingdings"/>
              </a:rPr>
              <a:t>ổn</a:t>
            </a:r>
            <a:r>
              <a:rPr lang="en-US" baseline="0" dirty="0" smtClean="0">
                <a:sym typeface="Wingdings"/>
              </a:rPr>
              <a:t> </a:t>
            </a:r>
            <a:r>
              <a:rPr lang="en-US" baseline="0" dirty="0" err="1" smtClean="0">
                <a:sym typeface="Wingdings"/>
              </a:rPr>
              <a:t>định</a:t>
            </a:r>
            <a:r>
              <a:rPr lang="en-US" baseline="0" dirty="0" smtClean="0">
                <a:sym typeface="Wingdings"/>
              </a:rPr>
              <a:t>.</a:t>
            </a:r>
          </a:p>
          <a:p>
            <a:pPr marL="171450" indent="-171450">
              <a:buFontTx/>
              <a:buChar char="-"/>
            </a:pPr>
            <a:endParaRPr lang="en-US" dirty="0" smtClean="0">
              <a:sym typeface="Wingdings"/>
            </a:endParaRP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928AC04E-BC6D-6C48-A3E0-3FF8A81EDA05}" type="slidenum">
              <a:rPr lang="en-US" smtClean="0"/>
              <a:pPr/>
              <a:t>28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1" dirty="0" err="1" smtClean="0"/>
              <a:t>Vitis</a:t>
            </a:r>
            <a:r>
              <a:rPr lang="en-US" b="1" dirty="0" smtClean="0"/>
              <a:t> </a:t>
            </a:r>
            <a:r>
              <a:rPr lang="en-US" b="1" dirty="0" err="1" smtClean="0"/>
              <a:t>Vinifera</a:t>
            </a:r>
            <a:r>
              <a:rPr lang="en-US" b="1" dirty="0" smtClean="0"/>
              <a:t> (Grape) Seed oil: </a:t>
            </a:r>
            <a:r>
              <a:rPr lang="en-US" dirty="0" err="1" smtClean="0"/>
              <a:t>được</a:t>
            </a:r>
            <a:r>
              <a:rPr lang="en-US" dirty="0" smtClean="0"/>
              <a:t> </a:t>
            </a:r>
            <a:r>
              <a:rPr lang="en-US" dirty="0" err="1" smtClean="0"/>
              <a:t>đánh</a:t>
            </a:r>
            <a:r>
              <a:rPr lang="en-US" dirty="0" smtClean="0"/>
              <a:t> </a:t>
            </a:r>
            <a:r>
              <a:rPr lang="en-US" dirty="0" err="1" smtClean="0"/>
              <a:t>giá</a:t>
            </a:r>
            <a:r>
              <a:rPr lang="en-US" dirty="0" smtClean="0"/>
              <a:t> </a:t>
            </a:r>
            <a:r>
              <a:rPr lang="en-US" dirty="0" err="1" smtClean="0"/>
              <a:t>là</a:t>
            </a:r>
            <a:r>
              <a:rPr lang="en-US" dirty="0" smtClean="0"/>
              <a:t> </a:t>
            </a:r>
            <a:r>
              <a:rPr lang="en-US" dirty="0" err="1" smtClean="0"/>
              <a:t>chất</a:t>
            </a:r>
            <a:r>
              <a:rPr lang="en-US" dirty="0" smtClean="0"/>
              <a:t> </a:t>
            </a:r>
            <a:r>
              <a:rPr lang="en-US" dirty="0" err="1" smtClean="0"/>
              <a:t>tự</a:t>
            </a:r>
            <a:r>
              <a:rPr lang="en-US" dirty="0" smtClean="0"/>
              <a:t> </a:t>
            </a:r>
            <a:r>
              <a:rPr lang="en-US" dirty="0" err="1" smtClean="0"/>
              <a:t>nhiên</a:t>
            </a:r>
            <a:r>
              <a:rPr lang="en-US" dirty="0" smtClean="0"/>
              <a:t> </a:t>
            </a:r>
            <a:r>
              <a:rPr lang="en-US" dirty="0" err="1" smtClean="0"/>
              <a:t>có</a:t>
            </a:r>
            <a:r>
              <a:rPr lang="en-US" dirty="0" smtClean="0"/>
              <a:t> </a:t>
            </a:r>
            <a:r>
              <a:rPr lang="en-US" dirty="0" err="1" smtClean="0"/>
              <a:t>khả</a:t>
            </a:r>
            <a:r>
              <a:rPr lang="en-US" dirty="0" smtClean="0"/>
              <a:t> </a:t>
            </a:r>
            <a:r>
              <a:rPr lang="en-US" dirty="0" err="1" smtClean="0"/>
              <a:t>năng</a:t>
            </a:r>
            <a:r>
              <a:rPr lang="en-US" dirty="0" smtClean="0"/>
              <a:t> </a:t>
            </a:r>
            <a:r>
              <a:rPr lang="en-US" dirty="0" err="1" smtClean="0"/>
              <a:t>chống</a:t>
            </a:r>
            <a:r>
              <a:rPr lang="en-US" dirty="0" smtClean="0"/>
              <a:t> oxy </a:t>
            </a:r>
            <a:r>
              <a:rPr lang="en-US" dirty="0" err="1" smtClean="0"/>
              <a:t>hoá</a:t>
            </a:r>
            <a:r>
              <a:rPr lang="en-US" dirty="0" smtClean="0"/>
              <a:t> </a:t>
            </a:r>
            <a:r>
              <a:rPr lang="en-US" dirty="0" err="1" smtClean="0"/>
              <a:t>cực</a:t>
            </a:r>
            <a:r>
              <a:rPr lang="en-US" dirty="0" smtClean="0"/>
              <a:t> </a:t>
            </a:r>
            <a:r>
              <a:rPr lang="en-US" dirty="0" err="1" smtClean="0"/>
              <a:t>mạnh</a:t>
            </a:r>
            <a:r>
              <a:rPr lang="en-US" dirty="0" smtClean="0"/>
              <a:t>. </a:t>
            </a:r>
            <a:r>
              <a:rPr lang="en-US" dirty="0" err="1" smtClean="0"/>
              <a:t>Trong</a:t>
            </a:r>
            <a:r>
              <a:rPr lang="en-US" dirty="0" smtClean="0"/>
              <a:t> </a:t>
            </a:r>
            <a:r>
              <a:rPr lang="en-US" dirty="0" err="1" smtClean="0"/>
              <a:t>tinh</a:t>
            </a:r>
            <a:r>
              <a:rPr lang="en-US" dirty="0" smtClean="0"/>
              <a:t> </a:t>
            </a:r>
            <a:r>
              <a:rPr lang="en-US" dirty="0" err="1" smtClean="0"/>
              <a:t>dầu</a:t>
            </a:r>
            <a:r>
              <a:rPr lang="en-US" dirty="0" smtClean="0"/>
              <a:t> </a:t>
            </a:r>
            <a:r>
              <a:rPr lang="en-US" dirty="0" err="1" smtClean="0"/>
              <a:t>hạt</a:t>
            </a:r>
            <a:r>
              <a:rPr lang="en-US" dirty="0" smtClean="0"/>
              <a:t> </a:t>
            </a:r>
            <a:r>
              <a:rPr lang="en-US" dirty="0" err="1" smtClean="0"/>
              <a:t>nho</a:t>
            </a:r>
            <a:r>
              <a:rPr lang="en-US" dirty="0" smtClean="0"/>
              <a:t> </a:t>
            </a:r>
            <a:r>
              <a:rPr lang="en-US" dirty="0" err="1" smtClean="0"/>
              <a:t>có</a:t>
            </a:r>
            <a:r>
              <a:rPr lang="en-US" dirty="0" smtClean="0"/>
              <a:t> </a:t>
            </a:r>
            <a:r>
              <a:rPr lang="en-US" dirty="0" err="1" smtClean="0"/>
              <a:t>tìm</a:t>
            </a:r>
            <a:r>
              <a:rPr lang="en-US" dirty="0" smtClean="0"/>
              <a:t> </a:t>
            </a:r>
            <a:r>
              <a:rPr lang="en-US" dirty="0" err="1" smtClean="0"/>
              <a:t>thất</a:t>
            </a:r>
            <a:r>
              <a:rPr lang="en-US" dirty="0" smtClean="0"/>
              <a:t> vitamin E, beta-carotene, coenzyme Q10 (</a:t>
            </a:r>
            <a:r>
              <a:rPr lang="en-US" dirty="0" err="1" smtClean="0"/>
              <a:t>chống</a:t>
            </a:r>
            <a:r>
              <a:rPr lang="en-US" dirty="0" smtClean="0"/>
              <a:t> oxy </a:t>
            </a:r>
            <a:r>
              <a:rPr lang="en-US" dirty="0" err="1" smtClean="0"/>
              <a:t>hoá</a:t>
            </a:r>
            <a:r>
              <a:rPr lang="en-US" dirty="0" smtClean="0"/>
              <a:t>), </a:t>
            </a:r>
            <a:r>
              <a:rPr lang="en-US" dirty="0" err="1" smtClean="0"/>
              <a:t>chứa</a:t>
            </a:r>
            <a:r>
              <a:rPr lang="en-US" dirty="0" smtClean="0"/>
              <a:t> </a:t>
            </a:r>
            <a:r>
              <a:rPr lang="en-US" dirty="0" err="1" smtClean="0"/>
              <a:t>nhiều</a:t>
            </a:r>
            <a:r>
              <a:rPr lang="en-US" dirty="0" smtClean="0"/>
              <a:t> </a:t>
            </a:r>
            <a:r>
              <a:rPr lang="en-US" dirty="0" err="1" smtClean="0"/>
              <a:t>axit</a:t>
            </a:r>
            <a:r>
              <a:rPr lang="en-US" dirty="0" smtClean="0"/>
              <a:t> </a:t>
            </a:r>
            <a:r>
              <a:rPr lang="en-US" dirty="0" err="1" smtClean="0"/>
              <a:t>béo</a:t>
            </a:r>
            <a:r>
              <a:rPr lang="en-US" dirty="0" smtClean="0"/>
              <a:t> </a:t>
            </a:r>
            <a:r>
              <a:rPr lang="en-US" dirty="0" err="1" smtClean="0"/>
              <a:t>thiết</a:t>
            </a:r>
            <a:r>
              <a:rPr lang="en-US" dirty="0" smtClean="0"/>
              <a:t> </a:t>
            </a:r>
            <a:r>
              <a:rPr lang="en-US" dirty="0" err="1" smtClean="0"/>
              <a:t>yếu</a:t>
            </a:r>
            <a:r>
              <a:rPr lang="en-US" dirty="0" smtClean="0"/>
              <a:t> </a:t>
            </a:r>
            <a:r>
              <a:rPr lang="en-US" dirty="0" err="1" smtClean="0"/>
              <a:t>như</a:t>
            </a:r>
            <a:r>
              <a:rPr lang="en-US" dirty="0" smtClean="0"/>
              <a:t> Linoleic (</a:t>
            </a:r>
            <a:r>
              <a:rPr lang="en-US" dirty="0" err="1" smtClean="0"/>
              <a:t>trên</a:t>
            </a:r>
            <a:r>
              <a:rPr lang="en-US" dirty="0" smtClean="0"/>
              <a:t> 70%-acid </a:t>
            </a:r>
            <a:r>
              <a:rPr lang="en-US" dirty="0" err="1" smtClean="0"/>
              <a:t>béo</a:t>
            </a:r>
            <a:r>
              <a:rPr lang="en-US" dirty="0" smtClean="0"/>
              <a:t> </a:t>
            </a:r>
            <a:r>
              <a:rPr lang="en-US" dirty="0" err="1" smtClean="0"/>
              <a:t>tham</a:t>
            </a:r>
            <a:r>
              <a:rPr lang="en-US" dirty="0" smtClean="0"/>
              <a:t> </a:t>
            </a:r>
            <a:r>
              <a:rPr lang="en-US" dirty="0" err="1" smtClean="0"/>
              <a:t>gia</a:t>
            </a:r>
            <a:r>
              <a:rPr lang="en-US" dirty="0" smtClean="0"/>
              <a:t> </a:t>
            </a:r>
            <a:r>
              <a:rPr lang="en-US" dirty="0" err="1" smtClean="0"/>
              <a:t>vào</a:t>
            </a:r>
            <a:r>
              <a:rPr lang="en-US" dirty="0" smtClean="0"/>
              <a:t> </a:t>
            </a:r>
            <a:r>
              <a:rPr lang="en-US" dirty="0" err="1" smtClean="0"/>
              <a:t>quá</a:t>
            </a:r>
            <a:r>
              <a:rPr lang="en-US" dirty="0" smtClean="0"/>
              <a:t> </a:t>
            </a:r>
            <a:r>
              <a:rPr lang="en-US" dirty="0" err="1" smtClean="0"/>
              <a:t>trình</a:t>
            </a:r>
            <a:r>
              <a:rPr lang="en-US" dirty="0" smtClean="0"/>
              <a:t> </a:t>
            </a:r>
            <a:r>
              <a:rPr lang="en-US" dirty="0" err="1" smtClean="0"/>
              <a:t>điều</a:t>
            </a:r>
            <a:r>
              <a:rPr lang="en-US" dirty="0" smtClean="0"/>
              <a:t> </a:t>
            </a:r>
            <a:r>
              <a:rPr lang="en-US" dirty="0" err="1" smtClean="0"/>
              <a:t>tiết</a:t>
            </a:r>
            <a:r>
              <a:rPr lang="en-US" dirty="0" smtClean="0"/>
              <a:t> </a:t>
            </a:r>
            <a:r>
              <a:rPr lang="en-US" dirty="0" err="1" smtClean="0"/>
              <a:t>bã</a:t>
            </a:r>
            <a:r>
              <a:rPr lang="en-US" dirty="0" smtClean="0"/>
              <a:t> </a:t>
            </a:r>
            <a:r>
              <a:rPr lang="en-US" dirty="0" err="1" smtClean="0"/>
              <a:t>nhờn</a:t>
            </a:r>
            <a:r>
              <a:rPr lang="en-US" dirty="0" smtClean="0"/>
              <a:t> </a:t>
            </a:r>
            <a:r>
              <a:rPr lang="en-US" dirty="0" err="1" smtClean="0"/>
              <a:t>của</a:t>
            </a:r>
            <a:r>
              <a:rPr lang="en-US" dirty="0" smtClean="0"/>
              <a:t> </a:t>
            </a:r>
            <a:r>
              <a:rPr lang="en-US" dirty="0" err="1" smtClean="0"/>
              <a:t>lớp</a:t>
            </a:r>
            <a:r>
              <a:rPr lang="en-US" dirty="0" smtClean="0"/>
              <a:t> </a:t>
            </a:r>
            <a:r>
              <a:rPr lang="en-US" dirty="0" err="1" smtClean="0"/>
              <a:t>màng</a:t>
            </a:r>
            <a:r>
              <a:rPr lang="en-US" dirty="0" smtClean="0"/>
              <a:t> lipid, </a:t>
            </a:r>
            <a:r>
              <a:rPr lang="en-US" dirty="0" err="1" smtClean="0"/>
              <a:t>cần</a:t>
            </a:r>
            <a:r>
              <a:rPr lang="en-US" dirty="0" smtClean="0"/>
              <a:t> </a:t>
            </a:r>
            <a:r>
              <a:rPr lang="en-US" dirty="0" err="1" smtClean="0"/>
              <a:t>bằng</a:t>
            </a:r>
            <a:r>
              <a:rPr lang="en-US" dirty="0" smtClean="0"/>
              <a:t> sebum </a:t>
            </a:r>
            <a:r>
              <a:rPr lang="en-US" dirty="0" err="1" smtClean="0"/>
              <a:t>cho</a:t>
            </a:r>
            <a:r>
              <a:rPr lang="en-US" dirty="0" smtClean="0"/>
              <a:t> da, </a:t>
            </a:r>
            <a:r>
              <a:rPr lang="en-US" dirty="0" err="1" smtClean="0"/>
              <a:t>bảo</a:t>
            </a:r>
            <a:r>
              <a:rPr lang="en-US" dirty="0" smtClean="0"/>
              <a:t> </a:t>
            </a:r>
            <a:r>
              <a:rPr lang="en-US" dirty="0" err="1" smtClean="0"/>
              <a:t>vệ</a:t>
            </a:r>
            <a:r>
              <a:rPr lang="en-US" dirty="0" smtClean="0"/>
              <a:t> </a:t>
            </a:r>
            <a:r>
              <a:rPr lang="en-US" dirty="0" err="1" smtClean="0"/>
              <a:t>sự</a:t>
            </a:r>
            <a:r>
              <a:rPr lang="en-US" dirty="0" smtClean="0"/>
              <a:t> </a:t>
            </a:r>
            <a:r>
              <a:rPr lang="en-US" dirty="0" err="1" smtClean="0"/>
              <a:t>cân</a:t>
            </a:r>
            <a:r>
              <a:rPr lang="en-US" dirty="0" smtClean="0"/>
              <a:t> </a:t>
            </a:r>
            <a:r>
              <a:rPr lang="en-US" dirty="0" err="1" smtClean="0"/>
              <a:t>bằng</a:t>
            </a:r>
            <a:r>
              <a:rPr lang="en-US" dirty="0" smtClean="0"/>
              <a:t> </a:t>
            </a:r>
            <a:r>
              <a:rPr lang="en-US" dirty="0" err="1" smtClean="0"/>
              <a:t>của</a:t>
            </a:r>
            <a:r>
              <a:rPr lang="en-US" dirty="0" smtClean="0"/>
              <a:t> </a:t>
            </a:r>
            <a:r>
              <a:rPr lang="en-US" dirty="0" err="1" smtClean="0"/>
              <a:t>lớp</a:t>
            </a:r>
            <a:r>
              <a:rPr lang="en-US" dirty="0" smtClean="0"/>
              <a:t> </a:t>
            </a:r>
            <a:r>
              <a:rPr lang="en-US" dirty="0" err="1" smtClean="0"/>
              <a:t>màng</a:t>
            </a:r>
            <a:r>
              <a:rPr lang="en-US" dirty="0" smtClean="0"/>
              <a:t> </a:t>
            </a:r>
            <a:r>
              <a:rPr lang="en-US" dirty="0" err="1" smtClean="0"/>
              <a:t>lipit</a:t>
            </a:r>
            <a:r>
              <a:rPr lang="en-US" dirty="0" smtClean="0"/>
              <a:t>), Oleic, Stearic, </a:t>
            </a:r>
            <a:r>
              <a:rPr lang="en-US" dirty="0" err="1" smtClean="0"/>
              <a:t>Palmitic</a:t>
            </a:r>
            <a:r>
              <a:rPr lang="en-US" dirty="0" smtClean="0"/>
              <a:t>, </a:t>
            </a:r>
            <a:r>
              <a:rPr lang="en-US" dirty="0" err="1" smtClean="0"/>
              <a:t>Myristic</a:t>
            </a:r>
            <a:r>
              <a:rPr lang="en-US" dirty="0" smtClean="0"/>
              <a:t> </a:t>
            </a:r>
            <a:r>
              <a:rPr lang="en-US" dirty="0" err="1" smtClean="0"/>
              <a:t>và</a:t>
            </a:r>
            <a:r>
              <a:rPr lang="en-US" dirty="0" smtClean="0"/>
              <a:t> </a:t>
            </a:r>
            <a:r>
              <a:rPr lang="en-US" dirty="0" err="1" smtClean="0"/>
              <a:t>Lauric</a:t>
            </a:r>
            <a:r>
              <a:rPr lang="en-US" dirty="0" smtClean="0"/>
              <a:t>, </a:t>
            </a:r>
            <a:r>
              <a:rPr lang="en-US" dirty="0" err="1" smtClean="0"/>
              <a:t>có</a:t>
            </a:r>
            <a:r>
              <a:rPr lang="en-US" dirty="0" smtClean="0"/>
              <a:t> </a:t>
            </a:r>
            <a:r>
              <a:rPr lang="en-US" dirty="0" err="1" smtClean="0"/>
              <a:t>chứa</a:t>
            </a:r>
            <a:r>
              <a:rPr lang="en-US" dirty="0" smtClean="0"/>
              <a:t> </a:t>
            </a:r>
            <a:r>
              <a:rPr lang="en-US" dirty="0" err="1" smtClean="0"/>
              <a:t>proanthocyanidins</a:t>
            </a:r>
            <a:r>
              <a:rPr lang="en-US" dirty="0" smtClean="0"/>
              <a:t> </a:t>
            </a:r>
            <a:r>
              <a:rPr lang="en-US" dirty="0" err="1" smtClean="0"/>
              <a:t>oligomeric</a:t>
            </a:r>
            <a:r>
              <a:rPr lang="en-US" dirty="0" smtClean="0"/>
              <a:t> </a:t>
            </a:r>
            <a:r>
              <a:rPr lang="en-US" dirty="0" err="1" smtClean="0"/>
              <a:t>nhiều</a:t>
            </a:r>
            <a:r>
              <a:rPr lang="en-US" dirty="0" smtClean="0"/>
              <a:t> </a:t>
            </a:r>
            <a:r>
              <a:rPr lang="en-US" dirty="0" err="1" smtClean="0"/>
              <a:t>gấp</a:t>
            </a:r>
            <a:r>
              <a:rPr lang="en-US" dirty="0" smtClean="0"/>
              <a:t> 50 </a:t>
            </a:r>
            <a:r>
              <a:rPr lang="en-US" dirty="0" err="1" smtClean="0"/>
              <a:t>lần</a:t>
            </a:r>
            <a:r>
              <a:rPr lang="en-US" dirty="0" smtClean="0"/>
              <a:t> vitamin E </a:t>
            </a:r>
            <a:r>
              <a:rPr lang="en-US" dirty="0" err="1" smtClean="0"/>
              <a:t>và</a:t>
            </a:r>
            <a:r>
              <a:rPr lang="en-US" dirty="0" smtClean="0"/>
              <a:t> </a:t>
            </a:r>
            <a:r>
              <a:rPr lang="en-US" dirty="0" err="1" smtClean="0"/>
              <a:t>gấp</a:t>
            </a:r>
            <a:r>
              <a:rPr lang="en-US" dirty="0" smtClean="0"/>
              <a:t> 20 </a:t>
            </a:r>
            <a:r>
              <a:rPr lang="en-US" dirty="0" err="1" smtClean="0"/>
              <a:t>lần</a:t>
            </a:r>
            <a:r>
              <a:rPr lang="en-US" dirty="0" smtClean="0"/>
              <a:t> vitamin C </a:t>
            </a:r>
            <a:r>
              <a:rPr lang="en-US" dirty="0" smtClean="0">
                <a:sym typeface="Wingdings"/>
              </a:rPr>
              <a:t> </a:t>
            </a:r>
            <a:r>
              <a:rPr lang="en-US" dirty="0" err="1" smtClean="0">
                <a:sym typeface="Wingdings"/>
              </a:rPr>
              <a:t>chống</a:t>
            </a:r>
            <a:r>
              <a:rPr lang="en-US" dirty="0" smtClean="0">
                <a:sym typeface="Wingdings"/>
              </a:rPr>
              <a:t> </a:t>
            </a:r>
            <a:r>
              <a:rPr lang="en-US" dirty="0" err="1" smtClean="0">
                <a:sym typeface="Wingdings"/>
              </a:rPr>
              <a:t>lão</a:t>
            </a:r>
            <a:r>
              <a:rPr lang="en-US" dirty="0" smtClean="0">
                <a:sym typeface="Wingdings"/>
              </a:rPr>
              <a:t> </a:t>
            </a:r>
            <a:r>
              <a:rPr lang="en-US" dirty="0" err="1" smtClean="0">
                <a:sym typeface="Wingdings"/>
              </a:rPr>
              <a:t>hoá</a:t>
            </a:r>
            <a:r>
              <a:rPr lang="en-US" dirty="0" smtClean="0">
                <a:sym typeface="Wingdings"/>
              </a:rPr>
              <a:t>, </a:t>
            </a:r>
            <a:r>
              <a:rPr lang="en-US" dirty="0" err="1" smtClean="0">
                <a:sym typeface="Wingdings"/>
              </a:rPr>
              <a:t>giúp</a:t>
            </a:r>
            <a:r>
              <a:rPr lang="en-US" dirty="0" smtClean="0">
                <a:sym typeface="Wingdings"/>
              </a:rPr>
              <a:t> da </a:t>
            </a:r>
            <a:r>
              <a:rPr lang="en-US" dirty="0" err="1" smtClean="0">
                <a:sym typeface="Wingdings"/>
              </a:rPr>
              <a:t>mịn</a:t>
            </a:r>
            <a:r>
              <a:rPr lang="en-US" dirty="0" smtClean="0">
                <a:sym typeface="Wingdings"/>
              </a:rPr>
              <a:t> </a:t>
            </a:r>
            <a:r>
              <a:rPr lang="en-US" dirty="0" err="1" smtClean="0">
                <a:sym typeface="Wingdings"/>
              </a:rPr>
              <a:t>màng</a:t>
            </a:r>
            <a:r>
              <a:rPr lang="en-US" dirty="0" smtClean="0">
                <a:sym typeface="Wingdings"/>
              </a:rPr>
              <a:t> </a:t>
            </a:r>
            <a:r>
              <a:rPr lang="en-US" dirty="0" err="1" smtClean="0">
                <a:sym typeface="Wingdings"/>
              </a:rPr>
              <a:t>và</a:t>
            </a:r>
            <a:r>
              <a:rPr lang="en-US" dirty="0" smtClean="0">
                <a:sym typeface="Wingdings"/>
              </a:rPr>
              <a:t> </a:t>
            </a:r>
            <a:r>
              <a:rPr lang="en-US" dirty="0" err="1" smtClean="0">
                <a:sym typeface="Wingdings"/>
              </a:rPr>
              <a:t>sáng</a:t>
            </a:r>
            <a:r>
              <a:rPr lang="en-US" dirty="0" smtClean="0">
                <a:sym typeface="Wingdings"/>
              </a:rPr>
              <a:t> </a:t>
            </a:r>
            <a:r>
              <a:rPr lang="en-US" dirty="0" err="1" smtClean="0">
                <a:sym typeface="Wingdings"/>
              </a:rPr>
              <a:t>bóng</a:t>
            </a:r>
            <a:r>
              <a:rPr lang="en-US" dirty="0" smtClean="0">
                <a:sym typeface="Wingdings"/>
              </a:rPr>
              <a:t>.</a:t>
            </a:r>
            <a:endParaRPr lang="en-US" dirty="0" smtClean="0"/>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1" dirty="0" smtClean="0">
                <a:sym typeface="Wingdings"/>
              </a:rPr>
              <a:t>Sodium </a:t>
            </a:r>
            <a:r>
              <a:rPr lang="en-US" b="1" dirty="0" err="1" smtClean="0">
                <a:sym typeface="Wingdings"/>
              </a:rPr>
              <a:t>Hyaluronat</a:t>
            </a:r>
            <a:r>
              <a:rPr lang="en-US" b="1" dirty="0" smtClean="0">
                <a:sym typeface="Wingdings"/>
              </a:rPr>
              <a:t>: </a:t>
            </a:r>
            <a:r>
              <a:rPr lang="en-US" dirty="0" err="1" smtClean="0">
                <a:sym typeface="Wingdings"/>
              </a:rPr>
              <a:t>là</a:t>
            </a:r>
            <a:r>
              <a:rPr lang="en-US" dirty="0" smtClean="0">
                <a:sym typeface="Wingdings"/>
              </a:rPr>
              <a:t> </a:t>
            </a:r>
            <a:r>
              <a:rPr lang="en-US" dirty="0" err="1" smtClean="0">
                <a:sym typeface="Wingdings"/>
              </a:rPr>
              <a:t>một</a:t>
            </a:r>
            <a:r>
              <a:rPr lang="en-US" dirty="0" smtClean="0">
                <a:sym typeface="Wingdings"/>
              </a:rPr>
              <a:t> </a:t>
            </a:r>
            <a:r>
              <a:rPr lang="en-US" dirty="0" err="1" smtClean="0">
                <a:sym typeface="Wingdings"/>
              </a:rPr>
              <a:t>dạng</a:t>
            </a:r>
            <a:r>
              <a:rPr lang="en-US" dirty="0" smtClean="0">
                <a:sym typeface="Wingdings"/>
              </a:rPr>
              <a:t> </a:t>
            </a:r>
            <a:r>
              <a:rPr lang="en-US" dirty="0" err="1" smtClean="0">
                <a:sym typeface="Wingdings"/>
              </a:rPr>
              <a:t>muối</a:t>
            </a:r>
            <a:r>
              <a:rPr lang="en-US" dirty="0" smtClean="0">
                <a:sym typeface="Wingdings"/>
              </a:rPr>
              <a:t> </a:t>
            </a:r>
            <a:r>
              <a:rPr lang="en-US" dirty="0" err="1" smtClean="0">
                <a:sym typeface="Wingdings"/>
              </a:rPr>
              <a:t>của</a:t>
            </a:r>
            <a:r>
              <a:rPr lang="en-US" dirty="0" smtClean="0">
                <a:sym typeface="Wingdings"/>
              </a:rPr>
              <a:t> acid hyaluronic (</a:t>
            </a:r>
            <a:r>
              <a:rPr lang="en-US" dirty="0" err="1" smtClean="0">
                <a:sym typeface="Wingdings"/>
              </a:rPr>
              <a:t>có</a:t>
            </a:r>
            <a:r>
              <a:rPr lang="en-US" dirty="0" smtClean="0">
                <a:sym typeface="Wingdings"/>
              </a:rPr>
              <a:t> </a:t>
            </a:r>
            <a:r>
              <a:rPr lang="en-US" dirty="0" err="1" smtClean="0">
                <a:sym typeface="Wingdings"/>
              </a:rPr>
              <a:t>khối</a:t>
            </a:r>
            <a:r>
              <a:rPr lang="en-US" dirty="0" smtClean="0">
                <a:sym typeface="Wingdings"/>
              </a:rPr>
              <a:t> </a:t>
            </a:r>
            <a:r>
              <a:rPr lang="en-US" dirty="0" err="1" smtClean="0">
                <a:sym typeface="Wingdings"/>
              </a:rPr>
              <a:t>lượng</a:t>
            </a:r>
            <a:r>
              <a:rPr lang="en-US" dirty="0" smtClean="0">
                <a:sym typeface="Wingdings"/>
              </a:rPr>
              <a:t> </a:t>
            </a:r>
            <a:r>
              <a:rPr lang="en-US" dirty="0" err="1" smtClean="0">
                <a:sym typeface="Wingdings"/>
              </a:rPr>
              <a:t>phân</a:t>
            </a:r>
            <a:r>
              <a:rPr lang="en-US" dirty="0" smtClean="0">
                <a:sym typeface="Wingdings"/>
              </a:rPr>
              <a:t> </a:t>
            </a:r>
            <a:r>
              <a:rPr lang="en-US" dirty="0" err="1" smtClean="0">
                <a:sym typeface="Wingdings"/>
              </a:rPr>
              <a:t>tử</a:t>
            </a:r>
            <a:r>
              <a:rPr lang="en-US" dirty="0" smtClean="0">
                <a:sym typeface="Wingdings"/>
              </a:rPr>
              <a:t> </a:t>
            </a:r>
            <a:r>
              <a:rPr lang="en-US" dirty="0" err="1" smtClean="0">
                <a:sym typeface="Wingdings"/>
              </a:rPr>
              <a:t>khác</a:t>
            </a:r>
            <a:r>
              <a:rPr lang="en-US" dirty="0" smtClean="0">
                <a:sym typeface="Wingdings"/>
              </a:rPr>
              <a:t> </a:t>
            </a:r>
            <a:r>
              <a:rPr lang="en-US" dirty="0" err="1" smtClean="0">
                <a:sym typeface="Wingdings"/>
              </a:rPr>
              <a:t>nhau</a:t>
            </a:r>
            <a:r>
              <a:rPr lang="en-US" dirty="0" smtClean="0">
                <a:sym typeface="Wingdings"/>
              </a:rPr>
              <a:t>) </a:t>
            </a:r>
            <a:r>
              <a:rPr lang="en-US" dirty="0" err="1" smtClean="0">
                <a:sym typeface="Wingdings"/>
              </a:rPr>
              <a:t>là</a:t>
            </a:r>
            <a:r>
              <a:rPr lang="en-US" dirty="0" smtClean="0">
                <a:sym typeface="Wingdings"/>
              </a:rPr>
              <a:t> </a:t>
            </a:r>
            <a:r>
              <a:rPr lang="en-US" dirty="0" err="1" smtClean="0">
                <a:sym typeface="Wingdings"/>
              </a:rPr>
              <a:t>một</a:t>
            </a:r>
            <a:r>
              <a:rPr lang="en-US" dirty="0" smtClean="0">
                <a:sym typeface="Wingdings"/>
              </a:rPr>
              <a:t> </a:t>
            </a:r>
            <a:r>
              <a:rPr lang="en-US" dirty="0" err="1" smtClean="0">
                <a:sym typeface="Wingdings"/>
              </a:rPr>
              <a:t>trong</a:t>
            </a:r>
            <a:r>
              <a:rPr lang="en-US" dirty="0" smtClean="0">
                <a:sym typeface="Wingdings"/>
              </a:rPr>
              <a:t> </a:t>
            </a:r>
            <a:r>
              <a:rPr lang="en-US" dirty="0" err="1" smtClean="0">
                <a:sym typeface="Wingdings"/>
              </a:rPr>
              <a:t>những</a:t>
            </a:r>
            <a:r>
              <a:rPr lang="en-US" dirty="0" smtClean="0">
                <a:sym typeface="Wingdings"/>
              </a:rPr>
              <a:t> </a:t>
            </a:r>
            <a:r>
              <a:rPr lang="en-US" dirty="0" err="1" smtClean="0">
                <a:sym typeface="Wingdings"/>
              </a:rPr>
              <a:t>nhân</a:t>
            </a:r>
            <a:r>
              <a:rPr lang="en-US" dirty="0" smtClean="0">
                <a:sym typeface="Wingdings"/>
              </a:rPr>
              <a:t> </a:t>
            </a:r>
            <a:r>
              <a:rPr lang="en-US" dirty="0" err="1" smtClean="0">
                <a:sym typeface="Wingdings"/>
              </a:rPr>
              <a:t>tố</a:t>
            </a:r>
            <a:r>
              <a:rPr lang="en-US" dirty="0" smtClean="0">
                <a:sym typeface="Wingdings"/>
              </a:rPr>
              <a:t> </a:t>
            </a:r>
            <a:r>
              <a:rPr lang="en-US" dirty="0" err="1" smtClean="0">
                <a:sym typeface="Wingdings"/>
              </a:rPr>
              <a:t>giữ</a:t>
            </a:r>
            <a:r>
              <a:rPr lang="en-US" dirty="0" smtClean="0">
                <a:sym typeface="Wingdings"/>
              </a:rPr>
              <a:t> </a:t>
            </a:r>
            <a:r>
              <a:rPr lang="en-US" dirty="0" err="1" smtClean="0">
                <a:sym typeface="Wingdings"/>
              </a:rPr>
              <a:t>ẩm</a:t>
            </a:r>
            <a:r>
              <a:rPr lang="en-US" dirty="0" smtClean="0">
                <a:sym typeface="Wingdings"/>
              </a:rPr>
              <a:t> </a:t>
            </a:r>
            <a:r>
              <a:rPr lang="en-US" dirty="0" err="1" smtClean="0">
                <a:sym typeface="Wingdings"/>
              </a:rPr>
              <a:t>tự</a:t>
            </a:r>
            <a:r>
              <a:rPr lang="en-US" dirty="0" smtClean="0">
                <a:sym typeface="Wingdings"/>
              </a:rPr>
              <a:t> </a:t>
            </a:r>
            <a:r>
              <a:rPr lang="en-US" dirty="0" err="1" smtClean="0">
                <a:sym typeface="Wingdings"/>
              </a:rPr>
              <a:t>nhiên</a:t>
            </a:r>
            <a:r>
              <a:rPr lang="en-US" dirty="0" smtClean="0">
                <a:sym typeface="Wingdings"/>
              </a:rPr>
              <a:t> (NMFs) </a:t>
            </a:r>
            <a:r>
              <a:rPr lang="en-US" dirty="0" err="1" smtClean="0">
                <a:sym typeface="Wingdings"/>
              </a:rPr>
              <a:t>được</a:t>
            </a:r>
            <a:r>
              <a:rPr lang="en-US" dirty="0" smtClean="0">
                <a:sym typeface="Wingdings"/>
              </a:rPr>
              <a:t> </a:t>
            </a:r>
            <a:r>
              <a:rPr lang="en-US" dirty="0" err="1" smtClean="0">
                <a:sym typeface="Wingdings"/>
              </a:rPr>
              <a:t>tìm</a:t>
            </a:r>
            <a:r>
              <a:rPr lang="en-US" dirty="0" smtClean="0">
                <a:sym typeface="Wingdings"/>
              </a:rPr>
              <a:t> </a:t>
            </a:r>
            <a:r>
              <a:rPr lang="en-US" dirty="0" err="1" smtClean="0">
                <a:sym typeface="Wingdings"/>
              </a:rPr>
              <a:t>thấy</a:t>
            </a:r>
            <a:r>
              <a:rPr lang="en-US" dirty="0" smtClean="0">
                <a:sym typeface="Wingdings"/>
              </a:rPr>
              <a:t> </a:t>
            </a:r>
            <a:r>
              <a:rPr lang="en-US" dirty="0" err="1" smtClean="0">
                <a:sym typeface="Wingdings"/>
              </a:rPr>
              <a:t>trong</a:t>
            </a:r>
            <a:r>
              <a:rPr lang="en-US" dirty="0" smtClean="0">
                <a:sym typeface="Wingdings"/>
              </a:rPr>
              <a:t> da. </a:t>
            </a:r>
            <a:r>
              <a:rPr lang="en-US" dirty="0" err="1" smtClean="0">
                <a:sym typeface="Wingdings"/>
              </a:rPr>
              <a:t>Kết</a:t>
            </a:r>
            <a:r>
              <a:rPr lang="en-US" dirty="0" smtClean="0">
                <a:sym typeface="Wingdings"/>
              </a:rPr>
              <a:t> </a:t>
            </a:r>
            <a:r>
              <a:rPr lang="en-US" dirty="0" err="1" smtClean="0">
                <a:sym typeface="Wingdings"/>
              </a:rPr>
              <a:t>hợp</a:t>
            </a:r>
            <a:r>
              <a:rPr lang="en-US" dirty="0" smtClean="0">
                <a:sym typeface="Wingdings"/>
              </a:rPr>
              <a:t> </a:t>
            </a:r>
            <a:r>
              <a:rPr lang="en-US" dirty="0" err="1" smtClean="0">
                <a:sym typeface="Wingdings"/>
              </a:rPr>
              <a:t>với</a:t>
            </a:r>
            <a:r>
              <a:rPr lang="en-US" dirty="0" smtClean="0">
                <a:sym typeface="Wingdings"/>
              </a:rPr>
              <a:t> </a:t>
            </a:r>
            <a:r>
              <a:rPr lang="en-US" dirty="0" err="1" smtClean="0">
                <a:sym typeface="Wingdings"/>
              </a:rPr>
              <a:t>chất</a:t>
            </a:r>
            <a:r>
              <a:rPr lang="en-US" dirty="0" smtClean="0">
                <a:sym typeface="Wingdings"/>
              </a:rPr>
              <a:t> </a:t>
            </a:r>
            <a:r>
              <a:rPr lang="en-US" dirty="0" err="1" smtClean="0">
                <a:sym typeface="Wingdings"/>
              </a:rPr>
              <a:t>béo</a:t>
            </a:r>
            <a:r>
              <a:rPr lang="en-US" dirty="0" smtClean="0">
                <a:sym typeface="Wingdings"/>
              </a:rPr>
              <a:t> </a:t>
            </a:r>
            <a:r>
              <a:rPr lang="en-US" dirty="0" err="1" smtClean="0">
                <a:sym typeface="Wingdings"/>
              </a:rPr>
              <a:t>giữ</a:t>
            </a:r>
            <a:r>
              <a:rPr lang="en-US" dirty="0" smtClean="0">
                <a:sym typeface="Wingdings"/>
              </a:rPr>
              <a:t> </a:t>
            </a:r>
            <a:r>
              <a:rPr lang="en-US" dirty="0" err="1" smtClean="0">
                <a:sym typeface="Wingdings"/>
              </a:rPr>
              <a:t>cho</a:t>
            </a:r>
            <a:r>
              <a:rPr lang="en-US" dirty="0" smtClean="0">
                <a:sym typeface="Wingdings"/>
              </a:rPr>
              <a:t> da </a:t>
            </a:r>
            <a:r>
              <a:rPr lang="en-US" dirty="0" err="1" smtClean="0">
                <a:sym typeface="Wingdings"/>
              </a:rPr>
              <a:t>không</a:t>
            </a:r>
            <a:r>
              <a:rPr lang="en-US" dirty="0" smtClean="0">
                <a:sym typeface="Wingdings"/>
              </a:rPr>
              <a:t> </a:t>
            </a:r>
            <a:r>
              <a:rPr lang="en-US" dirty="0" err="1" smtClean="0">
                <a:sym typeface="Wingdings"/>
              </a:rPr>
              <a:t>bị</a:t>
            </a:r>
            <a:r>
              <a:rPr lang="en-US" dirty="0" smtClean="0">
                <a:sym typeface="Wingdings"/>
              </a:rPr>
              <a:t> </a:t>
            </a:r>
            <a:r>
              <a:rPr lang="en-US" dirty="0" err="1" smtClean="0">
                <a:sym typeface="Wingdings"/>
              </a:rPr>
              <a:t>mất</a:t>
            </a:r>
            <a:r>
              <a:rPr lang="en-US" dirty="0" smtClean="0">
                <a:sym typeface="Wingdings"/>
              </a:rPr>
              <a:t> </a:t>
            </a:r>
            <a:r>
              <a:rPr lang="en-US" dirty="0" err="1" smtClean="0">
                <a:sym typeface="Wingdings"/>
              </a:rPr>
              <a:t>nước</a:t>
            </a:r>
            <a:r>
              <a:rPr lang="en-US" dirty="0" smtClean="0">
                <a:sym typeface="Wingdings"/>
              </a:rPr>
              <a:t>, </a:t>
            </a:r>
            <a:r>
              <a:rPr lang="en-US" dirty="0" err="1" smtClean="0">
                <a:sym typeface="Wingdings"/>
              </a:rPr>
              <a:t>duy</a:t>
            </a:r>
            <a:r>
              <a:rPr lang="en-US" dirty="0" smtClean="0">
                <a:sym typeface="Wingdings"/>
              </a:rPr>
              <a:t> </a:t>
            </a:r>
            <a:r>
              <a:rPr lang="en-US" dirty="0" err="1" smtClean="0">
                <a:sym typeface="Wingdings"/>
              </a:rPr>
              <a:t>trì</a:t>
            </a:r>
            <a:r>
              <a:rPr lang="en-US" dirty="0" smtClean="0">
                <a:sym typeface="Wingdings"/>
              </a:rPr>
              <a:t> </a:t>
            </a:r>
            <a:r>
              <a:rPr lang="en-US" dirty="0" err="1" smtClean="0">
                <a:sym typeface="Wingdings"/>
              </a:rPr>
              <a:t>làn</a:t>
            </a:r>
            <a:r>
              <a:rPr lang="en-US" dirty="0" smtClean="0">
                <a:sym typeface="Wingdings"/>
              </a:rPr>
              <a:t> da </a:t>
            </a:r>
            <a:r>
              <a:rPr lang="en-US" dirty="0" err="1" smtClean="0">
                <a:sym typeface="Wingdings"/>
              </a:rPr>
              <a:t>tươi</a:t>
            </a:r>
            <a:r>
              <a:rPr lang="en-US" dirty="0" smtClean="0">
                <a:sym typeface="Wingdings"/>
              </a:rPr>
              <a:t> </a:t>
            </a:r>
            <a:r>
              <a:rPr lang="en-US" dirty="0" err="1" smtClean="0">
                <a:sym typeface="Wingdings"/>
              </a:rPr>
              <a:t>trẻ</a:t>
            </a:r>
            <a:r>
              <a:rPr lang="en-US" dirty="0" smtClean="0">
                <a:sym typeface="Wingdings"/>
              </a:rPr>
              <a:t>, </a:t>
            </a:r>
            <a:r>
              <a:rPr lang="en-US" dirty="0" err="1" smtClean="0">
                <a:sym typeface="Wingdings"/>
              </a:rPr>
              <a:t>mịn</a:t>
            </a:r>
            <a:r>
              <a:rPr lang="en-US" dirty="0" smtClean="0">
                <a:sym typeface="Wingdings"/>
              </a:rPr>
              <a:t> </a:t>
            </a:r>
            <a:r>
              <a:rPr lang="en-US" dirty="0" err="1" smtClean="0">
                <a:sym typeface="Wingdings"/>
              </a:rPr>
              <a:t>màng</a:t>
            </a:r>
            <a:r>
              <a:rPr lang="en-US" dirty="0" smtClean="0">
                <a:sym typeface="Wingdings"/>
              </a:rPr>
              <a:t>, </a:t>
            </a:r>
            <a:r>
              <a:rPr lang="en-US" dirty="0" err="1" smtClean="0">
                <a:sym typeface="Wingdings"/>
              </a:rPr>
              <a:t>không</a:t>
            </a:r>
            <a:r>
              <a:rPr lang="en-US" dirty="0" smtClean="0">
                <a:sym typeface="Wingdings"/>
              </a:rPr>
              <a:t> bong </a:t>
            </a:r>
            <a:r>
              <a:rPr lang="en-US" dirty="0" err="1" smtClean="0">
                <a:sym typeface="Wingdings"/>
              </a:rPr>
              <a:t>tróc</a:t>
            </a:r>
            <a:r>
              <a:rPr lang="en-US" dirty="0" smtClean="0">
                <a:sym typeface="Wingdings"/>
              </a:rPr>
              <a:t>. </a:t>
            </a:r>
            <a:r>
              <a:rPr lang="en-US" dirty="0" err="1" smtClean="0">
                <a:sym typeface="Wingdings"/>
              </a:rPr>
              <a:t>Thường</a:t>
            </a:r>
            <a:r>
              <a:rPr lang="en-US" dirty="0" smtClean="0">
                <a:sym typeface="Wingdings"/>
              </a:rPr>
              <a:t> </a:t>
            </a:r>
            <a:r>
              <a:rPr lang="en-US" dirty="0" err="1" smtClean="0">
                <a:sym typeface="Wingdings"/>
              </a:rPr>
              <a:t>đuọc</a:t>
            </a:r>
            <a:r>
              <a:rPr lang="en-US" dirty="0" smtClean="0">
                <a:sym typeface="Wingdings"/>
              </a:rPr>
              <a:t> </a:t>
            </a:r>
            <a:r>
              <a:rPr lang="en-US" dirty="0" err="1" smtClean="0">
                <a:sym typeface="Wingdings"/>
              </a:rPr>
              <a:t>dùng</a:t>
            </a:r>
            <a:r>
              <a:rPr lang="en-US" dirty="0" smtClean="0">
                <a:sym typeface="Wingdings"/>
              </a:rPr>
              <a:t> </a:t>
            </a:r>
            <a:r>
              <a:rPr lang="en-US" dirty="0" err="1" smtClean="0">
                <a:sym typeface="Wingdings"/>
              </a:rPr>
              <a:t>thay</a:t>
            </a:r>
            <a:r>
              <a:rPr lang="en-US" dirty="0" smtClean="0">
                <a:sym typeface="Wingdings"/>
              </a:rPr>
              <a:t> HA </a:t>
            </a:r>
            <a:r>
              <a:rPr lang="en-US" dirty="0" err="1" smtClean="0">
                <a:sym typeface="Wingdings"/>
              </a:rPr>
              <a:t>vì</a:t>
            </a:r>
            <a:r>
              <a:rPr lang="en-US" dirty="0" smtClean="0">
                <a:sym typeface="Wingdings"/>
              </a:rPr>
              <a:t> </a:t>
            </a:r>
            <a:r>
              <a:rPr lang="en-US" dirty="0" err="1" smtClean="0">
                <a:sym typeface="Wingdings"/>
              </a:rPr>
              <a:t>có</a:t>
            </a:r>
            <a:r>
              <a:rPr lang="en-US" dirty="0" smtClean="0">
                <a:sym typeface="Wingdings"/>
              </a:rPr>
              <a:t> </a:t>
            </a:r>
            <a:r>
              <a:rPr lang="en-US" dirty="0" err="1" smtClean="0">
                <a:sym typeface="Wingdings"/>
              </a:rPr>
              <a:t>tính</a:t>
            </a:r>
            <a:r>
              <a:rPr lang="en-US" dirty="0" smtClean="0">
                <a:sym typeface="Wingdings"/>
              </a:rPr>
              <a:t> </a:t>
            </a:r>
            <a:r>
              <a:rPr lang="en-US" dirty="0" err="1" smtClean="0">
                <a:sym typeface="Wingdings"/>
              </a:rPr>
              <a:t>ổn</a:t>
            </a:r>
            <a:r>
              <a:rPr lang="en-US" dirty="0" smtClean="0">
                <a:sym typeface="Wingdings"/>
              </a:rPr>
              <a:t> </a:t>
            </a:r>
            <a:r>
              <a:rPr lang="en-US" dirty="0" err="1" smtClean="0">
                <a:sym typeface="Wingdings"/>
              </a:rPr>
              <a:t>định</a:t>
            </a:r>
            <a:r>
              <a:rPr lang="en-US" dirty="0" smtClean="0">
                <a:sym typeface="Wingdings"/>
              </a:rPr>
              <a:t> </a:t>
            </a:r>
            <a:r>
              <a:rPr lang="en-US" dirty="0" err="1" smtClean="0">
                <a:sym typeface="Wingdings"/>
              </a:rPr>
              <a:t>hơn</a:t>
            </a:r>
            <a:r>
              <a:rPr lang="en-US" dirty="0" smtClean="0">
                <a:sym typeface="Wingdings"/>
              </a:rPr>
              <a:t>. </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1" dirty="0" smtClean="0">
                <a:sym typeface="Wingdings"/>
              </a:rPr>
              <a:t>NMFs </a:t>
            </a:r>
            <a:r>
              <a:rPr lang="en-US" b="1" dirty="0" err="1" smtClean="0">
                <a:sym typeface="Wingdings"/>
              </a:rPr>
              <a:t>bao</a:t>
            </a:r>
            <a:r>
              <a:rPr lang="en-US" b="1" dirty="0" smtClean="0">
                <a:sym typeface="Wingdings"/>
              </a:rPr>
              <a:t> </a:t>
            </a:r>
            <a:r>
              <a:rPr lang="en-US" b="1" dirty="0" err="1" smtClean="0">
                <a:sym typeface="Wingdings"/>
              </a:rPr>
              <a:t>gồm</a:t>
            </a:r>
            <a:r>
              <a:rPr lang="en-US" b="1" dirty="0" smtClean="0">
                <a:sym typeface="Wingdings"/>
              </a:rPr>
              <a:t> Glycerin, Urea, Alpha </a:t>
            </a:r>
            <a:r>
              <a:rPr lang="en-US" b="1" dirty="0" err="1" smtClean="0">
                <a:sym typeface="Wingdings"/>
              </a:rPr>
              <a:t>Hydroxit</a:t>
            </a:r>
            <a:r>
              <a:rPr lang="en-US" b="1" dirty="0" smtClean="0">
                <a:sym typeface="Wingdings"/>
              </a:rPr>
              <a:t> Acid (AHA), Lactic acid, Propylene Glycol </a:t>
            </a:r>
            <a:r>
              <a:rPr lang="en-US" b="1" dirty="0" err="1" smtClean="0">
                <a:sym typeface="Wingdings"/>
              </a:rPr>
              <a:t>và</a:t>
            </a:r>
            <a:r>
              <a:rPr lang="en-US" b="1" dirty="0" smtClean="0">
                <a:sym typeface="Wingdings"/>
              </a:rPr>
              <a:t> HA</a:t>
            </a:r>
            <a:r>
              <a:rPr lang="en-US" baseline="0" dirty="0" smtClean="0">
                <a:sym typeface="Wingdings"/>
              </a:rPr>
              <a:t> </a:t>
            </a:r>
            <a:r>
              <a:rPr lang="en-US" baseline="0" dirty="0" err="1" smtClean="0">
                <a:sym typeface="Wingdings"/>
              </a:rPr>
              <a:t>có</a:t>
            </a:r>
            <a:r>
              <a:rPr lang="en-US" baseline="0" dirty="0" smtClean="0">
                <a:sym typeface="Wingdings"/>
              </a:rPr>
              <a:t> </a:t>
            </a:r>
            <a:r>
              <a:rPr lang="en-US" baseline="0" dirty="0" err="1" smtClean="0">
                <a:sym typeface="Wingdings"/>
              </a:rPr>
              <a:t>tác</a:t>
            </a:r>
            <a:r>
              <a:rPr lang="en-US" baseline="0" dirty="0" smtClean="0">
                <a:sym typeface="Wingdings"/>
              </a:rPr>
              <a:t> </a:t>
            </a:r>
            <a:r>
              <a:rPr lang="en-US" baseline="0" dirty="0" err="1" smtClean="0">
                <a:sym typeface="Wingdings"/>
              </a:rPr>
              <a:t>dụng</a:t>
            </a:r>
            <a:r>
              <a:rPr lang="en-US" baseline="0" dirty="0" smtClean="0">
                <a:sym typeface="Wingdings"/>
              </a:rPr>
              <a:t> </a:t>
            </a:r>
            <a:r>
              <a:rPr lang="en-US" baseline="0" dirty="0" err="1" smtClean="0">
                <a:sym typeface="Wingdings"/>
              </a:rPr>
              <a:t>nhằm</a:t>
            </a:r>
            <a:r>
              <a:rPr lang="en-US" baseline="0" dirty="0" smtClean="0">
                <a:sym typeface="Wingdings"/>
              </a:rPr>
              <a:t> </a:t>
            </a:r>
            <a:r>
              <a:rPr lang="en-US" baseline="0" dirty="0" err="1" smtClean="0">
                <a:sym typeface="Wingdings"/>
              </a:rPr>
              <a:t>ngăn</a:t>
            </a:r>
            <a:r>
              <a:rPr lang="en-US" baseline="0" dirty="0" smtClean="0">
                <a:sym typeface="Wingdings"/>
              </a:rPr>
              <a:t> </a:t>
            </a:r>
            <a:r>
              <a:rPr lang="en-US" baseline="0" dirty="0" err="1" smtClean="0">
                <a:sym typeface="Wingdings"/>
              </a:rPr>
              <a:t>ngừa</a:t>
            </a:r>
            <a:r>
              <a:rPr lang="en-US" baseline="0" dirty="0" smtClean="0">
                <a:sym typeface="Wingdings"/>
              </a:rPr>
              <a:t> </a:t>
            </a:r>
            <a:r>
              <a:rPr lang="en-US" baseline="0" dirty="0" err="1" smtClean="0">
                <a:sym typeface="Wingdings"/>
              </a:rPr>
              <a:t>sự</a:t>
            </a:r>
            <a:r>
              <a:rPr lang="en-US" baseline="0" dirty="0" smtClean="0">
                <a:sym typeface="Wingdings"/>
              </a:rPr>
              <a:t> </a:t>
            </a:r>
            <a:r>
              <a:rPr lang="en-US" baseline="0" dirty="0" err="1" smtClean="0">
                <a:sym typeface="Wingdings"/>
              </a:rPr>
              <a:t>bốc</a:t>
            </a:r>
            <a:r>
              <a:rPr lang="en-US" baseline="0" dirty="0" smtClean="0">
                <a:sym typeface="Wingdings"/>
              </a:rPr>
              <a:t> </a:t>
            </a:r>
            <a:r>
              <a:rPr lang="en-US" baseline="0" dirty="0" err="1" smtClean="0">
                <a:sym typeface="Wingdings"/>
              </a:rPr>
              <a:t>hơi</a:t>
            </a:r>
            <a:r>
              <a:rPr lang="en-US" baseline="0" dirty="0" smtClean="0">
                <a:sym typeface="Wingdings"/>
              </a:rPr>
              <a:t> </a:t>
            </a:r>
            <a:r>
              <a:rPr lang="en-US" baseline="0" dirty="0" err="1" smtClean="0">
                <a:sym typeface="Wingdings"/>
              </a:rPr>
              <a:t>của</a:t>
            </a:r>
            <a:r>
              <a:rPr lang="en-US" baseline="0" dirty="0" smtClean="0">
                <a:sym typeface="Wingdings"/>
              </a:rPr>
              <a:t> </a:t>
            </a:r>
            <a:r>
              <a:rPr lang="en-US" baseline="0" dirty="0" err="1" smtClean="0">
                <a:sym typeface="Wingdings"/>
              </a:rPr>
              <a:t>sản</a:t>
            </a:r>
            <a:r>
              <a:rPr lang="en-US" baseline="0" dirty="0" smtClean="0">
                <a:sym typeface="Wingdings"/>
              </a:rPr>
              <a:t> </a:t>
            </a:r>
            <a:r>
              <a:rPr lang="en-US" baseline="0" dirty="0" err="1" smtClean="0">
                <a:sym typeface="Wingdings"/>
              </a:rPr>
              <a:t>phẩm</a:t>
            </a:r>
            <a:r>
              <a:rPr lang="en-US" baseline="0" dirty="0" smtClean="0">
                <a:sym typeface="Wingdings"/>
              </a:rPr>
              <a:t> </a:t>
            </a:r>
            <a:r>
              <a:rPr lang="en-US" baseline="0" dirty="0" err="1" smtClean="0">
                <a:sym typeface="Wingdings"/>
              </a:rPr>
              <a:t>và</a:t>
            </a:r>
            <a:r>
              <a:rPr lang="en-US" baseline="0" dirty="0" smtClean="0">
                <a:sym typeface="Wingdings"/>
              </a:rPr>
              <a:t> </a:t>
            </a:r>
            <a:r>
              <a:rPr lang="en-US" baseline="0" dirty="0" err="1" smtClean="0">
                <a:sym typeface="Wingdings"/>
              </a:rPr>
              <a:t>làm</a:t>
            </a:r>
            <a:r>
              <a:rPr lang="en-US" baseline="0" dirty="0" smtClean="0">
                <a:sym typeface="Wingdings"/>
              </a:rPr>
              <a:t> </a:t>
            </a:r>
            <a:r>
              <a:rPr lang="en-US" baseline="0" dirty="0" err="1" smtClean="0">
                <a:sym typeface="Wingdings"/>
              </a:rPr>
              <a:t>tăng</a:t>
            </a:r>
            <a:r>
              <a:rPr lang="en-US" baseline="0" dirty="0" smtClean="0">
                <a:sym typeface="Wingdings"/>
              </a:rPr>
              <a:t> </a:t>
            </a:r>
            <a:r>
              <a:rPr lang="en-US" baseline="0" dirty="0" err="1" smtClean="0">
                <a:sym typeface="Wingdings"/>
              </a:rPr>
              <a:t>tuổi</a:t>
            </a:r>
            <a:r>
              <a:rPr lang="en-US" baseline="0" dirty="0" smtClean="0">
                <a:sym typeface="Wingdings"/>
              </a:rPr>
              <a:t> </a:t>
            </a:r>
            <a:r>
              <a:rPr lang="en-US" baseline="0" dirty="0" err="1" smtClean="0">
                <a:sym typeface="Wingdings"/>
              </a:rPr>
              <a:t>thọ</a:t>
            </a:r>
            <a:r>
              <a:rPr lang="en-US" baseline="0" dirty="0" smtClean="0">
                <a:sym typeface="Wingdings"/>
              </a:rPr>
              <a:t> </a:t>
            </a:r>
            <a:r>
              <a:rPr lang="en-US" baseline="0" dirty="0" err="1" smtClean="0">
                <a:sym typeface="Wingdings"/>
              </a:rPr>
              <a:t>của</a:t>
            </a:r>
            <a:r>
              <a:rPr lang="en-US" baseline="0" dirty="0" smtClean="0">
                <a:sym typeface="Wingdings"/>
              </a:rPr>
              <a:t> </a:t>
            </a:r>
            <a:r>
              <a:rPr lang="en-US" baseline="0" dirty="0" err="1" smtClean="0">
                <a:sym typeface="Wingdings"/>
              </a:rPr>
              <a:t>sản</a:t>
            </a:r>
            <a:r>
              <a:rPr lang="en-US" baseline="0" dirty="0" smtClean="0">
                <a:sym typeface="Wingdings"/>
              </a:rPr>
              <a:t> </a:t>
            </a:r>
            <a:r>
              <a:rPr lang="en-US" baseline="0" dirty="0" err="1" smtClean="0">
                <a:sym typeface="Wingdings"/>
              </a:rPr>
              <a:t>phẩm</a:t>
            </a:r>
            <a:r>
              <a:rPr lang="en-US" baseline="0" dirty="0" smtClean="0">
                <a:sym typeface="Wingdings"/>
              </a:rPr>
              <a:t>. </a:t>
            </a:r>
            <a:r>
              <a:rPr lang="en-US" baseline="0" dirty="0" err="1" smtClean="0">
                <a:sym typeface="Wingdings"/>
              </a:rPr>
              <a:t>Các</a:t>
            </a:r>
            <a:r>
              <a:rPr lang="en-US" baseline="0" dirty="0" smtClean="0">
                <a:sym typeface="Wingdings"/>
              </a:rPr>
              <a:t> </a:t>
            </a:r>
            <a:r>
              <a:rPr lang="en-US" baseline="0" dirty="0" err="1" smtClean="0">
                <a:sym typeface="Wingdings"/>
              </a:rPr>
              <a:t>tp</a:t>
            </a:r>
            <a:r>
              <a:rPr lang="en-US" baseline="0" dirty="0" smtClean="0">
                <a:sym typeface="Wingdings"/>
              </a:rPr>
              <a:t> </a:t>
            </a:r>
            <a:r>
              <a:rPr lang="en-US" baseline="0" dirty="0" err="1" smtClean="0">
                <a:sym typeface="Wingdings"/>
              </a:rPr>
              <a:t>này</a:t>
            </a:r>
            <a:r>
              <a:rPr lang="en-US" baseline="0" dirty="0" smtClean="0">
                <a:sym typeface="Wingdings"/>
              </a:rPr>
              <a:t> </a:t>
            </a:r>
            <a:r>
              <a:rPr lang="en-US" baseline="0" dirty="0" err="1" smtClean="0">
                <a:sym typeface="Wingdings"/>
              </a:rPr>
              <a:t>có</a:t>
            </a:r>
            <a:r>
              <a:rPr lang="en-US" baseline="0" dirty="0" smtClean="0">
                <a:sym typeface="Wingdings"/>
              </a:rPr>
              <a:t> </a:t>
            </a:r>
            <a:r>
              <a:rPr lang="en-US" baseline="0" dirty="0" err="1" smtClean="0">
                <a:sym typeface="Wingdings"/>
              </a:rPr>
              <a:t>thể</a:t>
            </a:r>
            <a:r>
              <a:rPr lang="en-US" baseline="0" dirty="0" smtClean="0">
                <a:sym typeface="Wingdings"/>
              </a:rPr>
              <a:t> </a:t>
            </a:r>
            <a:r>
              <a:rPr lang="en-US" baseline="0" dirty="0" err="1" smtClean="0">
                <a:sym typeface="Wingdings"/>
              </a:rPr>
              <a:t>giúp</a:t>
            </a:r>
            <a:r>
              <a:rPr lang="en-US" baseline="0" dirty="0" smtClean="0">
                <a:sym typeface="Wingdings"/>
              </a:rPr>
              <a:t> </a:t>
            </a:r>
            <a:r>
              <a:rPr lang="en-US" baseline="0" dirty="0" err="1" smtClean="0">
                <a:sym typeface="Wingdings"/>
              </a:rPr>
              <a:t>hút</a:t>
            </a:r>
            <a:r>
              <a:rPr lang="en-US" baseline="0" dirty="0" smtClean="0">
                <a:sym typeface="Wingdings"/>
              </a:rPr>
              <a:t> </a:t>
            </a:r>
            <a:r>
              <a:rPr lang="en-US" baseline="0" dirty="0" err="1" smtClean="0">
                <a:sym typeface="Wingdings"/>
              </a:rPr>
              <a:t>nước</a:t>
            </a:r>
            <a:r>
              <a:rPr lang="en-US" baseline="0" dirty="0" smtClean="0">
                <a:sym typeface="Wingdings"/>
              </a:rPr>
              <a:t> </a:t>
            </a:r>
            <a:r>
              <a:rPr lang="en-US" baseline="0" dirty="0" err="1" smtClean="0">
                <a:sym typeface="Wingdings"/>
              </a:rPr>
              <a:t>từ</a:t>
            </a:r>
            <a:r>
              <a:rPr lang="en-US" baseline="0" dirty="0" smtClean="0">
                <a:sym typeface="Wingdings"/>
              </a:rPr>
              <a:t> </a:t>
            </a:r>
            <a:r>
              <a:rPr lang="en-US" baseline="0" dirty="0" err="1" smtClean="0">
                <a:sym typeface="Wingdings"/>
              </a:rPr>
              <a:t>không</a:t>
            </a:r>
            <a:r>
              <a:rPr lang="en-US" baseline="0" dirty="0" smtClean="0">
                <a:sym typeface="Wingdings"/>
              </a:rPr>
              <a:t> </a:t>
            </a:r>
            <a:r>
              <a:rPr lang="en-US" baseline="0" dirty="0" err="1" smtClean="0">
                <a:sym typeface="Wingdings"/>
              </a:rPr>
              <a:t>khí</a:t>
            </a:r>
            <a:r>
              <a:rPr lang="en-US" baseline="0" dirty="0" smtClean="0">
                <a:sym typeface="Wingdings"/>
              </a:rPr>
              <a:t> </a:t>
            </a:r>
            <a:r>
              <a:rPr lang="en-US" baseline="0" dirty="0" err="1" smtClean="0">
                <a:sym typeface="Wingdings"/>
              </a:rPr>
              <a:t>nếu</a:t>
            </a:r>
            <a:r>
              <a:rPr lang="en-US" baseline="0" dirty="0" smtClean="0">
                <a:sym typeface="Wingdings"/>
              </a:rPr>
              <a:t> </a:t>
            </a:r>
            <a:r>
              <a:rPr lang="en-US" baseline="0" dirty="0" err="1" smtClean="0">
                <a:sym typeface="Wingdings"/>
              </a:rPr>
              <a:t>độ</a:t>
            </a:r>
            <a:r>
              <a:rPr lang="en-US" baseline="0" dirty="0" smtClean="0">
                <a:sym typeface="Wingdings"/>
              </a:rPr>
              <a:t> </a:t>
            </a:r>
            <a:r>
              <a:rPr lang="en-US" baseline="0" dirty="0" err="1" smtClean="0">
                <a:sym typeface="Wingdings"/>
              </a:rPr>
              <a:t>ẩm</a:t>
            </a:r>
            <a:r>
              <a:rPr lang="en-US" baseline="0" dirty="0" smtClean="0">
                <a:sym typeface="Wingdings"/>
              </a:rPr>
              <a:t> </a:t>
            </a:r>
            <a:r>
              <a:rPr lang="en-US" baseline="0" dirty="0" err="1" smtClean="0">
                <a:sym typeface="Wingdings"/>
              </a:rPr>
              <a:t>lớn</a:t>
            </a:r>
            <a:r>
              <a:rPr lang="en-US" baseline="0" dirty="0" smtClean="0">
                <a:sym typeface="Wingdings"/>
              </a:rPr>
              <a:t> </a:t>
            </a:r>
            <a:r>
              <a:rPr lang="en-US" baseline="0" dirty="0" err="1" smtClean="0">
                <a:sym typeface="Wingdings"/>
              </a:rPr>
              <a:t>hơn</a:t>
            </a:r>
            <a:r>
              <a:rPr lang="en-US" baseline="0" dirty="0" smtClean="0">
                <a:sym typeface="Wingdings"/>
              </a:rPr>
              <a:t> 80%. </a:t>
            </a:r>
            <a:r>
              <a:rPr lang="en-US" baseline="0" dirty="0" err="1" smtClean="0">
                <a:sym typeface="Wingdings"/>
              </a:rPr>
              <a:t>Tuy</a:t>
            </a:r>
            <a:r>
              <a:rPr lang="en-US" baseline="0" dirty="0" smtClean="0">
                <a:sym typeface="Wingdings"/>
              </a:rPr>
              <a:t> </a:t>
            </a:r>
            <a:r>
              <a:rPr lang="en-US" baseline="0" dirty="0" err="1" smtClean="0">
                <a:sym typeface="Wingdings"/>
              </a:rPr>
              <a:t>nhiên</a:t>
            </a:r>
            <a:r>
              <a:rPr lang="en-US" baseline="0" dirty="0" smtClean="0">
                <a:sym typeface="Wingdings"/>
              </a:rPr>
              <a:t> </a:t>
            </a:r>
            <a:r>
              <a:rPr lang="en-US" baseline="0" dirty="0" err="1" smtClean="0">
                <a:sym typeface="Wingdings"/>
              </a:rPr>
              <a:t>khi</a:t>
            </a:r>
            <a:r>
              <a:rPr lang="en-US" baseline="0" dirty="0" smtClean="0">
                <a:sym typeface="Wingdings"/>
              </a:rPr>
              <a:t> </a:t>
            </a:r>
            <a:r>
              <a:rPr lang="en-US" baseline="0" dirty="0" err="1" smtClean="0">
                <a:sym typeface="Wingdings"/>
              </a:rPr>
              <a:t>độ</a:t>
            </a:r>
            <a:r>
              <a:rPr lang="en-US" baseline="0" dirty="0" smtClean="0">
                <a:sym typeface="Wingdings"/>
              </a:rPr>
              <a:t> </a:t>
            </a:r>
            <a:r>
              <a:rPr lang="en-US" baseline="0" dirty="0" err="1" smtClean="0">
                <a:sym typeface="Wingdings"/>
              </a:rPr>
              <a:t>ẩm</a:t>
            </a:r>
            <a:r>
              <a:rPr lang="en-US" baseline="0" dirty="0" smtClean="0">
                <a:sym typeface="Wingdings"/>
              </a:rPr>
              <a:t> </a:t>
            </a:r>
            <a:r>
              <a:rPr lang="en-US" baseline="0" dirty="0" err="1" smtClean="0">
                <a:sym typeface="Wingdings"/>
              </a:rPr>
              <a:t>không</a:t>
            </a:r>
            <a:r>
              <a:rPr lang="en-US" baseline="0" dirty="0" smtClean="0">
                <a:sym typeface="Wingdings"/>
              </a:rPr>
              <a:t> </a:t>
            </a:r>
            <a:r>
              <a:rPr lang="en-US" baseline="0" dirty="0" err="1" smtClean="0">
                <a:sym typeface="Wingdings"/>
              </a:rPr>
              <a:t>khí</a:t>
            </a:r>
            <a:r>
              <a:rPr lang="en-US" baseline="0" dirty="0" smtClean="0">
                <a:sym typeface="Wingdings"/>
              </a:rPr>
              <a:t> </a:t>
            </a:r>
            <a:r>
              <a:rPr lang="en-US" baseline="0" dirty="0" err="1" smtClean="0">
                <a:sym typeface="Wingdings"/>
              </a:rPr>
              <a:t>thấp</a:t>
            </a:r>
            <a:r>
              <a:rPr lang="en-US" baseline="0" dirty="0" smtClean="0">
                <a:sym typeface="Wingdings"/>
              </a:rPr>
              <a:t>, NMFs </a:t>
            </a:r>
            <a:r>
              <a:rPr lang="en-US" baseline="0" dirty="0" err="1" smtClean="0">
                <a:sym typeface="Wingdings"/>
              </a:rPr>
              <a:t>lại</a:t>
            </a:r>
            <a:r>
              <a:rPr lang="en-US" baseline="0" dirty="0" smtClean="0">
                <a:sym typeface="Wingdings"/>
              </a:rPr>
              <a:t> </a:t>
            </a:r>
            <a:r>
              <a:rPr lang="en-US" baseline="0" dirty="0" err="1" smtClean="0">
                <a:sym typeface="Wingdings"/>
              </a:rPr>
              <a:t>có</a:t>
            </a:r>
            <a:r>
              <a:rPr lang="en-US" baseline="0" dirty="0" smtClean="0">
                <a:sym typeface="Wingdings"/>
              </a:rPr>
              <a:t> </a:t>
            </a:r>
            <a:r>
              <a:rPr lang="en-US" baseline="0" dirty="0" err="1" smtClean="0">
                <a:sym typeface="Wingdings"/>
              </a:rPr>
              <a:t>thể</a:t>
            </a:r>
            <a:r>
              <a:rPr lang="en-US" baseline="0" dirty="0" smtClean="0">
                <a:sym typeface="Wingdings"/>
              </a:rPr>
              <a:t> </a:t>
            </a:r>
            <a:r>
              <a:rPr lang="en-US" baseline="0" dirty="0" err="1" smtClean="0">
                <a:sym typeface="Wingdings"/>
              </a:rPr>
              <a:t>gây</a:t>
            </a:r>
            <a:r>
              <a:rPr lang="en-US" baseline="0" dirty="0" smtClean="0">
                <a:sym typeface="Wingdings"/>
              </a:rPr>
              <a:t> </a:t>
            </a:r>
            <a:r>
              <a:rPr lang="en-US" baseline="0" dirty="0" err="1" smtClean="0">
                <a:sym typeface="Wingdings"/>
              </a:rPr>
              <a:t>ra</a:t>
            </a:r>
            <a:r>
              <a:rPr lang="en-US" baseline="0" dirty="0" smtClean="0">
                <a:sym typeface="Wingdings"/>
              </a:rPr>
              <a:t> </a:t>
            </a:r>
            <a:r>
              <a:rPr lang="en-US" baseline="0" dirty="0" err="1" smtClean="0">
                <a:sym typeface="Wingdings"/>
              </a:rPr>
              <a:t>hiện</a:t>
            </a:r>
            <a:r>
              <a:rPr lang="en-US" baseline="0" dirty="0" smtClean="0">
                <a:sym typeface="Wingdings"/>
              </a:rPr>
              <a:t> </a:t>
            </a:r>
            <a:r>
              <a:rPr lang="en-US" baseline="0" dirty="0" err="1" smtClean="0">
                <a:sym typeface="Wingdings"/>
              </a:rPr>
              <a:t>tượng</a:t>
            </a:r>
            <a:r>
              <a:rPr lang="en-US" baseline="0" dirty="0" smtClean="0">
                <a:sym typeface="Wingdings"/>
              </a:rPr>
              <a:t> </a:t>
            </a:r>
            <a:r>
              <a:rPr lang="en-US" baseline="0" dirty="0" err="1" smtClean="0">
                <a:sym typeface="Wingdings"/>
              </a:rPr>
              <a:t>khô</a:t>
            </a:r>
            <a:r>
              <a:rPr lang="en-US" baseline="0" dirty="0" smtClean="0">
                <a:sym typeface="Wingdings"/>
              </a:rPr>
              <a:t> da </a:t>
            </a:r>
            <a:r>
              <a:rPr lang="en-US" baseline="0" dirty="0" err="1" smtClean="0">
                <a:sym typeface="Wingdings"/>
              </a:rPr>
              <a:t>vì</a:t>
            </a:r>
            <a:r>
              <a:rPr lang="en-US" baseline="0" dirty="0" smtClean="0">
                <a:sym typeface="Wingdings"/>
              </a:rPr>
              <a:t> </a:t>
            </a:r>
            <a:r>
              <a:rPr lang="en-US" baseline="0" dirty="0" err="1" smtClean="0">
                <a:sym typeface="Wingdings"/>
              </a:rPr>
              <a:t>nó</a:t>
            </a:r>
            <a:r>
              <a:rPr lang="en-US" baseline="0" dirty="0" smtClean="0">
                <a:sym typeface="Wingdings"/>
              </a:rPr>
              <a:t> </a:t>
            </a:r>
            <a:r>
              <a:rPr lang="en-US" baseline="0" dirty="0" err="1" smtClean="0">
                <a:sym typeface="Wingdings"/>
              </a:rPr>
              <a:t>sẽ</a:t>
            </a:r>
            <a:r>
              <a:rPr lang="en-US" baseline="0" dirty="0" smtClean="0">
                <a:sym typeface="Wingdings"/>
              </a:rPr>
              <a:t> </a:t>
            </a:r>
            <a:r>
              <a:rPr lang="en-US" baseline="0" dirty="0" err="1" smtClean="0">
                <a:sym typeface="Wingdings"/>
              </a:rPr>
              <a:t>hút</a:t>
            </a:r>
            <a:r>
              <a:rPr lang="en-US" baseline="0" dirty="0" smtClean="0">
                <a:sym typeface="Wingdings"/>
              </a:rPr>
              <a:t> </a:t>
            </a:r>
            <a:r>
              <a:rPr lang="en-US" baseline="0" dirty="0" err="1" smtClean="0">
                <a:sym typeface="Wingdings"/>
              </a:rPr>
              <a:t>ngược</a:t>
            </a:r>
            <a:r>
              <a:rPr lang="en-US" baseline="0" dirty="0" smtClean="0">
                <a:sym typeface="Wingdings"/>
              </a:rPr>
              <a:t> </a:t>
            </a:r>
            <a:r>
              <a:rPr lang="en-US" baseline="0" dirty="0" err="1" smtClean="0">
                <a:sym typeface="Wingdings"/>
              </a:rPr>
              <a:t>độ</a:t>
            </a:r>
            <a:r>
              <a:rPr lang="en-US" baseline="0" dirty="0" smtClean="0">
                <a:sym typeface="Wingdings"/>
              </a:rPr>
              <a:t> </a:t>
            </a:r>
            <a:r>
              <a:rPr lang="en-US" baseline="0" dirty="0" err="1" smtClean="0">
                <a:sym typeface="Wingdings"/>
              </a:rPr>
              <a:t>ẩm</a:t>
            </a:r>
            <a:r>
              <a:rPr lang="en-US" baseline="0" dirty="0" smtClean="0">
                <a:sym typeface="Wingdings"/>
              </a:rPr>
              <a:t> </a:t>
            </a:r>
            <a:r>
              <a:rPr lang="en-US" baseline="0" dirty="0" err="1" smtClean="0">
                <a:sym typeface="Wingdings"/>
              </a:rPr>
              <a:t>từ</a:t>
            </a:r>
            <a:r>
              <a:rPr lang="en-US" baseline="0" dirty="0" smtClean="0">
                <a:sym typeface="Wingdings"/>
              </a:rPr>
              <a:t> </a:t>
            </a:r>
            <a:r>
              <a:rPr lang="en-US" baseline="0" dirty="0" err="1" smtClean="0">
                <a:sym typeface="Wingdings"/>
              </a:rPr>
              <a:t>các</a:t>
            </a:r>
            <a:r>
              <a:rPr lang="en-US" baseline="0" dirty="0" smtClean="0">
                <a:sym typeface="Wingdings"/>
              </a:rPr>
              <a:t> </a:t>
            </a:r>
            <a:r>
              <a:rPr lang="en-US" baseline="0" dirty="0" err="1" smtClean="0">
                <a:sym typeface="Wingdings"/>
              </a:rPr>
              <a:t>lớp</a:t>
            </a:r>
            <a:r>
              <a:rPr lang="en-US" baseline="0" dirty="0" smtClean="0">
                <a:sym typeface="Wingdings"/>
              </a:rPr>
              <a:t> </a:t>
            </a:r>
            <a:r>
              <a:rPr lang="en-US" baseline="0" dirty="0" err="1" smtClean="0">
                <a:sym typeface="Wingdings"/>
              </a:rPr>
              <a:t>sâu</a:t>
            </a:r>
            <a:r>
              <a:rPr lang="en-US" baseline="0" dirty="0" smtClean="0">
                <a:sym typeface="Wingdings"/>
              </a:rPr>
              <a:t> </a:t>
            </a:r>
            <a:r>
              <a:rPr lang="en-US" baseline="0" dirty="0" err="1" smtClean="0">
                <a:sym typeface="Wingdings"/>
              </a:rPr>
              <a:t>hơn</a:t>
            </a:r>
            <a:r>
              <a:rPr lang="en-US" baseline="0" dirty="0" smtClean="0">
                <a:sym typeface="Wingdings"/>
              </a:rPr>
              <a:t> </a:t>
            </a:r>
            <a:r>
              <a:rPr lang="en-US" baseline="0" dirty="0" err="1" smtClean="0">
                <a:sym typeface="Wingdings"/>
              </a:rPr>
              <a:t>của</a:t>
            </a:r>
            <a:r>
              <a:rPr lang="en-US" baseline="0" dirty="0" smtClean="0">
                <a:sym typeface="Wingdings"/>
              </a:rPr>
              <a:t> da. Do </a:t>
            </a:r>
            <a:r>
              <a:rPr lang="en-US" baseline="0" dirty="0" err="1" smtClean="0">
                <a:sym typeface="Wingdings"/>
              </a:rPr>
              <a:t>đó</a:t>
            </a:r>
            <a:r>
              <a:rPr lang="en-US" baseline="0" dirty="0" smtClean="0">
                <a:sym typeface="Wingdings"/>
              </a:rPr>
              <a:t> NMFs </a:t>
            </a:r>
            <a:r>
              <a:rPr lang="en-US" baseline="0" dirty="0" err="1" smtClean="0">
                <a:sym typeface="Wingdings"/>
              </a:rPr>
              <a:t>cần</a:t>
            </a:r>
            <a:r>
              <a:rPr lang="en-US" baseline="0" dirty="0" smtClean="0">
                <a:sym typeface="Wingdings"/>
              </a:rPr>
              <a:t> </a:t>
            </a:r>
            <a:r>
              <a:rPr lang="en-US" baseline="0" dirty="0" err="1" smtClean="0">
                <a:sym typeface="Wingdings"/>
              </a:rPr>
              <a:t>phải</a:t>
            </a:r>
            <a:r>
              <a:rPr lang="en-US" baseline="0" dirty="0" smtClean="0">
                <a:sym typeface="Wingdings"/>
              </a:rPr>
              <a:t> </a:t>
            </a:r>
            <a:r>
              <a:rPr lang="en-US" baseline="0" dirty="0" err="1" smtClean="0">
                <a:sym typeface="Wingdings"/>
              </a:rPr>
              <a:t>kết</a:t>
            </a:r>
            <a:r>
              <a:rPr lang="en-US" baseline="0" dirty="0" smtClean="0">
                <a:sym typeface="Wingdings"/>
              </a:rPr>
              <a:t> </a:t>
            </a:r>
            <a:r>
              <a:rPr lang="en-US" baseline="0" dirty="0" err="1" smtClean="0">
                <a:sym typeface="Wingdings"/>
              </a:rPr>
              <a:t>hợp</a:t>
            </a:r>
            <a:r>
              <a:rPr lang="en-US" baseline="0" dirty="0" smtClean="0">
                <a:sym typeface="Wingdings"/>
              </a:rPr>
              <a:t> </a:t>
            </a:r>
            <a:r>
              <a:rPr lang="en-US" baseline="0" dirty="0" err="1" smtClean="0">
                <a:sym typeface="Wingdings"/>
              </a:rPr>
              <a:t>với</a:t>
            </a:r>
            <a:r>
              <a:rPr lang="en-US" baseline="0" dirty="0" smtClean="0">
                <a:sym typeface="Wingdings"/>
              </a:rPr>
              <a:t> </a:t>
            </a:r>
            <a:r>
              <a:rPr lang="en-US" baseline="0" dirty="0" err="1" smtClean="0">
                <a:sym typeface="Wingdings"/>
              </a:rPr>
              <a:t>Dimethicone</a:t>
            </a:r>
            <a:r>
              <a:rPr lang="en-US" baseline="0" dirty="0" smtClean="0">
                <a:sym typeface="Wingdings"/>
              </a:rPr>
              <a:t> </a:t>
            </a:r>
            <a:r>
              <a:rPr lang="en-US" baseline="0" dirty="0" err="1" smtClean="0">
                <a:sym typeface="Wingdings"/>
              </a:rPr>
              <a:t>hoặc</a:t>
            </a:r>
            <a:r>
              <a:rPr lang="en-US" baseline="0" dirty="0" smtClean="0">
                <a:sym typeface="Wingdings"/>
              </a:rPr>
              <a:t> </a:t>
            </a:r>
            <a:r>
              <a:rPr lang="en-US" baseline="0" dirty="0" err="1" smtClean="0">
                <a:sym typeface="Wingdings"/>
              </a:rPr>
              <a:t>Parafin</a:t>
            </a:r>
            <a:r>
              <a:rPr lang="en-US" baseline="0" dirty="0" smtClean="0">
                <a:sym typeface="Wingdings"/>
              </a:rPr>
              <a:t>.</a:t>
            </a:r>
            <a:endParaRPr lang="en-US" dirty="0" smtClean="0">
              <a:sym typeface="Wingdings"/>
            </a:endParaRPr>
          </a:p>
          <a:p>
            <a:pPr marL="171450" marR="0" indent="-171450" algn="l" defTabSz="457200" rtl="0" eaLnBrk="1" fontAlgn="auto" latinLnBrk="0" hangingPunct="1">
              <a:lnSpc>
                <a:spcPct val="100000"/>
              </a:lnSpc>
              <a:spcBef>
                <a:spcPts val="0"/>
              </a:spcBef>
              <a:spcAft>
                <a:spcPts val="0"/>
              </a:spcAft>
              <a:buClrTx/>
              <a:buSzTx/>
              <a:buFontTx/>
              <a:buChar char="-"/>
              <a:tabLst/>
              <a:defRPr/>
            </a:pPr>
            <a:endParaRPr lang="en-US" dirty="0" smtClean="0"/>
          </a:p>
        </p:txBody>
      </p:sp>
      <p:sp>
        <p:nvSpPr>
          <p:cNvPr id="4" name="Slide Number Placeholder 3"/>
          <p:cNvSpPr>
            <a:spLocks noGrp="1"/>
          </p:cNvSpPr>
          <p:nvPr>
            <p:ph type="sldNum" sz="quarter" idx="10"/>
          </p:nvPr>
        </p:nvSpPr>
        <p:spPr/>
        <p:txBody>
          <a:bodyPr/>
          <a:lstStyle/>
          <a:p>
            <a:fld id="{928AC04E-BC6D-6C48-A3E0-3FF8A81EDA05}" type="slidenum">
              <a:rPr lang="en-US" smtClean="0"/>
              <a:pPr/>
              <a:t>29</a:t>
            </a:fld>
            <a:endParaRPr lang="en-US"/>
          </a:p>
        </p:txBody>
      </p:sp>
    </p:spTree>
    <p:extLst>
      <p:ext uri="{BB962C8B-B14F-4D97-AF65-F5344CB8AC3E}">
        <p14:creationId xmlns:p14="http://schemas.microsoft.com/office/powerpoint/2010/main" val="16019672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Grape Juice:</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1" dirty="0" err="1" smtClean="0"/>
              <a:t>Propanediol</a:t>
            </a:r>
            <a:r>
              <a:rPr lang="en-US" b="1" dirty="0" smtClean="0"/>
              <a:t> </a:t>
            </a:r>
            <a:r>
              <a:rPr lang="en-US" b="1" dirty="0" err="1" smtClean="0"/>
              <a:t>chiết</a:t>
            </a:r>
            <a:r>
              <a:rPr lang="en-US" b="1" dirty="0" smtClean="0"/>
              <a:t> </a:t>
            </a:r>
            <a:r>
              <a:rPr lang="en-US" b="1" dirty="0" err="1" smtClean="0"/>
              <a:t>xuất</a:t>
            </a:r>
            <a:r>
              <a:rPr lang="en-US" b="1" dirty="0" smtClean="0"/>
              <a:t> </a:t>
            </a:r>
            <a:r>
              <a:rPr lang="en-US" b="1" dirty="0" err="1" smtClean="0"/>
              <a:t>từ</a:t>
            </a:r>
            <a:r>
              <a:rPr lang="en-US" b="1" dirty="0" smtClean="0"/>
              <a:t> </a:t>
            </a:r>
            <a:r>
              <a:rPr lang="en-US" b="1" dirty="0" err="1" smtClean="0"/>
              <a:t>đương</a:t>
            </a:r>
            <a:r>
              <a:rPr lang="en-US" b="1" dirty="0" smtClean="0"/>
              <a:t> </a:t>
            </a:r>
            <a:r>
              <a:rPr lang="en-US" b="1" dirty="0" err="1" smtClean="0"/>
              <a:t>ngô</a:t>
            </a:r>
            <a:r>
              <a:rPr lang="en-US" b="1" dirty="0" smtClean="0"/>
              <a:t>: </a:t>
            </a:r>
            <a:r>
              <a:rPr lang="en-US" baseline="0" dirty="0" err="1" smtClean="0"/>
              <a:t>Propanediol</a:t>
            </a:r>
            <a:r>
              <a:rPr lang="en-US" baseline="0" dirty="0" smtClean="0"/>
              <a:t>: </a:t>
            </a:r>
            <a:r>
              <a:rPr lang="en-US" baseline="0" dirty="0" err="1" smtClean="0"/>
              <a:t>tồn</a:t>
            </a:r>
            <a:r>
              <a:rPr lang="en-US" baseline="0" dirty="0" smtClean="0"/>
              <a:t> </a:t>
            </a:r>
            <a:r>
              <a:rPr lang="en-US" baseline="0" dirty="0" err="1" smtClean="0"/>
              <a:t>tại</a:t>
            </a:r>
            <a:r>
              <a:rPr lang="en-US" baseline="0" dirty="0" smtClean="0"/>
              <a:t> </a:t>
            </a:r>
            <a:r>
              <a:rPr lang="en-US" baseline="0" dirty="0" err="1" smtClean="0"/>
              <a:t>trong</a:t>
            </a:r>
            <a:r>
              <a:rPr lang="en-US" baseline="0" dirty="0" smtClean="0"/>
              <a:t> 2 </a:t>
            </a:r>
            <a:r>
              <a:rPr lang="en-US" baseline="0" dirty="0" err="1" smtClean="0"/>
              <a:t>dạng</a:t>
            </a:r>
            <a:r>
              <a:rPr lang="en-US" baseline="0" dirty="0" smtClean="0"/>
              <a:t> </a:t>
            </a:r>
            <a:r>
              <a:rPr lang="en-US" baseline="0" dirty="0" err="1" smtClean="0"/>
              <a:t>phổ</a:t>
            </a:r>
            <a:r>
              <a:rPr lang="en-US" baseline="0" dirty="0" smtClean="0"/>
              <a:t> </a:t>
            </a:r>
            <a:r>
              <a:rPr lang="en-US" baseline="0" dirty="0" err="1" smtClean="0"/>
              <a:t>biến</a:t>
            </a:r>
            <a:r>
              <a:rPr lang="en-US" baseline="0" dirty="0" smtClean="0"/>
              <a:t> 1,2 </a:t>
            </a:r>
            <a:r>
              <a:rPr lang="en-US" baseline="0" dirty="0" err="1" smtClean="0"/>
              <a:t>propanediol</a:t>
            </a:r>
            <a:r>
              <a:rPr lang="en-US" baseline="0" dirty="0" smtClean="0"/>
              <a:t> (propylene glycol) </a:t>
            </a:r>
            <a:r>
              <a:rPr lang="en-US" baseline="0" dirty="0" err="1" smtClean="0"/>
              <a:t>và</a:t>
            </a:r>
            <a:r>
              <a:rPr lang="en-US" baseline="0" dirty="0" smtClean="0"/>
              <a:t> 1,3 – </a:t>
            </a:r>
            <a:r>
              <a:rPr lang="en-US" baseline="0" dirty="0" err="1" smtClean="0"/>
              <a:t>propanediol</a:t>
            </a:r>
            <a:r>
              <a:rPr lang="en-US" baseline="0" dirty="0" smtClean="0"/>
              <a:t>. </a:t>
            </a:r>
            <a:r>
              <a:rPr lang="en-US" baseline="0" dirty="0" err="1" smtClean="0"/>
              <a:t>Được</a:t>
            </a:r>
            <a:r>
              <a:rPr lang="en-US" baseline="0" dirty="0" smtClean="0"/>
              <a:t> </a:t>
            </a:r>
            <a:r>
              <a:rPr lang="en-US" baseline="0" dirty="0" err="1" smtClean="0"/>
              <a:t>sản</a:t>
            </a:r>
            <a:r>
              <a:rPr lang="en-US" baseline="0" dirty="0" smtClean="0"/>
              <a:t> </a:t>
            </a:r>
            <a:r>
              <a:rPr lang="en-US" baseline="0" dirty="0" err="1" smtClean="0"/>
              <a:t>xuất</a:t>
            </a:r>
            <a:r>
              <a:rPr lang="en-US" baseline="0" dirty="0" smtClean="0"/>
              <a:t> </a:t>
            </a:r>
            <a:r>
              <a:rPr lang="en-US" baseline="0" dirty="0" err="1" smtClean="0"/>
              <a:t>từ</a:t>
            </a:r>
            <a:r>
              <a:rPr lang="en-US" baseline="0" dirty="0" smtClean="0"/>
              <a:t> </a:t>
            </a:r>
            <a:r>
              <a:rPr lang="en-US" baseline="0" dirty="0" err="1" smtClean="0"/>
              <a:t>công</a:t>
            </a:r>
            <a:r>
              <a:rPr lang="en-US" baseline="0" dirty="0" smtClean="0"/>
              <a:t> </a:t>
            </a:r>
            <a:r>
              <a:rPr lang="en-US" baseline="0" dirty="0" err="1" smtClean="0"/>
              <a:t>nghệ</a:t>
            </a:r>
            <a:r>
              <a:rPr lang="en-US" baseline="0" dirty="0" smtClean="0"/>
              <a:t> </a:t>
            </a:r>
            <a:r>
              <a:rPr lang="en-US" baseline="0" dirty="0" err="1" smtClean="0"/>
              <a:t>lên</a:t>
            </a:r>
            <a:r>
              <a:rPr lang="en-US" baseline="0" dirty="0" smtClean="0"/>
              <a:t> men </a:t>
            </a:r>
            <a:r>
              <a:rPr lang="en-US" baseline="0" dirty="0" err="1" smtClean="0"/>
              <a:t>đường</a:t>
            </a:r>
            <a:r>
              <a:rPr lang="en-US" baseline="0" dirty="0" smtClean="0"/>
              <a:t> </a:t>
            </a:r>
            <a:r>
              <a:rPr lang="en-US" baseline="0" dirty="0" err="1" smtClean="0"/>
              <a:t>ngô</a:t>
            </a:r>
            <a:r>
              <a:rPr lang="en-US" baseline="0" dirty="0" smtClean="0"/>
              <a:t>, </a:t>
            </a:r>
            <a:r>
              <a:rPr lang="en-US" baseline="0" dirty="0" err="1" smtClean="0"/>
              <a:t>khá</a:t>
            </a:r>
            <a:r>
              <a:rPr lang="en-US" baseline="0" dirty="0" smtClean="0"/>
              <a:t> </a:t>
            </a:r>
            <a:r>
              <a:rPr lang="en-US" baseline="0" dirty="0" err="1" smtClean="0"/>
              <a:t>ổn</a:t>
            </a:r>
            <a:r>
              <a:rPr lang="en-US" baseline="0" dirty="0" smtClean="0"/>
              <a:t> </a:t>
            </a:r>
            <a:r>
              <a:rPr lang="en-US" baseline="0" dirty="0" err="1" smtClean="0"/>
              <a:t>định</a:t>
            </a:r>
            <a:r>
              <a:rPr lang="en-US" baseline="0" dirty="0" smtClean="0"/>
              <a:t> </a:t>
            </a:r>
            <a:r>
              <a:rPr lang="en-US" baseline="0" dirty="0" err="1" smtClean="0"/>
              <a:t>bền</a:t>
            </a:r>
            <a:r>
              <a:rPr lang="en-US" baseline="0" dirty="0" smtClean="0"/>
              <a:t> </a:t>
            </a:r>
            <a:r>
              <a:rPr lang="en-US" baseline="0" dirty="0" err="1" smtClean="0"/>
              <a:t>vững</a:t>
            </a:r>
            <a:r>
              <a:rPr lang="en-US" baseline="0" dirty="0" smtClean="0"/>
              <a:t> </a:t>
            </a:r>
            <a:r>
              <a:rPr lang="en-US" baseline="0" dirty="0" err="1" smtClean="0"/>
              <a:t>trong</a:t>
            </a:r>
            <a:r>
              <a:rPr lang="en-US" baseline="0" dirty="0" smtClean="0"/>
              <a:t> </a:t>
            </a:r>
            <a:r>
              <a:rPr lang="en-US" baseline="0" dirty="0" err="1" smtClean="0"/>
              <a:t>các</a:t>
            </a:r>
            <a:r>
              <a:rPr lang="en-US" baseline="0" dirty="0" smtClean="0"/>
              <a:t> </a:t>
            </a:r>
            <a:r>
              <a:rPr lang="en-US" baseline="0" dirty="0" err="1" smtClean="0"/>
              <a:t>điều</a:t>
            </a:r>
            <a:r>
              <a:rPr lang="en-US" baseline="0" dirty="0" smtClean="0"/>
              <a:t> </a:t>
            </a:r>
            <a:r>
              <a:rPr lang="en-US" baseline="0" dirty="0" err="1" smtClean="0"/>
              <a:t>kiện</a:t>
            </a:r>
            <a:r>
              <a:rPr lang="en-US" baseline="0" dirty="0" smtClean="0"/>
              <a:t> </a:t>
            </a:r>
            <a:r>
              <a:rPr lang="en-US" baseline="0" dirty="0" err="1" smtClean="0"/>
              <a:t>môi</a:t>
            </a:r>
            <a:r>
              <a:rPr lang="en-US" baseline="0" dirty="0" smtClean="0"/>
              <a:t> </a:t>
            </a:r>
            <a:r>
              <a:rPr lang="en-US" baseline="0" dirty="0" err="1" smtClean="0"/>
              <a:t>trường</a:t>
            </a:r>
            <a:r>
              <a:rPr lang="en-US" baseline="0" dirty="0" smtClean="0"/>
              <a:t> </a:t>
            </a:r>
            <a:r>
              <a:rPr lang="en-US" baseline="0" dirty="0" err="1" smtClean="0"/>
              <a:t>khác</a:t>
            </a:r>
            <a:r>
              <a:rPr lang="en-US" baseline="0" dirty="0" smtClean="0"/>
              <a:t> </a:t>
            </a:r>
            <a:r>
              <a:rPr lang="en-US" baseline="0" dirty="0" err="1" smtClean="0"/>
              <a:t>nhau</a:t>
            </a:r>
            <a:r>
              <a:rPr lang="en-US" baseline="0" dirty="0" smtClean="0"/>
              <a:t>. </a:t>
            </a:r>
            <a:r>
              <a:rPr lang="en-US" baseline="0" dirty="0" err="1" smtClean="0"/>
              <a:t>Hoạt</a:t>
            </a:r>
            <a:r>
              <a:rPr lang="en-US" baseline="0" dirty="0" smtClean="0"/>
              <a:t> </a:t>
            </a:r>
            <a:r>
              <a:rPr lang="en-US" baseline="0" dirty="0" err="1" smtClean="0"/>
              <a:t>động</a:t>
            </a:r>
            <a:r>
              <a:rPr lang="en-US" baseline="0" dirty="0" smtClean="0"/>
              <a:t> </a:t>
            </a:r>
            <a:r>
              <a:rPr lang="en-US" baseline="0" dirty="0" err="1" smtClean="0"/>
              <a:t>như</a:t>
            </a:r>
            <a:r>
              <a:rPr lang="en-US" baseline="0" dirty="0" smtClean="0"/>
              <a:t> </a:t>
            </a:r>
            <a:r>
              <a:rPr lang="en-US" baseline="0" dirty="0" err="1" smtClean="0"/>
              <a:t>một</a:t>
            </a:r>
            <a:r>
              <a:rPr lang="en-US" baseline="0" dirty="0" smtClean="0"/>
              <a:t> </a:t>
            </a:r>
            <a:r>
              <a:rPr lang="en-US" baseline="0" dirty="0" err="1" smtClean="0"/>
              <a:t>chất</a:t>
            </a:r>
            <a:r>
              <a:rPr lang="en-US" baseline="0" dirty="0" smtClean="0"/>
              <a:t> </a:t>
            </a:r>
            <a:r>
              <a:rPr lang="en-US" baseline="0" dirty="0" err="1" smtClean="0"/>
              <a:t>giữ</a:t>
            </a:r>
            <a:r>
              <a:rPr lang="en-US" baseline="0" dirty="0" smtClean="0"/>
              <a:t> </a:t>
            </a:r>
            <a:r>
              <a:rPr lang="en-US" baseline="0" dirty="0" err="1" smtClean="0"/>
              <a:t>ẩm</a:t>
            </a:r>
            <a:r>
              <a:rPr lang="en-US" baseline="0" dirty="0" smtClean="0"/>
              <a:t> </a:t>
            </a:r>
            <a:r>
              <a:rPr lang="en-US" baseline="0" dirty="0" err="1" smtClean="0"/>
              <a:t>tự</a:t>
            </a:r>
            <a:r>
              <a:rPr lang="en-US" baseline="0" dirty="0" smtClean="0"/>
              <a:t> </a:t>
            </a:r>
            <a:r>
              <a:rPr lang="en-US" baseline="0" dirty="0" err="1" smtClean="0"/>
              <a:t>nhiên</a:t>
            </a:r>
            <a:r>
              <a:rPr lang="en-US" baseline="0" dirty="0" smtClean="0"/>
              <a:t> an </a:t>
            </a:r>
            <a:r>
              <a:rPr lang="en-US" baseline="0" dirty="0" err="1" smtClean="0"/>
              <a:t>toàn</a:t>
            </a:r>
            <a:r>
              <a:rPr lang="en-US" baseline="0" dirty="0" smtClean="0"/>
              <a:t>, </a:t>
            </a:r>
            <a:r>
              <a:rPr lang="en-US" baseline="0" dirty="0" err="1" smtClean="0"/>
              <a:t>có</a:t>
            </a:r>
            <a:r>
              <a:rPr lang="en-US" baseline="0" dirty="0" smtClean="0"/>
              <a:t> </a:t>
            </a:r>
            <a:r>
              <a:rPr lang="en-US" baseline="0" dirty="0" err="1" smtClean="0"/>
              <a:t>thể</a:t>
            </a:r>
            <a:r>
              <a:rPr lang="en-US" baseline="0" dirty="0" smtClean="0"/>
              <a:t> </a:t>
            </a:r>
            <a:r>
              <a:rPr lang="en-US" baseline="0" dirty="0" err="1" smtClean="0"/>
              <a:t>thay</a:t>
            </a:r>
            <a:r>
              <a:rPr lang="en-US" baseline="0" dirty="0" smtClean="0"/>
              <a:t> </a:t>
            </a:r>
            <a:r>
              <a:rPr lang="en-US" baseline="0" dirty="0" err="1" smtClean="0"/>
              <a:t>thế</a:t>
            </a:r>
            <a:r>
              <a:rPr lang="en-US" baseline="0" dirty="0" smtClean="0"/>
              <a:t> propylene glycol – 1 </a:t>
            </a:r>
            <a:r>
              <a:rPr lang="en-US" baseline="0" dirty="0" err="1" smtClean="0"/>
              <a:t>chất</a:t>
            </a:r>
            <a:r>
              <a:rPr lang="en-US" baseline="0" dirty="0" smtClean="0"/>
              <a:t> </a:t>
            </a:r>
            <a:r>
              <a:rPr lang="en-US" baseline="0" dirty="0" err="1" smtClean="0"/>
              <a:t>có</a:t>
            </a:r>
            <a:r>
              <a:rPr lang="en-US" baseline="0" dirty="0" smtClean="0"/>
              <a:t> </a:t>
            </a:r>
            <a:r>
              <a:rPr lang="en-US" baseline="0" dirty="0" err="1" smtClean="0"/>
              <a:t>khả</a:t>
            </a:r>
            <a:r>
              <a:rPr lang="en-US" baseline="0" dirty="0" smtClean="0"/>
              <a:t> </a:t>
            </a:r>
            <a:r>
              <a:rPr lang="en-US" baseline="0" dirty="0" err="1" smtClean="0"/>
              <a:t>năng</a:t>
            </a:r>
            <a:r>
              <a:rPr lang="en-US" baseline="0" dirty="0" smtClean="0"/>
              <a:t> </a:t>
            </a:r>
            <a:r>
              <a:rPr lang="en-US" baseline="0" dirty="0" err="1" smtClean="0"/>
              <a:t>gây</a:t>
            </a:r>
            <a:r>
              <a:rPr lang="en-US" baseline="0" dirty="0" smtClean="0"/>
              <a:t> </a:t>
            </a:r>
            <a:r>
              <a:rPr lang="en-US" baseline="0" dirty="0" err="1" smtClean="0"/>
              <a:t>dị</a:t>
            </a:r>
            <a:r>
              <a:rPr lang="en-US" baseline="0" dirty="0" smtClean="0"/>
              <a:t> </a:t>
            </a:r>
            <a:r>
              <a:rPr lang="en-US" baseline="0" dirty="0" err="1" smtClean="0"/>
              <a:t>ứng</a:t>
            </a:r>
            <a:r>
              <a:rPr lang="en-US" baseline="0" dirty="0" smtClean="0"/>
              <a:t>.</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1" baseline="0" dirty="0" smtClean="0"/>
              <a:t>Limonene – </a:t>
            </a:r>
            <a:r>
              <a:rPr lang="en-US" b="1" baseline="0" dirty="0" err="1" smtClean="0"/>
              <a:t>từ</a:t>
            </a:r>
            <a:r>
              <a:rPr lang="en-US" b="1" baseline="0" dirty="0" smtClean="0"/>
              <a:t> </a:t>
            </a:r>
            <a:r>
              <a:rPr lang="en-US" b="1" baseline="0" dirty="0" err="1" smtClean="0"/>
              <a:t>tinh</a:t>
            </a:r>
            <a:r>
              <a:rPr lang="en-US" b="1" baseline="0" dirty="0" smtClean="0"/>
              <a:t> </a:t>
            </a:r>
            <a:r>
              <a:rPr lang="en-US" b="1" baseline="0" dirty="0" err="1" smtClean="0"/>
              <a:t>dầu</a:t>
            </a:r>
            <a:r>
              <a:rPr lang="en-US" b="1" baseline="0" dirty="0" smtClean="0"/>
              <a:t> cam </a:t>
            </a:r>
            <a:r>
              <a:rPr lang="en-US" b="1" baseline="0" dirty="0" err="1" smtClean="0"/>
              <a:t>nguyên</a:t>
            </a:r>
            <a:r>
              <a:rPr lang="en-US" b="1" baseline="0" dirty="0" smtClean="0"/>
              <a:t> </a:t>
            </a:r>
            <a:r>
              <a:rPr lang="en-US" b="1" baseline="0" dirty="0" err="1" smtClean="0"/>
              <a:t>chất</a:t>
            </a:r>
            <a:r>
              <a:rPr lang="en-US" b="1" baseline="0" dirty="0" smtClean="0"/>
              <a:t>: </a:t>
            </a:r>
            <a:r>
              <a:rPr lang="en-US" baseline="0" dirty="0" err="1" smtClean="0"/>
              <a:t>là</a:t>
            </a:r>
            <a:r>
              <a:rPr lang="en-US" baseline="0" dirty="0" smtClean="0"/>
              <a:t> </a:t>
            </a:r>
            <a:r>
              <a:rPr lang="en-US" baseline="0" dirty="0" err="1" smtClean="0"/>
              <a:t>một</a:t>
            </a:r>
            <a:r>
              <a:rPr lang="en-US" baseline="0" dirty="0" smtClean="0"/>
              <a:t> </a:t>
            </a:r>
            <a:r>
              <a:rPr lang="en-US" baseline="0" dirty="0" err="1" smtClean="0"/>
              <a:t>nhóm</a:t>
            </a:r>
            <a:r>
              <a:rPr lang="en-US" baseline="0" dirty="0" smtClean="0"/>
              <a:t> </a:t>
            </a:r>
            <a:r>
              <a:rPr lang="en-US" baseline="0" dirty="0" err="1" smtClean="0"/>
              <a:t>các</a:t>
            </a:r>
            <a:r>
              <a:rPr lang="en-US" baseline="0" dirty="0" smtClean="0"/>
              <a:t> hydrocarbon </a:t>
            </a:r>
            <a:r>
              <a:rPr lang="en-US" baseline="0" dirty="0" err="1" smtClean="0"/>
              <a:t>không</a:t>
            </a:r>
            <a:r>
              <a:rPr lang="en-US" baseline="0" dirty="0" smtClean="0"/>
              <a:t> no </a:t>
            </a:r>
            <a:r>
              <a:rPr lang="en-US" baseline="0" dirty="0" err="1" smtClean="0"/>
              <a:t>ổn</a:t>
            </a:r>
            <a:r>
              <a:rPr lang="en-US" baseline="0" dirty="0" smtClean="0"/>
              <a:t> </a:t>
            </a:r>
            <a:r>
              <a:rPr lang="en-US" baseline="0" dirty="0" err="1" smtClean="0"/>
              <a:t>định</a:t>
            </a:r>
            <a:r>
              <a:rPr lang="en-US" baseline="0" dirty="0" smtClean="0"/>
              <a:t> (</a:t>
            </a:r>
            <a:r>
              <a:rPr lang="en-US" baseline="0" dirty="0" err="1" smtClean="0"/>
              <a:t>dùng</a:t>
            </a:r>
            <a:r>
              <a:rPr lang="en-US" baseline="0" dirty="0" smtClean="0"/>
              <a:t> </a:t>
            </a:r>
            <a:r>
              <a:rPr lang="en-US" baseline="0" dirty="0" err="1" smtClean="0"/>
              <a:t>để</a:t>
            </a:r>
            <a:r>
              <a:rPr lang="en-US" baseline="0" dirty="0" smtClean="0"/>
              <a:t> </a:t>
            </a:r>
            <a:r>
              <a:rPr lang="en-US" baseline="0" dirty="0" err="1" smtClean="0"/>
              <a:t>tổng</a:t>
            </a:r>
            <a:r>
              <a:rPr lang="en-US" baseline="0" dirty="0" smtClean="0"/>
              <a:t> </a:t>
            </a:r>
            <a:r>
              <a:rPr lang="en-US" baseline="0" dirty="0" err="1" smtClean="0"/>
              <a:t>hợp</a:t>
            </a:r>
            <a:r>
              <a:rPr lang="en-US" baseline="0" dirty="0" smtClean="0"/>
              <a:t> </a:t>
            </a:r>
            <a:r>
              <a:rPr lang="en-US" baseline="0" dirty="0" err="1" smtClean="0"/>
              <a:t>các</a:t>
            </a:r>
            <a:r>
              <a:rPr lang="en-US" baseline="0" dirty="0" smtClean="0"/>
              <a:t> </a:t>
            </a:r>
            <a:r>
              <a:rPr lang="en-US" baseline="0" dirty="0" err="1" smtClean="0"/>
              <a:t>dẫn</a:t>
            </a:r>
            <a:r>
              <a:rPr lang="en-US" baseline="0" dirty="0" smtClean="0"/>
              <a:t> </a:t>
            </a:r>
            <a:r>
              <a:rPr lang="en-US" baseline="0" dirty="0" err="1" smtClean="0"/>
              <a:t>xuất</a:t>
            </a:r>
            <a:r>
              <a:rPr lang="en-US" baseline="0" dirty="0" smtClean="0"/>
              <a:t> </a:t>
            </a:r>
            <a:r>
              <a:rPr lang="en-US" baseline="0" dirty="0" err="1" smtClean="0"/>
              <a:t>của</a:t>
            </a:r>
            <a:r>
              <a:rPr lang="en-US" baseline="0" dirty="0" smtClean="0"/>
              <a:t> </a:t>
            </a:r>
            <a:r>
              <a:rPr lang="en-US" baseline="0" dirty="0" err="1" smtClean="0"/>
              <a:t>hidrocacbon</a:t>
            </a:r>
            <a:r>
              <a:rPr lang="en-US" baseline="0" dirty="0" smtClean="0"/>
              <a:t> </a:t>
            </a:r>
            <a:r>
              <a:rPr lang="en-US" baseline="0" dirty="0" err="1" smtClean="0"/>
              <a:t>như</a:t>
            </a:r>
            <a:r>
              <a:rPr lang="en-US" baseline="0" dirty="0" smtClean="0"/>
              <a:t> </a:t>
            </a:r>
            <a:r>
              <a:rPr lang="en-US" baseline="0" dirty="0" err="1" smtClean="0"/>
              <a:t>andehit</a:t>
            </a:r>
            <a:r>
              <a:rPr lang="en-US" baseline="0" dirty="0" smtClean="0"/>
              <a:t>…) </a:t>
            </a:r>
            <a:r>
              <a:rPr lang="en-US" baseline="0" dirty="0" err="1" smtClean="0"/>
              <a:t>được</a:t>
            </a:r>
            <a:r>
              <a:rPr lang="en-US" baseline="0" dirty="0" smtClean="0"/>
              <a:t> </a:t>
            </a:r>
            <a:r>
              <a:rPr lang="en-US" baseline="0" dirty="0" err="1" smtClean="0"/>
              <a:t>tìm</a:t>
            </a:r>
            <a:r>
              <a:rPr lang="en-US" baseline="0" dirty="0" smtClean="0"/>
              <a:t> </a:t>
            </a:r>
            <a:r>
              <a:rPr lang="en-US" baseline="0" dirty="0" err="1" smtClean="0"/>
              <a:t>thấy</a:t>
            </a:r>
            <a:r>
              <a:rPr lang="en-US" baseline="0" dirty="0" smtClean="0"/>
              <a:t> </a:t>
            </a:r>
            <a:r>
              <a:rPr lang="en-US" baseline="0" dirty="0" err="1" smtClean="0"/>
              <a:t>trong</a:t>
            </a:r>
            <a:r>
              <a:rPr lang="en-US" baseline="0" dirty="0" smtClean="0"/>
              <a:t> </a:t>
            </a:r>
            <a:r>
              <a:rPr lang="en-US" baseline="0" dirty="0" err="1" smtClean="0"/>
              <a:t>dầu</a:t>
            </a:r>
            <a:r>
              <a:rPr lang="en-US" baseline="0" dirty="0" smtClean="0"/>
              <a:t> </a:t>
            </a:r>
            <a:r>
              <a:rPr lang="en-US" baseline="0" dirty="0" err="1" smtClean="0"/>
              <a:t>thực</a:t>
            </a:r>
            <a:r>
              <a:rPr lang="en-US" baseline="0" dirty="0" smtClean="0"/>
              <a:t> </a:t>
            </a:r>
            <a:r>
              <a:rPr lang="en-US" baseline="0" dirty="0" err="1" smtClean="0"/>
              <a:t>vật</a:t>
            </a:r>
            <a:r>
              <a:rPr lang="en-US" baseline="0" dirty="0" smtClean="0"/>
              <a:t>. </a:t>
            </a:r>
            <a:r>
              <a:rPr lang="en-US" baseline="0" dirty="0" err="1" smtClean="0"/>
              <a:t>Có</a:t>
            </a:r>
            <a:r>
              <a:rPr lang="en-US" baseline="0" dirty="0" smtClean="0"/>
              <a:t> </a:t>
            </a:r>
            <a:r>
              <a:rPr lang="en-US" baseline="0" dirty="0" err="1" smtClean="0"/>
              <a:t>tác</a:t>
            </a:r>
            <a:r>
              <a:rPr lang="en-US" baseline="0" dirty="0" smtClean="0"/>
              <a:t> </a:t>
            </a:r>
            <a:r>
              <a:rPr lang="en-US" baseline="0" dirty="0" err="1" smtClean="0"/>
              <a:t>dụng</a:t>
            </a:r>
            <a:r>
              <a:rPr lang="en-US" baseline="0" dirty="0" smtClean="0"/>
              <a:t> </a:t>
            </a:r>
            <a:r>
              <a:rPr lang="en-US" baseline="0" dirty="0" err="1" smtClean="0"/>
              <a:t>làm</a:t>
            </a:r>
            <a:r>
              <a:rPr lang="en-US" baseline="0" dirty="0" smtClean="0"/>
              <a:t> </a:t>
            </a:r>
            <a:r>
              <a:rPr lang="en-US" baseline="0" dirty="0" err="1" smtClean="0"/>
              <a:t>mềm</a:t>
            </a:r>
            <a:r>
              <a:rPr lang="en-US" baseline="0" dirty="0" smtClean="0"/>
              <a:t>, </a:t>
            </a:r>
            <a:r>
              <a:rPr lang="en-US" baseline="0" dirty="0" err="1" smtClean="0"/>
              <a:t>dịu</a:t>
            </a:r>
            <a:r>
              <a:rPr lang="en-US" baseline="0" dirty="0" smtClean="0"/>
              <a:t> da, </a:t>
            </a:r>
            <a:r>
              <a:rPr lang="en-US" baseline="0" dirty="0" err="1" smtClean="0"/>
              <a:t>cung</a:t>
            </a:r>
            <a:r>
              <a:rPr lang="en-US" baseline="0" dirty="0" smtClean="0"/>
              <a:t> </a:t>
            </a:r>
            <a:r>
              <a:rPr lang="en-US" baseline="0" dirty="0" err="1" smtClean="0"/>
              <a:t>cấp</a:t>
            </a:r>
            <a:r>
              <a:rPr lang="en-US" baseline="0" dirty="0" smtClean="0"/>
              <a:t> </a:t>
            </a:r>
            <a:r>
              <a:rPr lang="en-US" baseline="0" dirty="0" err="1" smtClean="0"/>
              <a:t>độ</a:t>
            </a:r>
            <a:r>
              <a:rPr lang="en-US" baseline="0" dirty="0" smtClean="0"/>
              <a:t> </a:t>
            </a:r>
            <a:r>
              <a:rPr lang="en-US" baseline="0" dirty="0" err="1" smtClean="0"/>
              <a:t>ẩm</a:t>
            </a:r>
            <a:r>
              <a:rPr lang="en-US" baseline="0" dirty="0" smtClean="0"/>
              <a:t> </a:t>
            </a:r>
            <a:r>
              <a:rPr lang="en-US" baseline="0" dirty="0" smtClean="0">
                <a:sym typeface="Wingdings"/>
              </a:rPr>
              <a:t> </a:t>
            </a:r>
            <a:r>
              <a:rPr lang="en-US" baseline="0" dirty="0" err="1" smtClean="0">
                <a:sym typeface="Wingdings"/>
              </a:rPr>
              <a:t>làm</a:t>
            </a:r>
            <a:r>
              <a:rPr lang="en-US" baseline="0" dirty="0" smtClean="0">
                <a:sym typeface="Wingdings"/>
              </a:rPr>
              <a:t> </a:t>
            </a:r>
            <a:r>
              <a:rPr lang="en-US" baseline="0" dirty="0" err="1" smtClean="0">
                <a:sym typeface="Wingdings"/>
              </a:rPr>
              <a:t>giảm</a:t>
            </a:r>
            <a:r>
              <a:rPr lang="en-US" baseline="0" dirty="0" smtClean="0">
                <a:sym typeface="Wingdings"/>
              </a:rPr>
              <a:t> </a:t>
            </a:r>
            <a:r>
              <a:rPr lang="en-US" baseline="0" dirty="0" err="1" smtClean="0">
                <a:sym typeface="Wingdings"/>
              </a:rPr>
              <a:t>nếp</a:t>
            </a:r>
            <a:r>
              <a:rPr lang="en-US" baseline="0" dirty="0" smtClean="0">
                <a:sym typeface="Wingdings"/>
              </a:rPr>
              <a:t> </a:t>
            </a:r>
            <a:r>
              <a:rPr lang="en-US" baseline="0" dirty="0" err="1" smtClean="0">
                <a:sym typeface="Wingdings"/>
              </a:rPr>
              <a:t>nhăn</a:t>
            </a:r>
            <a:r>
              <a:rPr lang="en-US" baseline="0" dirty="0" smtClean="0">
                <a:sym typeface="Wingdings"/>
              </a:rPr>
              <a:t> </a:t>
            </a:r>
            <a:r>
              <a:rPr lang="en-US" baseline="0" dirty="0" err="1" smtClean="0">
                <a:sym typeface="Wingdings"/>
              </a:rPr>
              <a:t>và</a:t>
            </a:r>
            <a:r>
              <a:rPr lang="en-US" baseline="0" dirty="0" smtClean="0">
                <a:sym typeface="Wingdings"/>
              </a:rPr>
              <a:t> </a:t>
            </a:r>
            <a:r>
              <a:rPr lang="en-US" baseline="0" dirty="0" err="1" smtClean="0">
                <a:sym typeface="Wingdings"/>
              </a:rPr>
              <a:t>dưỡng</a:t>
            </a:r>
            <a:r>
              <a:rPr lang="en-US" baseline="0" dirty="0" smtClean="0">
                <a:sym typeface="Wingdings"/>
              </a:rPr>
              <a:t> da.</a:t>
            </a:r>
            <a:endParaRPr lang="en-US" dirty="0" smtClean="0"/>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928AC04E-BC6D-6C48-A3E0-3FF8A81EDA05}" type="slidenum">
              <a:rPr lang="en-US" smtClean="0"/>
              <a:pPr/>
              <a:t>30</a:t>
            </a:fld>
            <a:endParaRPr lang="en-US"/>
          </a:p>
        </p:txBody>
      </p:sp>
    </p:spTree>
    <p:extLst>
      <p:ext uri="{BB962C8B-B14F-4D97-AF65-F5344CB8AC3E}">
        <p14:creationId xmlns:p14="http://schemas.microsoft.com/office/powerpoint/2010/main" val="41339203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Gốc</a:t>
            </a:r>
            <a:r>
              <a:rPr lang="en-US" dirty="0" smtClean="0"/>
              <a:t> </a:t>
            </a:r>
            <a:r>
              <a:rPr lang="en-US" dirty="0" err="1" smtClean="0"/>
              <a:t>tự</a:t>
            </a:r>
            <a:r>
              <a:rPr lang="en-US" dirty="0" smtClean="0"/>
              <a:t> do </a:t>
            </a:r>
            <a:r>
              <a:rPr lang="en-US" dirty="0" err="1" smtClean="0"/>
              <a:t>là</a:t>
            </a:r>
            <a:r>
              <a:rPr lang="en-US" dirty="0" smtClean="0"/>
              <a:t> </a:t>
            </a:r>
            <a:r>
              <a:rPr lang="en-US" dirty="0" err="1" smtClean="0"/>
              <a:t>một</a:t>
            </a:r>
            <a:r>
              <a:rPr lang="en-US" dirty="0" smtClean="0"/>
              <a:t> </a:t>
            </a:r>
            <a:r>
              <a:rPr lang="en-US" dirty="0" err="1" smtClean="0"/>
              <a:t>phân</a:t>
            </a:r>
            <a:r>
              <a:rPr lang="en-US" dirty="0" smtClean="0"/>
              <a:t> </a:t>
            </a:r>
            <a:r>
              <a:rPr lang="en-US" dirty="0" err="1" smtClean="0"/>
              <a:t>tử</a:t>
            </a:r>
            <a:r>
              <a:rPr lang="en-US" dirty="0" smtClean="0"/>
              <a:t> </a:t>
            </a:r>
            <a:r>
              <a:rPr lang="en-US" dirty="0" err="1" smtClean="0"/>
              <a:t>với</a:t>
            </a:r>
            <a:r>
              <a:rPr lang="en-US" dirty="0" smtClean="0"/>
              <a:t> </a:t>
            </a:r>
            <a:r>
              <a:rPr lang="en-US" dirty="0" err="1" smtClean="0"/>
              <a:t>một</a:t>
            </a:r>
            <a:r>
              <a:rPr lang="en-US" dirty="0" smtClean="0"/>
              <a:t> </a:t>
            </a:r>
            <a:r>
              <a:rPr lang="en-US" dirty="0" err="1" smtClean="0"/>
              <a:t>điện</a:t>
            </a:r>
            <a:r>
              <a:rPr lang="en-US" dirty="0" smtClean="0"/>
              <a:t> </a:t>
            </a:r>
            <a:r>
              <a:rPr lang="en-US" dirty="0" err="1" smtClean="0"/>
              <a:t>tử</a:t>
            </a:r>
            <a:r>
              <a:rPr lang="en-US" dirty="0" smtClean="0"/>
              <a:t> </a:t>
            </a:r>
            <a:r>
              <a:rPr lang="en-US" dirty="0" err="1" smtClean="0"/>
              <a:t>độc</a:t>
            </a:r>
            <a:r>
              <a:rPr lang="en-US" dirty="0" smtClean="0"/>
              <a:t> </a:t>
            </a:r>
            <a:r>
              <a:rPr lang="en-US" dirty="0" err="1" smtClean="0"/>
              <a:t>thân</a:t>
            </a:r>
            <a:r>
              <a:rPr lang="en-US" dirty="0" smtClean="0"/>
              <a:t>/ </a:t>
            </a:r>
            <a:r>
              <a:rPr lang="en-US" dirty="0" err="1" smtClean="0"/>
              <a:t>chưa</a:t>
            </a:r>
            <a:r>
              <a:rPr lang="en-US" dirty="0" smtClean="0"/>
              <a:t> </a:t>
            </a:r>
            <a:r>
              <a:rPr lang="en-US" dirty="0" err="1" smtClean="0"/>
              <a:t>tạo</a:t>
            </a:r>
            <a:r>
              <a:rPr lang="en-US" dirty="0" smtClean="0"/>
              <a:t> </a:t>
            </a:r>
            <a:r>
              <a:rPr lang="en-US" dirty="0" err="1" smtClean="0"/>
              <a:t>thành</a:t>
            </a:r>
            <a:r>
              <a:rPr lang="en-US" dirty="0" smtClean="0"/>
              <a:t> </a:t>
            </a:r>
            <a:r>
              <a:rPr lang="en-US" dirty="0" err="1" smtClean="0"/>
              <a:t>cặp</a:t>
            </a:r>
            <a:r>
              <a:rPr lang="en-US" dirty="0" smtClean="0"/>
              <a:t>.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err="1" smtClean="0"/>
              <a:t>Gốc</a:t>
            </a:r>
            <a:r>
              <a:rPr lang="en-US" dirty="0" smtClean="0"/>
              <a:t> </a:t>
            </a:r>
            <a:r>
              <a:rPr lang="en-US" dirty="0" err="1" smtClean="0"/>
              <a:t>tự</a:t>
            </a:r>
            <a:r>
              <a:rPr lang="en-US" dirty="0" smtClean="0"/>
              <a:t> do </a:t>
            </a:r>
            <a:r>
              <a:rPr lang="en-US" dirty="0" err="1" smtClean="0"/>
              <a:t>rất</a:t>
            </a:r>
            <a:r>
              <a:rPr lang="en-US" dirty="0" smtClean="0"/>
              <a:t> </a:t>
            </a:r>
            <a:r>
              <a:rPr lang="en-US" dirty="0" err="1" smtClean="0"/>
              <a:t>dễ</a:t>
            </a:r>
            <a:r>
              <a:rPr lang="en-US" dirty="0" smtClean="0"/>
              <a:t> </a:t>
            </a:r>
            <a:r>
              <a:rPr lang="en-US" dirty="0" err="1" smtClean="0"/>
              <a:t>gây</a:t>
            </a:r>
            <a:r>
              <a:rPr lang="en-US" dirty="0" smtClean="0"/>
              <a:t> </a:t>
            </a:r>
            <a:r>
              <a:rPr lang="en-US" dirty="0" err="1" smtClean="0"/>
              <a:t>ảnh</a:t>
            </a:r>
            <a:r>
              <a:rPr lang="en-US" dirty="0" smtClean="0"/>
              <a:t> </a:t>
            </a:r>
            <a:r>
              <a:rPr lang="en-US" dirty="0" err="1" smtClean="0"/>
              <a:t>hưởng</a:t>
            </a:r>
            <a:r>
              <a:rPr lang="en-US" dirty="0" smtClean="0"/>
              <a:t> </a:t>
            </a:r>
            <a:r>
              <a:rPr lang="en-US" dirty="0" err="1" smtClean="0"/>
              <a:t>băng</a:t>
            </a:r>
            <a:r>
              <a:rPr lang="en-US" dirty="0" smtClean="0"/>
              <a:t> </a:t>
            </a:r>
            <a:r>
              <a:rPr lang="en-US" dirty="0" err="1" smtClean="0"/>
              <a:t>cách</a:t>
            </a:r>
            <a:r>
              <a:rPr lang="en-US" dirty="0" smtClean="0"/>
              <a:t> </a:t>
            </a:r>
            <a:r>
              <a:rPr lang="en-US" dirty="0" err="1" smtClean="0"/>
              <a:t>nó</a:t>
            </a:r>
            <a:r>
              <a:rPr lang="en-US" dirty="0" smtClean="0"/>
              <a:t> </a:t>
            </a:r>
            <a:r>
              <a:rPr lang="en-US" dirty="0" err="1" smtClean="0"/>
              <a:t>sẽ</a:t>
            </a:r>
            <a:r>
              <a:rPr lang="en-US" dirty="0" smtClean="0"/>
              <a:t> </a:t>
            </a:r>
            <a:r>
              <a:rPr lang="en-US" dirty="0" err="1" smtClean="0"/>
              <a:t>phản</a:t>
            </a:r>
            <a:r>
              <a:rPr lang="en-US" dirty="0" smtClean="0"/>
              <a:t> </a:t>
            </a:r>
            <a:r>
              <a:rPr lang="en-US" dirty="0" err="1" smtClean="0"/>
              <a:t>ứng</a:t>
            </a:r>
            <a:r>
              <a:rPr lang="en-US" dirty="0" smtClean="0"/>
              <a:t> </a:t>
            </a:r>
            <a:r>
              <a:rPr lang="en-US" dirty="0" err="1" smtClean="0"/>
              <a:t>với</a:t>
            </a:r>
            <a:r>
              <a:rPr lang="en-US" baseline="0" dirty="0" smtClean="0"/>
              <a:t> </a:t>
            </a:r>
            <a:r>
              <a:rPr lang="en-US" baseline="0" dirty="0" err="1" smtClean="0"/>
              <a:t>một</a:t>
            </a:r>
            <a:r>
              <a:rPr lang="en-US" baseline="0" dirty="0" smtClean="0"/>
              <a:t> </a:t>
            </a:r>
            <a:r>
              <a:rPr lang="en-US" baseline="0" dirty="0" err="1" smtClean="0"/>
              <a:t>phần</a:t>
            </a:r>
            <a:r>
              <a:rPr lang="en-US" baseline="0" dirty="0" smtClean="0"/>
              <a:t> </a:t>
            </a:r>
            <a:r>
              <a:rPr lang="en-US" baseline="0" dirty="0" err="1" smtClean="0"/>
              <a:t>tử</a:t>
            </a:r>
            <a:r>
              <a:rPr lang="en-US" baseline="0" dirty="0" smtClean="0"/>
              <a:t> </a:t>
            </a:r>
            <a:r>
              <a:rPr lang="en-US" baseline="0" dirty="0" err="1" smtClean="0"/>
              <a:t>ổn</a:t>
            </a:r>
            <a:r>
              <a:rPr lang="en-US" baseline="0" dirty="0" smtClean="0"/>
              <a:t> </a:t>
            </a:r>
            <a:r>
              <a:rPr lang="en-US" baseline="0" dirty="0" err="1" smtClean="0"/>
              <a:t>định</a:t>
            </a:r>
            <a:r>
              <a:rPr lang="en-US" baseline="0" dirty="0" smtClean="0"/>
              <a:t> </a:t>
            </a:r>
            <a:r>
              <a:rPr lang="en-US" baseline="0" dirty="0" err="1" smtClean="0"/>
              <a:t>khác</a:t>
            </a:r>
            <a:r>
              <a:rPr lang="en-US" baseline="0" dirty="0" smtClean="0"/>
              <a:t> </a:t>
            </a:r>
            <a:r>
              <a:rPr lang="en-US" baseline="0" dirty="0" err="1" smtClean="0"/>
              <a:t>để</a:t>
            </a:r>
            <a:r>
              <a:rPr lang="en-US" baseline="0" dirty="0" smtClean="0"/>
              <a:t> </a:t>
            </a:r>
            <a:r>
              <a:rPr lang="en-US" baseline="0" dirty="0" err="1" smtClean="0"/>
              <a:t>tạo</a:t>
            </a:r>
            <a:r>
              <a:rPr lang="en-US" baseline="0" dirty="0" smtClean="0"/>
              <a:t> </a:t>
            </a:r>
            <a:r>
              <a:rPr lang="en-US" baseline="0" dirty="0" err="1" smtClean="0"/>
              <a:t>thành</a:t>
            </a:r>
            <a:r>
              <a:rPr lang="en-US" baseline="0" dirty="0" smtClean="0"/>
              <a:t> </a:t>
            </a:r>
            <a:r>
              <a:rPr lang="en-US" baseline="0" dirty="0" err="1" smtClean="0"/>
              <a:t>một</a:t>
            </a:r>
            <a:r>
              <a:rPr lang="en-US" baseline="0" dirty="0" smtClean="0"/>
              <a:t> </a:t>
            </a:r>
            <a:r>
              <a:rPr lang="en-US" baseline="0" dirty="0" err="1" smtClean="0"/>
              <a:t>sản</a:t>
            </a:r>
            <a:r>
              <a:rPr lang="en-US" baseline="0" dirty="0" smtClean="0"/>
              <a:t> </a:t>
            </a:r>
            <a:r>
              <a:rPr lang="en-US" baseline="0" dirty="0" err="1" smtClean="0"/>
              <a:t>phẩm</a:t>
            </a:r>
            <a:r>
              <a:rPr lang="en-US" baseline="0" dirty="0" smtClean="0"/>
              <a:t> </a:t>
            </a:r>
            <a:r>
              <a:rPr lang="en-US" baseline="0" dirty="0" err="1" smtClean="0"/>
              <a:t>và</a:t>
            </a:r>
            <a:r>
              <a:rPr lang="en-US" baseline="0" dirty="0" smtClean="0"/>
              <a:t> </a:t>
            </a:r>
            <a:r>
              <a:rPr lang="en-US" baseline="0" dirty="0" err="1" smtClean="0"/>
              <a:t>một</a:t>
            </a:r>
            <a:r>
              <a:rPr lang="en-US" baseline="0" dirty="0" smtClean="0"/>
              <a:t> </a:t>
            </a:r>
            <a:r>
              <a:rPr lang="en-US" baseline="0" dirty="0" err="1" smtClean="0"/>
              <a:t>gốc</a:t>
            </a:r>
            <a:r>
              <a:rPr lang="en-US" baseline="0" dirty="0" smtClean="0"/>
              <a:t> </a:t>
            </a:r>
            <a:r>
              <a:rPr lang="en-US" baseline="0" dirty="0" err="1" smtClean="0"/>
              <a:t>tự</a:t>
            </a:r>
            <a:r>
              <a:rPr lang="en-US" baseline="0" dirty="0" smtClean="0"/>
              <a:t> do, </a:t>
            </a:r>
            <a:r>
              <a:rPr lang="en-US" baseline="0" dirty="0" err="1" smtClean="0"/>
              <a:t>gốc</a:t>
            </a:r>
            <a:r>
              <a:rPr lang="en-US" baseline="0" dirty="0" smtClean="0"/>
              <a:t> </a:t>
            </a:r>
            <a:r>
              <a:rPr lang="en-US" baseline="0" dirty="0" err="1" smtClean="0"/>
              <a:t>tự</a:t>
            </a:r>
            <a:r>
              <a:rPr lang="en-US" baseline="0" dirty="0" smtClean="0"/>
              <a:t> do </a:t>
            </a:r>
            <a:r>
              <a:rPr lang="en-US" baseline="0" dirty="0" err="1" smtClean="0"/>
              <a:t>mới</a:t>
            </a:r>
            <a:r>
              <a:rPr lang="en-US" baseline="0" dirty="0" smtClean="0"/>
              <a:t> </a:t>
            </a:r>
            <a:r>
              <a:rPr lang="en-US" baseline="0" dirty="0" err="1" smtClean="0"/>
              <a:t>lại</a:t>
            </a:r>
            <a:r>
              <a:rPr lang="en-US" baseline="0" dirty="0" smtClean="0"/>
              <a:t> </a:t>
            </a:r>
            <a:r>
              <a:rPr lang="en-US" baseline="0" dirty="0" err="1" smtClean="0"/>
              <a:t>tiếp</a:t>
            </a:r>
            <a:r>
              <a:rPr lang="en-US" baseline="0" dirty="0" smtClean="0"/>
              <a:t> </a:t>
            </a:r>
            <a:r>
              <a:rPr lang="en-US" baseline="0" dirty="0" err="1" smtClean="0"/>
              <a:t>tục</a:t>
            </a:r>
            <a:r>
              <a:rPr lang="en-US" baseline="0" dirty="0" smtClean="0"/>
              <a:t> </a:t>
            </a:r>
            <a:r>
              <a:rPr lang="en-US" baseline="0" dirty="0" err="1" smtClean="0"/>
              <a:t>phản</a:t>
            </a:r>
            <a:r>
              <a:rPr lang="en-US" baseline="0" dirty="0" smtClean="0"/>
              <a:t> </a:t>
            </a:r>
            <a:r>
              <a:rPr lang="en-US" baseline="0" dirty="0" err="1" smtClean="0"/>
              <a:t>ứng</a:t>
            </a:r>
            <a:r>
              <a:rPr lang="en-US" baseline="0" dirty="0" smtClean="0"/>
              <a:t> </a:t>
            </a:r>
            <a:r>
              <a:rPr lang="en-US" baseline="0" dirty="0" err="1" smtClean="0"/>
              <a:t>với</a:t>
            </a:r>
            <a:r>
              <a:rPr lang="en-US" baseline="0" dirty="0" smtClean="0"/>
              <a:t> </a:t>
            </a:r>
            <a:r>
              <a:rPr lang="en-US" baseline="0" dirty="0" err="1" smtClean="0"/>
              <a:t>các</a:t>
            </a:r>
            <a:r>
              <a:rPr lang="en-US" baseline="0" dirty="0" smtClean="0"/>
              <a:t> </a:t>
            </a:r>
            <a:r>
              <a:rPr lang="en-US" baseline="0" dirty="0" err="1" smtClean="0"/>
              <a:t>phân</a:t>
            </a:r>
            <a:r>
              <a:rPr lang="en-US" baseline="0" dirty="0" smtClean="0"/>
              <a:t> </a:t>
            </a:r>
            <a:r>
              <a:rPr lang="en-US" baseline="0" dirty="0" err="1" smtClean="0"/>
              <a:t>tử</a:t>
            </a:r>
            <a:r>
              <a:rPr lang="en-US" baseline="0" dirty="0" smtClean="0"/>
              <a:t> </a:t>
            </a:r>
            <a:r>
              <a:rPr lang="en-US" baseline="0" dirty="0" err="1" smtClean="0"/>
              <a:t>ổn</a:t>
            </a:r>
            <a:r>
              <a:rPr lang="en-US" baseline="0" dirty="0" smtClean="0"/>
              <a:t> </a:t>
            </a:r>
            <a:r>
              <a:rPr lang="en-US" baseline="0" dirty="0" err="1" smtClean="0"/>
              <a:t>định</a:t>
            </a:r>
            <a:r>
              <a:rPr lang="en-US" baseline="0" dirty="0" smtClean="0"/>
              <a:t> </a:t>
            </a:r>
            <a:r>
              <a:rPr lang="en-US" baseline="0" dirty="0" err="1" smtClean="0"/>
              <a:t>khác</a:t>
            </a:r>
            <a:r>
              <a:rPr lang="en-US" baseline="0" dirty="0" smtClean="0"/>
              <a:t> </a:t>
            </a:r>
            <a:r>
              <a:rPr lang="en-US" baseline="0" dirty="0" err="1" smtClean="0"/>
              <a:t>cho</a:t>
            </a:r>
            <a:r>
              <a:rPr lang="en-US" baseline="0" dirty="0" smtClean="0"/>
              <a:t> </a:t>
            </a:r>
            <a:r>
              <a:rPr lang="en-US" baseline="0" dirty="0" err="1" smtClean="0"/>
              <a:t>đến</a:t>
            </a:r>
            <a:r>
              <a:rPr lang="en-US" baseline="0" dirty="0" smtClean="0"/>
              <a:t> </a:t>
            </a:r>
            <a:r>
              <a:rPr lang="en-US" baseline="0" dirty="0" err="1" smtClean="0"/>
              <a:t>khi</a:t>
            </a:r>
            <a:r>
              <a:rPr lang="en-US" baseline="0" dirty="0" smtClean="0"/>
              <a:t> </a:t>
            </a:r>
            <a:r>
              <a:rPr lang="en-US" baseline="0" dirty="0" err="1" smtClean="0"/>
              <a:t>không</a:t>
            </a:r>
            <a:r>
              <a:rPr lang="en-US" baseline="0" dirty="0" smtClean="0"/>
              <a:t> </a:t>
            </a:r>
            <a:r>
              <a:rPr lang="en-US" baseline="0" dirty="0" err="1" smtClean="0"/>
              <a:t>còn</a:t>
            </a:r>
            <a:r>
              <a:rPr lang="en-US" baseline="0" dirty="0" smtClean="0"/>
              <a:t> </a:t>
            </a:r>
            <a:r>
              <a:rPr lang="en-US" baseline="0" dirty="0" err="1" smtClean="0"/>
              <a:t>tác</a:t>
            </a:r>
            <a:r>
              <a:rPr lang="en-US" baseline="0" dirty="0" smtClean="0"/>
              <a:t> </a:t>
            </a:r>
            <a:r>
              <a:rPr lang="en-US" baseline="0" dirty="0" err="1" smtClean="0"/>
              <a:t>nhân</a:t>
            </a:r>
            <a:r>
              <a:rPr lang="en-US" baseline="0" dirty="0" smtClean="0"/>
              <a:t> </a:t>
            </a:r>
            <a:r>
              <a:rPr lang="en-US" baseline="0" dirty="0" err="1" smtClean="0"/>
              <a:t>hoặc</a:t>
            </a:r>
            <a:r>
              <a:rPr lang="en-US" baseline="0" dirty="0" smtClean="0"/>
              <a:t> </a:t>
            </a:r>
            <a:r>
              <a:rPr lang="en-US" baseline="0" dirty="0" err="1" smtClean="0"/>
              <a:t>những</a:t>
            </a:r>
            <a:r>
              <a:rPr lang="en-US" baseline="0" dirty="0" smtClean="0"/>
              <a:t> </a:t>
            </a:r>
            <a:r>
              <a:rPr lang="en-US" baseline="0" dirty="0" err="1" smtClean="0"/>
              <a:t>gốc</a:t>
            </a:r>
            <a:r>
              <a:rPr lang="en-US" baseline="0" dirty="0" smtClean="0"/>
              <a:t> </a:t>
            </a:r>
            <a:r>
              <a:rPr lang="en-US" baseline="0" dirty="0" err="1" smtClean="0"/>
              <a:t>tự</a:t>
            </a:r>
            <a:r>
              <a:rPr lang="en-US" baseline="0" dirty="0" smtClean="0"/>
              <a:t> do </a:t>
            </a:r>
            <a:r>
              <a:rPr lang="en-US" baseline="0" dirty="0" err="1" smtClean="0"/>
              <a:t>hoàn</a:t>
            </a:r>
            <a:r>
              <a:rPr lang="en-US" baseline="0" dirty="0" smtClean="0"/>
              <a:t> </a:t>
            </a:r>
            <a:r>
              <a:rPr lang="en-US" baseline="0" dirty="0" err="1" smtClean="0"/>
              <a:t>toàn</a:t>
            </a:r>
            <a:r>
              <a:rPr lang="en-US" baseline="0" dirty="0" smtClean="0"/>
              <a:t> </a:t>
            </a:r>
            <a:r>
              <a:rPr lang="en-US" baseline="0" dirty="0" err="1" smtClean="0"/>
              <a:t>bị</a:t>
            </a:r>
            <a:r>
              <a:rPr lang="en-US" baseline="0" dirty="0" smtClean="0"/>
              <a:t> </a:t>
            </a:r>
            <a:r>
              <a:rPr lang="en-US" baseline="0" dirty="0" err="1" smtClean="0"/>
              <a:t>phá</a:t>
            </a:r>
            <a:r>
              <a:rPr lang="en-US" baseline="0" dirty="0" smtClean="0"/>
              <a:t> </a:t>
            </a:r>
            <a:r>
              <a:rPr lang="en-US" baseline="0" dirty="0" err="1" smtClean="0"/>
              <a:t>huỷ</a:t>
            </a:r>
            <a:r>
              <a:rPr lang="en-US" baseline="0" dirty="0" smtClean="0"/>
              <a:t>. (NÓ </a:t>
            </a:r>
            <a:r>
              <a:rPr lang="en-US" baseline="0" dirty="0" err="1" smtClean="0"/>
              <a:t>luôn</a:t>
            </a:r>
            <a:r>
              <a:rPr lang="en-US" baseline="0" dirty="0" smtClean="0"/>
              <a:t> </a:t>
            </a:r>
            <a:r>
              <a:rPr lang="en-US" baseline="0" dirty="0" err="1" smtClean="0"/>
              <a:t>tìm</a:t>
            </a:r>
            <a:r>
              <a:rPr lang="en-US" baseline="0" dirty="0" smtClean="0"/>
              <a:t> </a:t>
            </a:r>
            <a:r>
              <a:rPr lang="en-US" baseline="0" dirty="0" err="1" smtClean="0"/>
              <a:t>cách</a:t>
            </a:r>
            <a:r>
              <a:rPr lang="en-US" baseline="0" dirty="0" smtClean="0"/>
              <a:t> </a:t>
            </a:r>
            <a:r>
              <a:rPr lang="en-US" baseline="0" dirty="0" err="1" smtClean="0"/>
              <a:t>chiếm</a:t>
            </a:r>
            <a:r>
              <a:rPr lang="en-US" baseline="0" dirty="0" smtClean="0"/>
              <a:t> </a:t>
            </a:r>
            <a:r>
              <a:rPr lang="en-US" baseline="0" dirty="0" err="1" smtClean="0"/>
              <a:t>đoạt</a:t>
            </a:r>
            <a:r>
              <a:rPr lang="en-US" baseline="0" dirty="0" smtClean="0"/>
              <a:t> </a:t>
            </a:r>
            <a:r>
              <a:rPr lang="en-US" baseline="0" dirty="0" err="1" smtClean="0"/>
              <a:t>điện</a:t>
            </a:r>
            <a:r>
              <a:rPr lang="en-US" baseline="0" dirty="0" smtClean="0"/>
              <a:t> </a:t>
            </a:r>
            <a:r>
              <a:rPr lang="en-US" baseline="0" dirty="0" err="1" smtClean="0"/>
              <a:t>tử</a:t>
            </a:r>
            <a:r>
              <a:rPr lang="en-US" baseline="0" dirty="0" smtClean="0"/>
              <a:t> </a:t>
            </a:r>
            <a:r>
              <a:rPr lang="en-US" baseline="0" dirty="0" err="1" smtClean="0"/>
              <a:t>mà</a:t>
            </a:r>
            <a:r>
              <a:rPr lang="en-US" baseline="0" dirty="0" smtClean="0"/>
              <a:t> </a:t>
            </a:r>
            <a:r>
              <a:rPr lang="en-US" baseline="0" dirty="0" err="1" smtClean="0"/>
              <a:t>nó</a:t>
            </a:r>
            <a:r>
              <a:rPr lang="en-US" baseline="0" dirty="0" smtClean="0"/>
              <a:t> </a:t>
            </a:r>
            <a:r>
              <a:rPr lang="en-US" baseline="0" dirty="0" err="1" smtClean="0"/>
              <a:t>thiếu</a:t>
            </a:r>
            <a:r>
              <a:rPr lang="en-US" baseline="0" dirty="0" smtClean="0"/>
              <a:t> </a:t>
            </a:r>
            <a:r>
              <a:rPr lang="en-US" baseline="0" dirty="0" err="1" smtClean="0"/>
              <a:t>tư</a:t>
            </a:r>
            <a:r>
              <a:rPr lang="en-US" baseline="0" dirty="0" smtClean="0"/>
              <a:t> </a:t>
            </a:r>
            <a:r>
              <a:rPr lang="en-US" baseline="0" dirty="0" err="1" smtClean="0"/>
              <a:t>các</a:t>
            </a:r>
            <a:r>
              <a:rPr lang="en-US" baseline="0" dirty="0" smtClean="0"/>
              <a:t> </a:t>
            </a:r>
            <a:r>
              <a:rPr lang="en-US" baseline="0" dirty="0" err="1" smtClean="0"/>
              <a:t>phân</a:t>
            </a:r>
            <a:r>
              <a:rPr lang="en-US" baseline="0" dirty="0" smtClean="0"/>
              <a:t> </a:t>
            </a:r>
            <a:r>
              <a:rPr lang="en-US" baseline="0" dirty="0" err="1" smtClean="0"/>
              <a:t>tử</a:t>
            </a:r>
            <a:r>
              <a:rPr lang="en-US" baseline="0" dirty="0" smtClean="0"/>
              <a:t> </a:t>
            </a:r>
            <a:r>
              <a:rPr lang="en-US" baseline="0" dirty="0" err="1" smtClean="0"/>
              <a:t>khác</a:t>
            </a:r>
            <a:r>
              <a:rPr lang="en-US" baseline="0" dirty="0" smtClean="0"/>
              <a:t> </a:t>
            </a:r>
            <a:r>
              <a:rPr lang="en-US" baseline="0" dirty="0" err="1" smtClean="0"/>
              <a:t>và</a:t>
            </a:r>
            <a:r>
              <a:rPr lang="en-US" baseline="0" dirty="0" smtClean="0"/>
              <a:t> </a:t>
            </a:r>
            <a:r>
              <a:rPr lang="en-US" baseline="0" dirty="0" err="1" smtClean="0"/>
              <a:t>lần</a:t>
            </a:r>
            <a:r>
              <a:rPr lang="en-US" baseline="0" dirty="0" smtClean="0"/>
              <a:t> </a:t>
            </a:r>
            <a:r>
              <a:rPr lang="en-US" baseline="0" dirty="0" err="1" smtClean="0"/>
              <a:t>luọt</a:t>
            </a:r>
            <a:r>
              <a:rPr lang="en-US" baseline="0" dirty="0" smtClean="0"/>
              <a:t> </a:t>
            </a:r>
            <a:r>
              <a:rPr lang="en-US" baseline="0" dirty="0" err="1" smtClean="0"/>
              <a:t>tạo</a:t>
            </a:r>
            <a:r>
              <a:rPr lang="en-US" baseline="0" dirty="0" smtClean="0"/>
              <a:t> </a:t>
            </a:r>
            <a:r>
              <a:rPr lang="en-US" baseline="0" dirty="0" err="1" smtClean="0"/>
              <a:t>ra</a:t>
            </a:r>
            <a:r>
              <a:rPr lang="en-US" baseline="0" dirty="0" smtClean="0"/>
              <a:t> </a:t>
            </a:r>
            <a:r>
              <a:rPr lang="en-US" baseline="0" dirty="0" err="1" smtClean="0"/>
              <a:t>những</a:t>
            </a:r>
            <a:r>
              <a:rPr lang="en-US" baseline="0" dirty="0" smtClean="0"/>
              <a:t> </a:t>
            </a:r>
            <a:r>
              <a:rPr lang="en-US" baseline="0" dirty="0" err="1" smtClean="0"/>
              <a:t>gốc</a:t>
            </a:r>
            <a:r>
              <a:rPr lang="en-US" baseline="0" dirty="0" smtClean="0"/>
              <a:t> </a:t>
            </a:r>
            <a:r>
              <a:rPr lang="en-US" baseline="0" dirty="0" err="1" smtClean="0"/>
              <a:t>tự</a:t>
            </a:r>
            <a:r>
              <a:rPr lang="en-US" baseline="0" dirty="0" smtClean="0"/>
              <a:t> do </a:t>
            </a:r>
            <a:r>
              <a:rPr lang="en-US" baseline="0" dirty="0" err="1" smtClean="0"/>
              <a:t>mới</a:t>
            </a:r>
            <a:r>
              <a:rPr lang="en-US" baseline="0" dirty="0" smtClean="0"/>
              <a:t> </a:t>
            </a:r>
            <a:r>
              <a:rPr lang="en-US" baseline="0" dirty="0" err="1" smtClean="0"/>
              <a:t>gây</a:t>
            </a:r>
            <a:r>
              <a:rPr lang="en-US" baseline="0" dirty="0" smtClean="0"/>
              <a:t> </a:t>
            </a:r>
            <a:r>
              <a:rPr lang="en-US" baseline="0" dirty="0" err="1" smtClean="0"/>
              <a:t>rối</a:t>
            </a:r>
            <a:r>
              <a:rPr lang="en-US" baseline="0" dirty="0" smtClean="0"/>
              <a:t> </a:t>
            </a:r>
            <a:r>
              <a:rPr lang="en-US" baseline="0" dirty="0" err="1" smtClean="0"/>
              <a:t>loạn</a:t>
            </a:r>
            <a:r>
              <a:rPr lang="en-US" baseline="0" dirty="0" smtClean="0"/>
              <a:t> </a:t>
            </a:r>
            <a:r>
              <a:rPr lang="en-US" baseline="0" dirty="0" err="1" smtClean="0"/>
              <a:t>cho</a:t>
            </a:r>
            <a:r>
              <a:rPr lang="en-US" baseline="0" dirty="0" smtClean="0"/>
              <a:t> </a:t>
            </a:r>
            <a:r>
              <a:rPr lang="en-US" baseline="0" dirty="0" err="1" smtClean="0"/>
              <a:t>sinh</a:t>
            </a:r>
            <a:r>
              <a:rPr lang="en-US" baseline="0" dirty="0" smtClean="0"/>
              <a:t> </a:t>
            </a:r>
            <a:r>
              <a:rPr lang="en-US" baseline="0" dirty="0" err="1" smtClean="0"/>
              <a:t>hoạt</a:t>
            </a:r>
            <a:r>
              <a:rPr lang="en-US" baseline="0" dirty="0" smtClean="0"/>
              <a:t> </a:t>
            </a:r>
            <a:r>
              <a:rPr lang="en-US" baseline="0" dirty="0" err="1" smtClean="0"/>
              <a:t>bình</a:t>
            </a:r>
            <a:r>
              <a:rPr lang="en-US" baseline="0" dirty="0" smtClean="0"/>
              <a:t> </a:t>
            </a:r>
            <a:r>
              <a:rPr lang="en-US" baseline="0" dirty="0" err="1" smtClean="0"/>
              <a:t>thường</a:t>
            </a:r>
            <a:r>
              <a:rPr lang="en-US" baseline="0" dirty="0" smtClean="0"/>
              <a:t> </a:t>
            </a:r>
            <a:r>
              <a:rPr lang="en-US" baseline="0" dirty="0" err="1" smtClean="0"/>
              <a:t>của</a:t>
            </a:r>
            <a:r>
              <a:rPr lang="en-US" baseline="0" dirty="0" smtClean="0"/>
              <a:t> </a:t>
            </a:r>
            <a:r>
              <a:rPr lang="en-US" baseline="0" dirty="0" err="1" smtClean="0"/>
              <a:t>tế</a:t>
            </a:r>
            <a:r>
              <a:rPr lang="en-US" baseline="0" dirty="0" smtClean="0"/>
              <a:t> </a:t>
            </a:r>
            <a:r>
              <a:rPr lang="en-US" baseline="0" dirty="0" err="1" smtClean="0"/>
              <a:t>bào</a:t>
            </a:r>
            <a:r>
              <a:rPr lang="en-US" baseline="0" dirty="0" smtClean="0"/>
              <a:t>).</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err="1" smtClean="0"/>
              <a:t>Gốc</a:t>
            </a:r>
            <a:r>
              <a:rPr lang="en-US" baseline="0" dirty="0" smtClean="0"/>
              <a:t> </a:t>
            </a:r>
            <a:r>
              <a:rPr lang="en-US" baseline="0" dirty="0" err="1" smtClean="0"/>
              <a:t>tự</a:t>
            </a:r>
            <a:r>
              <a:rPr lang="en-US" baseline="0" dirty="0" smtClean="0"/>
              <a:t> do </a:t>
            </a:r>
            <a:r>
              <a:rPr lang="en-US" baseline="0" dirty="0" err="1" smtClean="0"/>
              <a:t>gây</a:t>
            </a:r>
            <a:r>
              <a:rPr lang="en-US" baseline="0" dirty="0" smtClean="0"/>
              <a:t> </a:t>
            </a:r>
            <a:r>
              <a:rPr lang="en-US" baseline="0" dirty="0" err="1" smtClean="0"/>
              <a:t>lão</a:t>
            </a:r>
            <a:r>
              <a:rPr lang="en-US" baseline="0" dirty="0" smtClean="0"/>
              <a:t> </a:t>
            </a:r>
            <a:r>
              <a:rPr lang="en-US" baseline="0" dirty="0" err="1" smtClean="0"/>
              <a:t>hoá</a:t>
            </a:r>
            <a:r>
              <a:rPr lang="en-US" baseline="0" dirty="0" smtClean="0"/>
              <a:t> </a:t>
            </a:r>
            <a:r>
              <a:rPr lang="en-US" baseline="0" dirty="0" err="1" smtClean="0"/>
              <a:t>và</a:t>
            </a:r>
            <a:r>
              <a:rPr lang="en-US" baseline="0" dirty="0" smtClean="0"/>
              <a:t> </a:t>
            </a:r>
            <a:r>
              <a:rPr lang="en-US" baseline="0" dirty="0" err="1" smtClean="0"/>
              <a:t>hơn</a:t>
            </a:r>
            <a:r>
              <a:rPr lang="en-US" baseline="0" dirty="0" smtClean="0"/>
              <a:t> 100 </a:t>
            </a:r>
            <a:r>
              <a:rPr lang="en-US" baseline="0" dirty="0" err="1" smtClean="0"/>
              <a:t>bệnh</a:t>
            </a:r>
            <a:r>
              <a:rPr lang="en-US" baseline="0" dirty="0" smtClean="0"/>
              <a:t> </a:t>
            </a:r>
            <a:r>
              <a:rPr lang="en-US" baseline="0" dirty="0" err="1" smtClean="0"/>
              <a:t>tật</a:t>
            </a:r>
            <a:r>
              <a:rPr lang="en-US" baseline="0" dirty="0" smtClean="0"/>
              <a:t> </a:t>
            </a:r>
            <a:r>
              <a:rPr lang="en-US" baseline="0" dirty="0" err="1" smtClean="0"/>
              <a:t>nguy</a:t>
            </a:r>
            <a:r>
              <a:rPr lang="en-US" baseline="0" dirty="0" smtClean="0"/>
              <a:t> </a:t>
            </a:r>
            <a:r>
              <a:rPr lang="en-US" baseline="0" dirty="0" err="1" smtClean="0"/>
              <a:t>hiểm</a:t>
            </a:r>
            <a:r>
              <a:rPr lang="en-US" baseline="0" dirty="0" smtClean="0"/>
              <a:t> </a:t>
            </a:r>
            <a:r>
              <a:rPr lang="en-US" baseline="0" dirty="0" err="1" smtClean="0"/>
              <a:t>khác</a:t>
            </a:r>
            <a:r>
              <a:rPr lang="en-US" baseline="0" dirty="0" smtClean="0"/>
              <a:t> </a:t>
            </a:r>
            <a:r>
              <a:rPr lang="en-US" baseline="0" dirty="0" err="1" smtClean="0"/>
              <a:t>thậm</a:t>
            </a:r>
            <a:r>
              <a:rPr lang="en-US" baseline="0" dirty="0" smtClean="0"/>
              <a:t> </a:t>
            </a:r>
            <a:r>
              <a:rPr lang="en-US" baseline="0" dirty="0" err="1" smtClean="0"/>
              <a:t>chí</a:t>
            </a:r>
            <a:r>
              <a:rPr lang="en-US" baseline="0" dirty="0" smtClean="0"/>
              <a:t> </a:t>
            </a:r>
            <a:r>
              <a:rPr lang="en-US" baseline="0" dirty="0" err="1" smtClean="0"/>
              <a:t>gây</a:t>
            </a:r>
            <a:r>
              <a:rPr lang="en-US" baseline="0" dirty="0" smtClean="0"/>
              <a:t> </a:t>
            </a:r>
            <a:r>
              <a:rPr lang="en-US" baseline="0" dirty="0" err="1" smtClean="0"/>
              <a:t>nên</a:t>
            </a:r>
            <a:r>
              <a:rPr lang="en-US" baseline="0" dirty="0" smtClean="0"/>
              <a:t> </a:t>
            </a:r>
            <a:r>
              <a:rPr lang="en-US" baseline="0" dirty="0" err="1" smtClean="0"/>
              <a:t>ung</a:t>
            </a:r>
            <a:r>
              <a:rPr lang="en-US" baseline="0" dirty="0" smtClean="0"/>
              <a:t> </a:t>
            </a:r>
            <a:r>
              <a:rPr lang="en-US" baseline="0" dirty="0" err="1" smtClean="0"/>
              <a:t>thư</a:t>
            </a:r>
            <a:r>
              <a:rPr lang="en-US" baseline="0" dirty="0" smtClean="0"/>
              <a:t> do </a:t>
            </a:r>
            <a:r>
              <a:rPr lang="en-US" baseline="0" dirty="0" err="1" smtClean="0"/>
              <a:t>sau</a:t>
            </a:r>
            <a:r>
              <a:rPr lang="en-US" baseline="0" dirty="0" smtClean="0"/>
              <a:t> </a:t>
            </a:r>
            <a:r>
              <a:rPr lang="en-US" baseline="0" dirty="0" err="1" smtClean="0"/>
              <a:t>khi</a:t>
            </a:r>
            <a:r>
              <a:rPr lang="en-US" baseline="0" dirty="0" smtClean="0"/>
              <a:t> </a:t>
            </a:r>
            <a:r>
              <a:rPr lang="en-US" baseline="0" dirty="0" err="1" smtClean="0"/>
              <a:t>cướp</a:t>
            </a:r>
            <a:r>
              <a:rPr lang="en-US" baseline="0" dirty="0" smtClean="0"/>
              <a:t> </a:t>
            </a:r>
            <a:r>
              <a:rPr lang="en-US" baseline="0" dirty="0" err="1" smtClean="0"/>
              <a:t>điện</a:t>
            </a:r>
            <a:r>
              <a:rPr lang="en-US" baseline="0" dirty="0" smtClean="0"/>
              <a:t> </a:t>
            </a:r>
            <a:r>
              <a:rPr lang="en-US" baseline="0" dirty="0" err="1" smtClean="0"/>
              <a:t>tử</a:t>
            </a:r>
            <a:r>
              <a:rPr lang="en-US" baseline="0" dirty="0" smtClean="0"/>
              <a:t> </a:t>
            </a:r>
            <a:r>
              <a:rPr lang="en-US" baseline="0" dirty="0" err="1" smtClean="0"/>
              <a:t>gốc</a:t>
            </a:r>
            <a:r>
              <a:rPr lang="en-US" baseline="0" dirty="0" smtClean="0"/>
              <a:t> </a:t>
            </a:r>
            <a:r>
              <a:rPr lang="en-US" baseline="0" dirty="0" err="1" smtClean="0"/>
              <a:t>tự</a:t>
            </a:r>
            <a:r>
              <a:rPr lang="en-US" baseline="0" dirty="0" smtClean="0"/>
              <a:t> do </a:t>
            </a:r>
            <a:r>
              <a:rPr lang="en-US" baseline="0" dirty="0" err="1" smtClean="0"/>
              <a:t>làm</a:t>
            </a:r>
            <a:r>
              <a:rPr lang="en-US" baseline="0" dirty="0" smtClean="0"/>
              <a:t> </a:t>
            </a:r>
            <a:r>
              <a:rPr lang="en-US" baseline="0" dirty="0" err="1" smtClean="0"/>
              <a:t>tổn</a:t>
            </a:r>
            <a:r>
              <a:rPr lang="en-US" baseline="0" dirty="0" smtClean="0"/>
              <a:t> </a:t>
            </a:r>
            <a:r>
              <a:rPr lang="en-US" baseline="0" dirty="0" err="1" smtClean="0"/>
              <a:t>thương</a:t>
            </a:r>
            <a:r>
              <a:rPr lang="en-US" baseline="0" dirty="0" smtClean="0"/>
              <a:t> </a:t>
            </a:r>
            <a:r>
              <a:rPr lang="en-US" baseline="0" dirty="0" err="1" smtClean="0"/>
              <a:t>màng</a:t>
            </a:r>
            <a:r>
              <a:rPr lang="en-US" baseline="0" dirty="0" smtClean="0"/>
              <a:t> </a:t>
            </a:r>
            <a:r>
              <a:rPr lang="en-US" baseline="0" dirty="0" err="1" smtClean="0"/>
              <a:t>tế</a:t>
            </a:r>
            <a:r>
              <a:rPr lang="en-US" baseline="0" dirty="0" smtClean="0"/>
              <a:t> </a:t>
            </a:r>
            <a:r>
              <a:rPr lang="en-US" baseline="0" dirty="0" err="1" smtClean="0"/>
              <a:t>bài</a:t>
            </a:r>
            <a:r>
              <a:rPr lang="en-US" baseline="0" dirty="0" smtClean="0"/>
              <a:t>, </a:t>
            </a:r>
            <a:r>
              <a:rPr lang="en-US" baseline="0" dirty="0" err="1" smtClean="0"/>
              <a:t>phản</a:t>
            </a:r>
            <a:r>
              <a:rPr lang="en-US" baseline="0" dirty="0" smtClean="0"/>
              <a:t> </a:t>
            </a:r>
            <a:r>
              <a:rPr lang="en-US" baseline="0" dirty="0" err="1" smtClean="0"/>
              <a:t>ứng</a:t>
            </a:r>
            <a:r>
              <a:rPr lang="en-US" baseline="0" dirty="0" smtClean="0"/>
              <a:t> </a:t>
            </a:r>
            <a:r>
              <a:rPr lang="en-US" baseline="0" dirty="0" err="1" smtClean="0"/>
              <a:t>mạnh</a:t>
            </a:r>
            <a:r>
              <a:rPr lang="en-US" baseline="0" dirty="0" smtClean="0"/>
              <a:t> </a:t>
            </a:r>
            <a:r>
              <a:rPr lang="en-US" baseline="0" dirty="0" err="1" smtClean="0"/>
              <a:t>với</a:t>
            </a:r>
            <a:r>
              <a:rPr lang="en-US" baseline="0" dirty="0" smtClean="0"/>
              <a:t> </a:t>
            </a:r>
            <a:r>
              <a:rPr lang="en-US" baseline="0" dirty="0" err="1" smtClean="0"/>
              <a:t>các</a:t>
            </a:r>
            <a:r>
              <a:rPr lang="en-US" baseline="0" dirty="0" smtClean="0"/>
              <a:t> </a:t>
            </a:r>
            <a:r>
              <a:rPr lang="en-US" baseline="0" dirty="0" err="1" smtClean="0"/>
              <a:t>phân</a:t>
            </a:r>
            <a:r>
              <a:rPr lang="en-US" baseline="0" dirty="0" smtClean="0"/>
              <a:t> </a:t>
            </a:r>
            <a:r>
              <a:rPr lang="en-US" baseline="0" dirty="0" err="1" smtClean="0"/>
              <a:t>tử</a:t>
            </a:r>
            <a:r>
              <a:rPr lang="en-US" baseline="0" dirty="0" smtClean="0"/>
              <a:t> protein, DNA </a:t>
            </a:r>
            <a:r>
              <a:rPr lang="en-US" baseline="0" dirty="0" err="1" smtClean="0"/>
              <a:t>và</a:t>
            </a:r>
            <a:r>
              <a:rPr lang="en-US" baseline="0" dirty="0" smtClean="0"/>
              <a:t> </a:t>
            </a:r>
            <a:r>
              <a:rPr lang="en-US" baseline="0" dirty="0" err="1" smtClean="0"/>
              <a:t>axit</a:t>
            </a:r>
            <a:r>
              <a:rPr lang="en-US" baseline="0" dirty="0" smtClean="0"/>
              <a:t> </a:t>
            </a:r>
            <a:r>
              <a:rPr lang="en-US" baseline="0" dirty="0" err="1" smtClean="0"/>
              <a:t>béo</a:t>
            </a:r>
            <a:r>
              <a:rPr lang="en-US" baseline="0" dirty="0" smtClean="0"/>
              <a:t> </a:t>
            </a:r>
            <a:r>
              <a:rPr lang="en-US" baseline="0" dirty="0" err="1" smtClean="0"/>
              <a:t>dẫn</a:t>
            </a:r>
            <a:r>
              <a:rPr lang="en-US" baseline="0" dirty="0" smtClean="0"/>
              <a:t> </a:t>
            </a:r>
            <a:r>
              <a:rPr lang="en-US" baseline="0" dirty="0" err="1" smtClean="0"/>
              <a:t>đến</a:t>
            </a:r>
            <a:r>
              <a:rPr lang="en-US" baseline="0" dirty="0" smtClean="0"/>
              <a:t> </a:t>
            </a:r>
            <a:r>
              <a:rPr lang="en-US" baseline="0" dirty="0" err="1" smtClean="0"/>
              <a:t>những</a:t>
            </a:r>
            <a:r>
              <a:rPr lang="en-US" baseline="0" dirty="0" smtClean="0"/>
              <a:t> </a:t>
            </a:r>
            <a:r>
              <a:rPr lang="en-US" baseline="0" dirty="0" err="1" smtClean="0"/>
              <a:t>biến</a:t>
            </a:r>
            <a:r>
              <a:rPr lang="en-US" baseline="0" dirty="0" smtClean="0"/>
              <a:t> </a:t>
            </a:r>
            <a:r>
              <a:rPr lang="en-US" baseline="0" dirty="0" err="1" smtClean="0"/>
              <a:t>đổi</a:t>
            </a:r>
            <a:r>
              <a:rPr lang="en-US" baseline="0" dirty="0" smtClean="0"/>
              <a:t> </a:t>
            </a:r>
            <a:r>
              <a:rPr lang="en-US" baseline="0" dirty="0" err="1" smtClean="0"/>
              <a:t>gây</a:t>
            </a:r>
            <a:r>
              <a:rPr lang="en-US" baseline="0" dirty="0" smtClean="0"/>
              <a:t> </a:t>
            </a:r>
            <a:r>
              <a:rPr lang="en-US" baseline="0" dirty="0" err="1" smtClean="0"/>
              <a:t>tổn</a:t>
            </a:r>
            <a:r>
              <a:rPr lang="en-US" baseline="0" dirty="0" smtClean="0"/>
              <a:t> </a:t>
            </a:r>
            <a:r>
              <a:rPr lang="en-US" baseline="0" dirty="0" err="1" smtClean="0"/>
              <a:t>hại</a:t>
            </a:r>
            <a:r>
              <a:rPr lang="en-US" baseline="0" dirty="0" smtClean="0"/>
              <a:t>, </a:t>
            </a:r>
            <a:r>
              <a:rPr lang="en-US" baseline="0" dirty="0" err="1" smtClean="0"/>
              <a:t>rối</a:t>
            </a:r>
            <a:r>
              <a:rPr lang="en-US" baseline="0" dirty="0" smtClean="0"/>
              <a:t> </a:t>
            </a:r>
            <a:r>
              <a:rPr lang="en-US" baseline="0" dirty="0" err="1" smtClean="0"/>
              <a:t>loạn</a:t>
            </a:r>
            <a:r>
              <a:rPr lang="en-US" baseline="0" dirty="0" smtClean="0"/>
              <a:t> </a:t>
            </a:r>
            <a:r>
              <a:rPr lang="en-US" baseline="0" dirty="0" err="1" smtClean="0"/>
              <a:t>và</a:t>
            </a:r>
            <a:r>
              <a:rPr lang="en-US" baseline="0" dirty="0" smtClean="0"/>
              <a:t> </a:t>
            </a:r>
            <a:r>
              <a:rPr lang="en-US" baseline="0" dirty="0" err="1" smtClean="0"/>
              <a:t>làm</a:t>
            </a:r>
            <a:r>
              <a:rPr lang="en-US" baseline="0" dirty="0" smtClean="0"/>
              <a:t> </a:t>
            </a:r>
            <a:r>
              <a:rPr lang="en-US" baseline="0" dirty="0" err="1" smtClean="0"/>
              <a:t>chết</a:t>
            </a:r>
            <a:r>
              <a:rPr lang="en-US" baseline="0" dirty="0" smtClean="0"/>
              <a:t> </a:t>
            </a:r>
            <a:r>
              <a:rPr lang="en-US" baseline="0" dirty="0" err="1" smtClean="0"/>
              <a:t>tế</a:t>
            </a:r>
            <a:r>
              <a:rPr lang="en-US" baseline="0" dirty="0" smtClean="0"/>
              <a:t> </a:t>
            </a:r>
            <a:r>
              <a:rPr lang="en-US" baseline="0" dirty="0" err="1" smtClean="0"/>
              <a:t>bào</a:t>
            </a:r>
            <a:r>
              <a:rPr lang="en-US" baseline="0" dirty="0" smtClean="0"/>
              <a:t>.</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err="1" smtClean="0"/>
              <a:t>Mỗi</a:t>
            </a:r>
            <a:r>
              <a:rPr lang="en-US" baseline="0" dirty="0" smtClean="0"/>
              <a:t> </a:t>
            </a:r>
            <a:r>
              <a:rPr lang="en-US" baseline="0" dirty="0" err="1" smtClean="0"/>
              <a:t>tế</a:t>
            </a:r>
            <a:r>
              <a:rPr lang="en-US" baseline="0" dirty="0" smtClean="0"/>
              <a:t> </a:t>
            </a:r>
            <a:r>
              <a:rPr lang="en-US" baseline="0" dirty="0" err="1" smtClean="0"/>
              <a:t>bào</a:t>
            </a:r>
            <a:r>
              <a:rPr lang="en-US" baseline="0" dirty="0" smtClean="0"/>
              <a:t> </a:t>
            </a:r>
            <a:r>
              <a:rPr lang="en-US" baseline="0" dirty="0" err="1" smtClean="0"/>
              <a:t>phải</a:t>
            </a:r>
            <a:r>
              <a:rPr lang="en-US" baseline="0" dirty="0" smtClean="0"/>
              <a:t> </a:t>
            </a:r>
            <a:r>
              <a:rPr lang="en-US" baseline="0" dirty="0" err="1" smtClean="0"/>
              <a:t>hứng</a:t>
            </a:r>
            <a:r>
              <a:rPr lang="en-US" baseline="0" dirty="0" smtClean="0"/>
              <a:t> </a:t>
            </a:r>
            <a:r>
              <a:rPr lang="en-US" baseline="0" dirty="0" err="1" smtClean="0"/>
              <a:t>chịu</a:t>
            </a:r>
            <a:r>
              <a:rPr lang="en-US" baseline="0" dirty="0" smtClean="0"/>
              <a:t> </a:t>
            </a:r>
            <a:r>
              <a:rPr lang="en-US" baseline="0" dirty="0" err="1" smtClean="0"/>
              <a:t>khoảng</a:t>
            </a:r>
            <a:r>
              <a:rPr lang="en-US" baseline="0" dirty="0" smtClean="0"/>
              <a:t> 10000 </a:t>
            </a:r>
            <a:r>
              <a:rPr lang="en-US" baseline="0" dirty="0" err="1" smtClean="0"/>
              <a:t>gốc</a:t>
            </a:r>
            <a:r>
              <a:rPr lang="en-US" baseline="0" dirty="0" smtClean="0"/>
              <a:t> </a:t>
            </a:r>
            <a:r>
              <a:rPr lang="en-US" baseline="0" dirty="0" err="1" smtClean="0"/>
              <a:t>tự</a:t>
            </a:r>
            <a:r>
              <a:rPr lang="en-US" baseline="0" dirty="0" smtClean="0"/>
              <a:t> do </a:t>
            </a:r>
            <a:r>
              <a:rPr lang="en-US" baseline="0" dirty="0" err="1" smtClean="0"/>
              <a:t>tấn</a:t>
            </a:r>
            <a:r>
              <a:rPr lang="en-US" baseline="0" dirty="0" smtClean="0"/>
              <a:t> </a:t>
            </a:r>
            <a:r>
              <a:rPr lang="en-US" baseline="0" dirty="0" err="1" smtClean="0"/>
              <a:t>công</a:t>
            </a:r>
            <a:r>
              <a:rPr lang="en-US" baseline="0" dirty="0" smtClean="0"/>
              <a:t> </a:t>
            </a:r>
            <a:r>
              <a:rPr lang="en-US" baseline="0" dirty="0" err="1" smtClean="0"/>
              <a:t>mỗi</a:t>
            </a:r>
            <a:r>
              <a:rPr lang="en-US" baseline="0" dirty="0" smtClean="0"/>
              <a:t> </a:t>
            </a:r>
            <a:r>
              <a:rPr lang="en-US" baseline="0" dirty="0" err="1" smtClean="0"/>
              <a:t>ngày</a:t>
            </a:r>
            <a:r>
              <a:rPr lang="en-US" baseline="0" dirty="0" smtClean="0"/>
              <a:t>, </a:t>
            </a:r>
            <a:r>
              <a:rPr lang="en-US" baseline="0" dirty="0" err="1" smtClean="0"/>
              <a:t>vì</a:t>
            </a:r>
            <a:r>
              <a:rPr lang="en-US" baseline="0" dirty="0" smtClean="0"/>
              <a:t> </a:t>
            </a:r>
            <a:r>
              <a:rPr lang="en-US" baseline="0" dirty="0" err="1" smtClean="0"/>
              <a:t>vậy</a:t>
            </a:r>
            <a:r>
              <a:rPr lang="en-US" baseline="0" dirty="0" smtClean="0"/>
              <a:t> </a:t>
            </a:r>
            <a:r>
              <a:rPr lang="en-US" baseline="0" dirty="0" err="1" smtClean="0"/>
              <a:t>đời</a:t>
            </a:r>
            <a:r>
              <a:rPr lang="en-US" baseline="0" dirty="0" smtClean="0"/>
              <a:t> </a:t>
            </a:r>
            <a:r>
              <a:rPr lang="en-US" baseline="0" dirty="0" err="1" smtClean="0"/>
              <a:t>người</a:t>
            </a:r>
            <a:r>
              <a:rPr lang="en-US" baseline="0" dirty="0" smtClean="0"/>
              <a:t> </a:t>
            </a:r>
            <a:r>
              <a:rPr lang="en-US" baseline="0" dirty="0" err="1" smtClean="0"/>
              <a:t>có</a:t>
            </a:r>
            <a:r>
              <a:rPr lang="en-US" baseline="0" dirty="0" smtClean="0"/>
              <a:t> </a:t>
            </a:r>
            <a:r>
              <a:rPr lang="en-US" baseline="0" dirty="0" err="1" smtClean="0"/>
              <a:t>chứng</a:t>
            </a:r>
            <a:r>
              <a:rPr lang="en-US" baseline="0" dirty="0" smtClean="0"/>
              <a:t> 17 </a:t>
            </a:r>
            <a:r>
              <a:rPr lang="en-US" baseline="0" dirty="0" err="1" smtClean="0"/>
              <a:t>tấn</a:t>
            </a:r>
            <a:r>
              <a:rPr lang="en-US" baseline="0" dirty="0" smtClean="0"/>
              <a:t> </a:t>
            </a:r>
            <a:r>
              <a:rPr lang="en-US" baseline="0" dirty="0" err="1" smtClean="0"/>
              <a:t>gốc</a:t>
            </a:r>
            <a:r>
              <a:rPr lang="en-US" baseline="0" dirty="0" smtClean="0"/>
              <a:t> </a:t>
            </a:r>
            <a:r>
              <a:rPr lang="en-US" baseline="0" dirty="0" err="1" smtClean="0"/>
              <a:t>tự</a:t>
            </a:r>
            <a:r>
              <a:rPr lang="en-US" baseline="0" dirty="0" smtClean="0"/>
              <a:t> do </a:t>
            </a:r>
            <a:r>
              <a:rPr lang="en-US" baseline="0" dirty="0" err="1" smtClean="0"/>
              <a:t>được</a:t>
            </a:r>
            <a:r>
              <a:rPr lang="en-US" baseline="0" dirty="0" smtClean="0"/>
              <a:t> </a:t>
            </a:r>
            <a:r>
              <a:rPr lang="en-US" baseline="0" dirty="0" err="1" smtClean="0"/>
              <a:t>tạo</a:t>
            </a:r>
            <a:r>
              <a:rPr lang="en-US" baseline="0" dirty="0" smtClean="0"/>
              <a:t> </a:t>
            </a:r>
            <a:r>
              <a:rPr lang="en-US" baseline="0" dirty="0" err="1" smtClean="0"/>
              <a:t>ra.</a:t>
            </a: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928AC04E-BC6D-6C48-A3E0-3FF8A81EDA05}" type="slidenum">
              <a:rPr lang="en-US" smtClean="0"/>
              <a:pPr/>
              <a:t>8</a:t>
            </a:fld>
            <a:endParaRPr lang="en-US"/>
          </a:p>
        </p:txBody>
      </p:sp>
    </p:spTree>
    <p:extLst>
      <p:ext uri="{BB962C8B-B14F-4D97-AF65-F5344CB8AC3E}">
        <p14:creationId xmlns:p14="http://schemas.microsoft.com/office/powerpoint/2010/main" val="28399859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sz="1200" b="1" dirty="0" err="1" smtClean="0">
                <a:latin typeface="Times New Roman" pitchFamily="18" charset="0"/>
                <a:cs typeface="Times New Roman" pitchFamily="18" charset="0"/>
              </a:rPr>
              <a:t>Chiết</a:t>
            </a:r>
            <a:r>
              <a:rPr lang="en-US" sz="1200" b="1" dirty="0" smtClean="0">
                <a:latin typeface="Times New Roman" pitchFamily="18" charset="0"/>
                <a:cs typeface="Times New Roman" pitchFamily="18" charset="0"/>
              </a:rPr>
              <a:t> </a:t>
            </a:r>
            <a:r>
              <a:rPr lang="en-US" sz="1200" b="1" dirty="0" err="1" smtClean="0">
                <a:latin typeface="Times New Roman" pitchFamily="18" charset="0"/>
                <a:cs typeface="Times New Roman" pitchFamily="18" charset="0"/>
              </a:rPr>
              <a:t>xuất</a:t>
            </a:r>
            <a:r>
              <a:rPr lang="en-US" sz="1200" b="1" baseline="0" dirty="0" smtClean="0">
                <a:latin typeface="Times New Roman" pitchFamily="18" charset="0"/>
                <a:cs typeface="Times New Roman" pitchFamily="18" charset="0"/>
              </a:rPr>
              <a:t> </a:t>
            </a:r>
            <a:r>
              <a:rPr lang="en-US" sz="1200" b="1" baseline="0" dirty="0" err="1" smtClean="0">
                <a:latin typeface="Times New Roman" pitchFamily="18" charset="0"/>
                <a:cs typeface="Times New Roman" pitchFamily="18" charset="0"/>
              </a:rPr>
              <a:t>đường</a:t>
            </a:r>
            <a:r>
              <a:rPr lang="en-US" sz="1200" b="1" baseline="0" dirty="0" smtClean="0">
                <a:latin typeface="Times New Roman" pitchFamily="18" charset="0"/>
                <a:cs typeface="Times New Roman" pitchFamily="18" charset="0"/>
              </a:rPr>
              <a:t> </a:t>
            </a:r>
            <a:r>
              <a:rPr lang="en-US" sz="1200" b="1" baseline="0" dirty="0" err="1" smtClean="0">
                <a:latin typeface="Times New Roman" pitchFamily="18" charset="0"/>
                <a:cs typeface="Times New Roman" pitchFamily="18" charset="0"/>
              </a:rPr>
              <a:t>ngô</a:t>
            </a:r>
            <a:r>
              <a:rPr lang="en-US" sz="1200" b="1" baseline="0" dirty="0" smtClean="0">
                <a:latin typeface="Times New Roman" pitchFamily="18" charset="0"/>
                <a:cs typeface="Times New Roman" pitchFamily="18" charset="0"/>
              </a:rPr>
              <a:t>: </a:t>
            </a:r>
            <a:r>
              <a:rPr lang="en-US" baseline="0" dirty="0" err="1" smtClean="0"/>
              <a:t>Propanediol</a:t>
            </a:r>
            <a:r>
              <a:rPr lang="en-US" baseline="0" dirty="0" smtClean="0"/>
              <a:t>: </a:t>
            </a:r>
            <a:r>
              <a:rPr lang="en-US" baseline="0" dirty="0" err="1" smtClean="0"/>
              <a:t>tồn</a:t>
            </a:r>
            <a:r>
              <a:rPr lang="en-US" baseline="0" dirty="0" smtClean="0"/>
              <a:t> </a:t>
            </a:r>
            <a:r>
              <a:rPr lang="en-US" baseline="0" dirty="0" err="1" smtClean="0"/>
              <a:t>tại</a:t>
            </a:r>
            <a:r>
              <a:rPr lang="en-US" baseline="0" dirty="0" smtClean="0"/>
              <a:t> </a:t>
            </a:r>
            <a:r>
              <a:rPr lang="en-US" baseline="0" dirty="0" err="1" smtClean="0"/>
              <a:t>trong</a:t>
            </a:r>
            <a:r>
              <a:rPr lang="en-US" baseline="0" dirty="0" smtClean="0"/>
              <a:t> 2 </a:t>
            </a:r>
            <a:r>
              <a:rPr lang="en-US" baseline="0" dirty="0" err="1" smtClean="0"/>
              <a:t>dạng</a:t>
            </a:r>
            <a:r>
              <a:rPr lang="en-US" baseline="0" dirty="0" smtClean="0"/>
              <a:t> </a:t>
            </a:r>
            <a:r>
              <a:rPr lang="en-US" baseline="0" dirty="0" err="1" smtClean="0"/>
              <a:t>phổ</a:t>
            </a:r>
            <a:r>
              <a:rPr lang="en-US" baseline="0" dirty="0" smtClean="0"/>
              <a:t> </a:t>
            </a:r>
            <a:r>
              <a:rPr lang="en-US" baseline="0" dirty="0" err="1" smtClean="0"/>
              <a:t>biến</a:t>
            </a:r>
            <a:r>
              <a:rPr lang="en-US" baseline="0" dirty="0" smtClean="0"/>
              <a:t> 1,2 </a:t>
            </a:r>
            <a:r>
              <a:rPr lang="en-US" baseline="0" dirty="0" err="1" smtClean="0"/>
              <a:t>propanediol</a:t>
            </a:r>
            <a:r>
              <a:rPr lang="en-US" baseline="0" dirty="0" smtClean="0"/>
              <a:t> (propylene glycol) </a:t>
            </a:r>
            <a:r>
              <a:rPr lang="en-US" baseline="0" dirty="0" err="1" smtClean="0"/>
              <a:t>và</a:t>
            </a:r>
            <a:r>
              <a:rPr lang="en-US" baseline="0" dirty="0" smtClean="0"/>
              <a:t> 1,3 – </a:t>
            </a:r>
            <a:r>
              <a:rPr lang="en-US" baseline="0" dirty="0" err="1" smtClean="0"/>
              <a:t>propanediol</a:t>
            </a:r>
            <a:r>
              <a:rPr lang="en-US" baseline="0" dirty="0" smtClean="0"/>
              <a:t>. </a:t>
            </a:r>
            <a:r>
              <a:rPr lang="en-US" baseline="0" dirty="0" err="1" smtClean="0"/>
              <a:t>Được</a:t>
            </a:r>
            <a:r>
              <a:rPr lang="en-US" baseline="0" dirty="0" smtClean="0"/>
              <a:t> </a:t>
            </a:r>
            <a:r>
              <a:rPr lang="en-US" baseline="0" dirty="0" err="1" smtClean="0"/>
              <a:t>sản</a:t>
            </a:r>
            <a:r>
              <a:rPr lang="en-US" baseline="0" dirty="0" smtClean="0"/>
              <a:t> </a:t>
            </a:r>
            <a:r>
              <a:rPr lang="en-US" baseline="0" dirty="0" err="1" smtClean="0"/>
              <a:t>xuất</a:t>
            </a:r>
            <a:r>
              <a:rPr lang="en-US" baseline="0" dirty="0" smtClean="0"/>
              <a:t> </a:t>
            </a:r>
            <a:r>
              <a:rPr lang="en-US" baseline="0" dirty="0" err="1" smtClean="0"/>
              <a:t>từ</a:t>
            </a:r>
            <a:r>
              <a:rPr lang="en-US" baseline="0" dirty="0" smtClean="0"/>
              <a:t> </a:t>
            </a:r>
            <a:r>
              <a:rPr lang="en-US" baseline="0" dirty="0" err="1" smtClean="0"/>
              <a:t>công</a:t>
            </a:r>
            <a:r>
              <a:rPr lang="en-US" baseline="0" dirty="0" smtClean="0"/>
              <a:t> </a:t>
            </a:r>
            <a:r>
              <a:rPr lang="en-US" baseline="0" dirty="0" err="1" smtClean="0"/>
              <a:t>nghệ</a:t>
            </a:r>
            <a:r>
              <a:rPr lang="en-US" baseline="0" dirty="0" smtClean="0"/>
              <a:t> </a:t>
            </a:r>
            <a:r>
              <a:rPr lang="en-US" baseline="0" dirty="0" err="1" smtClean="0"/>
              <a:t>lên</a:t>
            </a:r>
            <a:r>
              <a:rPr lang="en-US" baseline="0" dirty="0" smtClean="0"/>
              <a:t> men </a:t>
            </a:r>
            <a:r>
              <a:rPr lang="en-US" baseline="0" dirty="0" err="1" smtClean="0"/>
              <a:t>đường</a:t>
            </a:r>
            <a:r>
              <a:rPr lang="en-US" baseline="0" dirty="0" smtClean="0"/>
              <a:t> </a:t>
            </a:r>
            <a:r>
              <a:rPr lang="en-US" baseline="0" dirty="0" err="1" smtClean="0"/>
              <a:t>ngô</a:t>
            </a:r>
            <a:r>
              <a:rPr lang="en-US" baseline="0" dirty="0" smtClean="0"/>
              <a:t>, </a:t>
            </a:r>
            <a:r>
              <a:rPr lang="en-US" baseline="0" dirty="0" err="1" smtClean="0"/>
              <a:t>khá</a:t>
            </a:r>
            <a:r>
              <a:rPr lang="en-US" baseline="0" dirty="0" smtClean="0"/>
              <a:t> </a:t>
            </a:r>
            <a:r>
              <a:rPr lang="en-US" baseline="0" dirty="0" err="1" smtClean="0"/>
              <a:t>ổn</a:t>
            </a:r>
            <a:r>
              <a:rPr lang="en-US" baseline="0" dirty="0" smtClean="0"/>
              <a:t> </a:t>
            </a:r>
            <a:r>
              <a:rPr lang="en-US" baseline="0" dirty="0" err="1" smtClean="0"/>
              <a:t>định</a:t>
            </a:r>
            <a:r>
              <a:rPr lang="en-US" baseline="0" dirty="0" smtClean="0"/>
              <a:t> </a:t>
            </a:r>
            <a:r>
              <a:rPr lang="en-US" baseline="0" dirty="0" err="1" smtClean="0"/>
              <a:t>bền</a:t>
            </a:r>
            <a:r>
              <a:rPr lang="en-US" baseline="0" dirty="0" smtClean="0"/>
              <a:t> </a:t>
            </a:r>
            <a:r>
              <a:rPr lang="en-US" baseline="0" dirty="0" err="1" smtClean="0"/>
              <a:t>vững</a:t>
            </a:r>
            <a:r>
              <a:rPr lang="en-US" baseline="0" dirty="0" smtClean="0"/>
              <a:t> </a:t>
            </a:r>
            <a:r>
              <a:rPr lang="en-US" baseline="0" dirty="0" err="1" smtClean="0"/>
              <a:t>trong</a:t>
            </a:r>
            <a:r>
              <a:rPr lang="en-US" baseline="0" dirty="0" smtClean="0"/>
              <a:t> </a:t>
            </a:r>
            <a:r>
              <a:rPr lang="en-US" baseline="0" dirty="0" err="1" smtClean="0"/>
              <a:t>các</a:t>
            </a:r>
            <a:r>
              <a:rPr lang="en-US" baseline="0" dirty="0" smtClean="0"/>
              <a:t> </a:t>
            </a:r>
            <a:r>
              <a:rPr lang="en-US" baseline="0" dirty="0" err="1" smtClean="0"/>
              <a:t>điều</a:t>
            </a:r>
            <a:r>
              <a:rPr lang="en-US" baseline="0" dirty="0" smtClean="0"/>
              <a:t> </a:t>
            </a:r>
            <a:r>
              <a:rPr lang="en-US" baseline="0" dirty="0" err="1" smtClean="0"/>
              <a:t>kiện</a:t>
            </a:r>
            <a:r>
              <a:rPr lang="en-US" baseline="0" dirty="0" smtClean="0"/>
              <a:t> </a:t>
            </a:r>
            <a:r>
              <a:rPr lang="en-US" baseline="0" dirty="0" err="1" smtClean="0"/>
              <a:t>môi</a:t>
            </a:r>
            <a:r>
              <a:rPr lang="en-US" baseline="0" dirty="0" smtClean="0"/>
              <a:t> </a:t>
            </a:r>
            <a:r>
              <a:rPr lang="en-US" baseline="0" dirty="0" err="1" smtClean="0"/>
              <a:t>trường</a:t>
            </a:r>
            <a:r>
              <a:rPr lang="en-US" baseline="0" dirty="0" smtClean="0"/>
              <a:t> </a:t>
            </a:r>
            <a:r>
              <a:rPr lang="en-US" baseline="0" dirty="0" err="1" smtClean="0"/>
              <a:t>khác</a:t>
            </a:r>
            <a:r>
              <a:rPr lang="en-US" baseline="0" dirty="0" smtClean="0"/>
              <a:t> </a:t>
            </a:r>
            <a:r>
              <a:rPr lang="en-US" baseline="0" dirty="0" err="1" smtClean="0"/>
              <a:t>nhau</a:t>
            </a:r>
            <a:r>
              <a:rPr lang="en-US" baseline="0" dirty="0" smtClean="0"/>
              <a:t>. </a:t>
            </a:r>
            <a:r>
              <a:rPr lang="en-US" baseline="0" dirty="0" err="1" smtClean="0"/>
              <a:t>Hoạt</a:t>
            </a:r>
            <a:r>
              <a:rPr lang="en-US" baseline="0" dirty="0" smtClean="0"/>
              <a:t> </a:t>
            </a:r>
            <a:r>
              <a:rPr lang="en-US" baseline="0" dirty="0" err="1" smtClean="0"/>
              <a:t>động</a:t>
            </a:r>
            <a:r>
              <a:rPr lang="en-US" baseline="0" dirty="0" smtClean="0"/>
              <a:t> </a:t>
            </a:r>
            <a:r>
              <a:rPr lang="en-US" baseline="0" dirty="0" err="1" smtClean="0"/>
              <a:t>như</a:t>
            </a:r>
            <a:r>
              <a:rPr lang="en-US" baseline="0" dirty="0" smtClean="0"/>
              <a:t> </a:t>
            </a:r>
            <a:r>
              <a:rPr lang="en-US" baseline="0" dirty="0" err="1" smtClean="0"/>
              <a:t>một</a:t>
            </a:r>
            <a:r>
              <a:rPr lang="en-US" baseline="0" dirty="0" smtClean="0"/>
              <a:t> </a:t>
            </a:r>
            <a:r>
              <a:rPr lang="en-US" baseline="0" dirty="0" err="1" smtClean="0"/>
              <a:t>chất</a:t>
            </a:r>
            <a:r>
              <a:rPr lang="en-US" baseline="0" dirty="0" smtClean="0"/>
              <a:t> </a:t>
            </a:r>
            <a:r>
              <a:rPr lang="en-US" baseline="0" dirty="0" err="1" smtClean="0"/>
              <a:t>giữ</a:t>
            </a:r>
            <a:r>
              <a:rPr lang="en-US" baseline="0" dirty="0" smtClean="0"/>
              <a:t> </a:t>
            </a:r>
            <a:r>
              <a:rPr lang="en-US" baseline="0" dirty="0" err="1" smtClean="0"/>
              <a:t>ẩm</a:t>
            </a:r>
            <a:r>
              <a:rPr lang="en-US" baseline="0" dirty="0" smtClean="0"/>
              <a:t> </a:t>
            </a:r>
            <a:r>
              <a:rPr lang="en-US" baseline="0" dirty="0" err="1" smtClean="0"/>
              <a:t>tự</a:t>
            </a:r>
            <a:r>
              <a:rPr lang="en-US" baseline="0" dirty="0" smtClean="0"/>
              <a:t> </a:t>
            </a:r>
            <a:r>
              <a:rPr lang="en-US" baseline="0" dirty="0" err="1" smtClean="0"/>
              <a:t>nhiên</a:t>
            </a:r>
            <a:r>
              <a:rPr lang="en-US" baseline="0" dirty="0" smtClean="0"/>
              <a:t> an </a:t>
            </a:r>
            <a:r>
              <a:rPr lang="en-US" baseline="0" dirty="0" err="1" smtClean="0"/>
              <a:t>toàn</a:t>
            </a:r>
            <a:r>
              <a:rPr lang="en-US" baseline="0" dirty="0" smtClean="0"/>
              <a:t>, </a:t>
            </a:r>
            <a:r>
              <a:rPr lang="en-US" baseline="0" dirty="0" err="1" smtClean="0"/>
              <a:t>có</a:t>
            </a:r>
            <a:r>
              <a:rPr lang="en-US" baseline="0" dirty="0" smtClean="0"/>
              <a:t> </a:t>
            </a:r>
            <a:r>
              <a:rPr lang="en-US" baseline="0" dirty="0" err="1" smtClean="0"/>
              <a:t>thể</a:t>
            </a:r>
            <a:r>
              <a:rPr lang="en-US" baseline="0" dirty="0" smtClean="0"/>
              <a:t> </a:t>
            </a:r>
            <a:r>
              <a:rPr lang="en-US" baseline="0" dirty="0" err="1" smtClean="0"/>
              <a:t>thay</a:t>
            </a:r>
            <a:r>
              <a:rPr lang="en-US" baseline="0" dirty="0" smtClean="0"/>
              <a:t> </a:t>
            </a:r>
            <a:r>
              <a:rPr lang="en-US" baseline="0" dirty="0" err="1" smtClean="0"/>
              <a:t>thế</a:t>
            </a:r>
            <a:r>
              <a:rPr lang="en-US" baseline="0" dirty="0" smtClean="0"/>
              <a:t> propylene glycol – 1 </a:t>
            </a:r>
            <a:r>
              <a:rPr lang="en-US" baseline="0" dirty="0" err="1" smtClean="0"/>
              <a:t>chất</a:t>
            </a:r>
            <a:r>
              <a:rPr lang="en-US" baseline="0" dirty="0" smtClean="0"/>
              <a:t> </a:t>
            </a:r>
            <a:r>
              <a:rPr lang="en-US" baseline="0" dirty="0" err="1" smtClean="0"/>
              <a:t>có</a:t>
            </a:r>
            <a:r>
              <a:rPr lang="en-US" baseline="0" dirty="0" smtClean="0"/>
              <a:t> </a:t>
            </a:r>
            <a:r>
              <a:rPr lang="en-US" baseline="0" dirty="0" err="1" smtClean="0"/>
              <a:t>khả</a:t>
            </a:r>
            <a:r>
              <a:rPr lang="en-US" baseline="0" dirty="0" smtClean="0"/>
              <a:t> </a:t>
            </a:r>
            <a:r>
              <a:rPr lang="en-US" baseline="0" dirty="0" err="1" smtClean="0"/>
              <a:t>năng</a:t>
            </a:r>
            <a:r>
              <a:rPr lang="en-US" baseline="0" dirty="0" smtClean="0"/>
              <a:t> </a:t>
            </a:r>
            <a:r>
              <a:rPr lang="en-US" baseline="0" dirty="0" err="1" smtClean="0"/>
              <a:t>gây</a:t>
            </a:r>
            <a:r>
              <a:rPr lang="en-US" baseline="0" dirty="0" smtClean="0"/>
              <a:t> </a:t>
            </a:r>
            <a:r>
              <a:rPr lang="en-US" baseline="0" dirty="0" err="1" smtClean="0"/>
              <a:t>dị</a:t>
            </a:r>
            <a:r>
              <a:rPr lang="en-US" baseline="0" dirty="0" smtClean="0"/>
              <a:t> </a:t>
            </a:r>
            <a:r>
              <a:rPr lang="en-US" baseline="0" dirty="0" err="1" smtClean="0"/>
              <a:t>ứng</a:t>
            </a:r>
            <a:r>
              <a:rPr lang="en-US" baseline="0" dirty="0" smtClean="0"/>
              <a:t>.</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sz="1200" b="1" baseline="0" dirty="0" err="1" smtClean="0">
                <a:latin typeface="Times New Roman" pitchFamily="18" charset="0"/>
                <a:cs typeface="Times New Roman" pitchFamily="18" charset="0"/>
              </a:rPr>
              <a:t>Cúc</a:t>
            </a:r>
            <a:r>
              <a:rPr lang="en-US" sz="1200" b="1" baseline="0" dirty="0" smtClean="0">
                <a:latin typeface="Times New Roman" pitchFamily="18" charset="0"/>
                <a:cs typeface="Times New Roman" pitchFamily="18" charset="0"/>
              </a:rPr>
              <a:t> La </a:t>
            </a:r>
            <a:r>
              <a:rPr lang="en-US" sz="1200" b="1" baseline="0" dirty="0" err="1" smtClean="0">
                <a:latin typeface="Times New Roman" pitchFamily="18" charset="0"/>
                <a:cs typeface="Times New Roman" pitchFamily="18" charset="0"/>
              </a:rPr>
              <a:t>Mã</a:t>
            </a:r>
            <a:r>
              <a:rPr lang="en-US" sz="1200" b="1" baseline="0" dirty="0" smtClean="0">
                <a:latin typeface="Times New Roman" pitchFamily="18" charset="0"/>
                <a:cs typeface="Times New Roman" pitchFamily="18" charset="0"/>
              </a:rPr>
              <a:t>: </a:t>
            </a:r>
            <a:r>
              <a:rPr lang="en-US" sz="1200" b="1" dirty="0" smtClean="0"/>
              <a:t>calendula (</a:t>
            </a:r>
            <a:r>
              <a:rPr lang="en-US" sz="1200" dirty="0" err="1" smtClean="0"/>
              <a:t>cây</a:t>
            </a:r>
            <a:r>
              <a:rPr lang="en-US" sz="1200" dirty="0" smtClean="0"/>
              <a:t> </a:t>
            </a:r>
            <a:r>
              <a:rPr lang="en-US" sz="1200" dirty="0" err="1" smtClean="0"/>
              <a:t>cúc</a:t>
            </a:r>
            <a:r>
              <a:rPr lang="en-US" sz="1200" b="1" dirty="0" smtClean="0"/>
              <a:t>):</a:t>
            </a:r>
            <a:r>
              <a:rPr lang="en-US" sz="1200" b="1" baseline="0" dirty="0" smtClean="0"/>
              <a:t> </a:t>
            </a:r>
            <a:r>
              <a:rPr lang="en-US" sz="1200" dirty="0" err="1" smtClean="0">
                <a:solidFill>
                  <a:srgbClr val="000000"/>
                </a:solidFill>
                <a:latin typeface="Times New Roman" charset="0"/>
              </a:rPr>
              <a:t>là</a:t>
            </a:r>
            <a:r>
              <a:rPr lang="en-US" sz="1200" dirty="0" smtClean="0">
                <a:solidFill>
                  <a:srgbClr val="000000"/>
                </a:solidFill>
                <a:latin typeface="Times New Roman" charset="0"/>
              </a:rPr>
              <a:t> 1 </a:t>
            </a:r>
            <a:r>
              <a:rPr lang="en-US" sz="1200" dirty="0" err="1" smtClean="0">
                <a:solidFill>
                  <a:srgbClr val="000000"/>
                </a:solidFill>
                <a:latin typeface="Times New Roman" charset="0"/>
              </a:rPr>
              <a:t>loại</a:t>
            </a:r>
            <a:r>
              <a:rPr lang="en-US" sz="1200" dirty="0" smtClean="0">
                <a:solidFill>
                  <a:srgbClr val="000000"/>
                </a:solidFill>
                <a:latin typeface="Times New Roman" charset="0"/>
              </a:rPr>
              <a:t> </a:t>
            </a:r>
            <a:r>
              <a:rPr lang="en-US" sz="1200" dirty="0" err="1" smtClean="0">
                <a:solidFill>
                  <a:srgbClr val="000000"/>
                </a:solidFill>
                <a:latin typeface="Times New Roman" charset="0"/>
              </a:rPr>
              <a:t>hoa</a:t>
            </a:r>
            <a:r>
              <a:rPr lang="en-US" sz="1200" dirty="0" smtClean="0">
                <a:solidFill>
                  <a:srgbClr val="000000"/>
                </a:solidFill>
                <a:latin typeface="Times New Roman" charset="0"/>
              </a:rPr>
              <a:t> </a:t>
            </a:r>
            <a:r>
              <a:rPr lang="en-US" sz="1200" dirty="0" err="1" smtClean="0">
                <a:solidFill>
                  <a:srgbClr val="000000"/>
                </a:solidFill>
                <a:latin typeface="Times New Roman" charset="0"/>
              </a:rPr>
              <a:t>cúc</a:t>
            </a:r>
            <a:r>
              <a:rPr lang="en-US" sz="1200" dirty="0" smtClean="0">
                <a:solidFill>
                  <a:srgbClr val="000000"/>
                </a:solidFill>
                <a:latin typeface="Times New Roman" charset="0"/>
              </a:rPr>
              <a:t>, </a:t>
            </a:r>
            <a:r>
              <a:rPr lang="en-US" sz="1200" dirty="0" err="1" smtClean="0">
                <a:solidFill>
                  <a:srgbClr val="000000"/>
                </a:solidFill>
                <a:latin typeface="Times New Roman" charset="0"/>
              </a:rPr>
              <a:t>có</a:t>
            </a:r>
            <a:r>
              <a:rPr lang="en-US" sz="1200" dirty="0" smtClean="0">
                <a:solidFill>
                  <a:srgbClr val="000000"/>
                </a:solidFill>
                <a:latin typeface="Times New Roman" charset="0"/>
              </a:rPr>
              <a:t> </a:t>
            </a:r>
            <a:r>
              <a:rPr lang="en-US" sz="1200" dirty="0" err="1" smtClean="0">
                <a:solidFill>
                  <a:srgbClr val="000000"/>
                </a:solidFill>
                <a:latin typeface="Times New Roman" charset="0"/>
              </a:rPr>
              <a:t>chứa</a:t>
            </a:r>
            <a:r>
              <a:rPr lang="en-US" sz="1200" dirty="0" smtClean="0">
                <a:solidFill>
                  <a:srgbClr val="000000"/>
                </a:solidFill>
                <a:latin typeface="Times New Roman" charset="0"/>
              </a:rPr>
              <a:t> 66 </a:t>
            </a:r>
            <a:r>
              <a:rPr lang="en-US" sz="1200" dirty="0" err="1" smtClean="0">
                <a:solidFill>
                  <a:srgbClr val="000000"/>
                </a:solidFill>
                <a:latin typeface="Times New Roman" charset="0"/>
              </a:rPr>
              <a:t>thành</a:t>
            </a:r>
            <a:r>
              <a:rPr lang="en-US" sz="1200" dirty="0" smtClean="0">
                <a:solidFill>
                  <a:srgbClr val="000000"/>
                </a:solidFill>
                <a:latin typeface="Times New Roman" charset="0"/>
              </a:rPr>
              <a:t> </a:t>
            </a:r>
            <a:r>
              <a:rPr lang="en-US" sz="1200" dirty="0" err="1" smtClean="0">
                <a:solidFill>
                  <a:srgbClr val="000000"/>
                </a:solidFill>
                <a:latin typeface="Times New Roman" charset="0"/>
              </a:rPr>
              <a:t>phần</a:t>
            </a:r>
            <a:r>
              <a:rPr lang="en-US" sz="1200" dirty="0" smtClean="0">
                <a:solidFill>
                  <a:srgbClr val="000000"/>
                </a:solidFill>
                <a:latin typeface="Times New Roman" charset="0"/>
              </a:rPr>
              <a:t>, </a:t>
            </a:r>
            <a:r>
              <a:rPr lang="en-US" sz="1200" dirty="0" err="1" smtClean="0">
                <a:solidFill>
                  <a:srgbClr val="000000"/>
                </a:solidFill>
                <a:latin typeface="Times New Roman" charset="0"/>
              </a:rPr>
              <a:t>chủ</a:t>
            </a:r>
            <a:r>
              <a:rPr lang="en-US" sz="1200" dirty="0" smtClean="0">
                <a:solidFill>
                  <a:srgbClr val="000000"/>
                </a:solidFill>
                <a:latin typeface="Times New Roman" charset="0"/>
              </a:rPr>
              <a:t> </a:t>
            </a:r>
            <a:r>
              <a:rPr lang="en-US" sz="1200" dirty="0" err="1" smtClean="0">
                <a:solidFill>
                  <a:srgbClr val="000000"/>
                </a:solidFill>
                <a:latin typeface="Times New Roman" charset="0"/>
              </a:rPr>
              <a:t>yếu</a:t>
            </a:r>
            <a:r>
              <a:rPr lang="en-US" sz="1200" dirty="0" smtClean="0">
                <a:solidFill>
                  <a:srgbClr val="000000"/>
                </a:solidFill>
                <a:latin typeface="Times New Roman" charset="0"/>
              </a:rPr>
              <a:t> </a:t>
            </a:r>
            <a:r>
              <a:rPr lang="en-US" sz="1200" dirty="0" err="1" smtClean="0">
                <a:solidFill>
                  <a:srgbClr val="000000"/>
                </a:solidFill>
                <a:latin typeface="Times New Roman" charset="0"/>
              </a:rPr>
              <a:t>là</a:t>
            </a:r>
            <a:r>
              <a:rPr lang="en-US" sz="1200" dirty="0" smtClean="0">
                <a:solidFill>
                  <a:srgbClr val="000000"/>
                </a:solidFill>
                <a:latin typeface="Times New Roman" charset="0"/>
              </a:rPr>
              <a:t> </a:t>
            </a:r>
            <a:r>
              <a:rPr lang="en-US" sz="1200" dirty="0" err="1" smtClean="0">
                <a:solidFill>
                  <a:srgbClr val="000000"/>
                </a:solidFill>
                <a:latin typeface="Times New Roman" charset="0"/>
              </a:rPr>
              <a:t>sesquiterpene</a:t>
            </a:r>
            <a:r>
              <a:rPr lang="en-US" sz="1200" dirty="0" smtClean="0">
                <a:solidFill>
                  <a:srgbClr val="000000"/>
                </a:solidFill>
                <a:latin typeface="Times New Roman" charset="0"/>
              </a:rPr>
              <a:t> alcohols, α-</a:t>
            </a:r>
            <a:r>
              <a:rPr lang="en-US" sz="1200" dirty="0" err="1" smtClean="0">
                <a:solidFill>
                  <a:srgbClr val="000000"/>
                </a:solidFill>
                <a:latin typeface="Times New Roman" charset="0"/>
              </a:rPr>
              <a:t>cadinol</a:t>
            </a:r>
            <a:r>
              <a:rPr lang="en-US" sz="1200" dirty="0" smtClean="0">
                <a:solidFill>
                  <a:srgbClr val="000000"/>
                </a:solidFill>
                <a:latin typeface="Times New Roman" charset="0"/>
              </a:rPr>
              <a:t>  </a:t>
            </a:r>
            <a:r>
              <a:rPr lang="en-US" sz="1200" dirty="0" err="1" smtClean="0">
                <a:solidFill>
                  <a:srgbClr val="000000"/>
                </a:solidFill>
                <a:latin typeface="Times New Roman" charset="0"/>
              </a:rPr>
              <a:t>là</a:t>
            </a:r>
            <a:r>
              <a:rPr lang="en-US" sz="1200" dirty="0" smtClean="0">
                <a:solidFill>
                  <a:srgbClr val="000000"/>
                </a:solidFill>
                <a:latin typeface="Times New Roman" charset="0"/>
              </a:rPr>
              <a:t> </a:t>
            </a:r>
            <a:r>
              <a:rPr lang="en-US" sz="1200" dirty="0" err="1" smtClean="0">
                <a:solidFill>
                  <a:srgbClr val="000000"/>
                </a:solidFill>
                <a:latin typeface="Times New Roman" charset="0"/>
              </a:rPr>
              <a:t>thành</a:t>
            </a:r>
            <a:r>
              <a:rPr lang="en-US" sz="1200" dirty="0" smtClean="0">
                <a:solidFill>
                  <a:srgbClr val="000000"/>
                </a:solidFill>
                <a:latin typeface="Times New Roman" charset="0"/>
              </a:rPr>
              <a:t> </a:t>
            </a:r>
            <a:r>
              <a:rPr lang="en-US" sz="1200" dirty="0" err="1" smtClean="0">
                <a:solidFill>
                  <a:srgbClr val="000000"/>
                </a:solidFill>
                <a:latin typeface="Times New Roman" charset="0"/>
              </a:rPr>
              <a:t>phần</a:t>
            </a:r>
            <a:r>
              <a:rPr lang="en-US" sz="1200" dirty="0" smtClean="0">
                <a:solidFill>
                  <a:srgbClr val="000000"/>
                </a:solidFill>
                <a:latin typeface="Times New Roman" charset="0"/>
              </a:rPr>
              <a:t> </a:t>
            </a:r>
            <a:r>
              <a:rPr lang="en-US" sz="1200" dirty="0" err="1" smtClean="0">
                <a:solidFill>
                  <a:srgbClr val="000000"/>
                </a:solidFill>
                <a:latin typeface="Times New Roman" charset="0"/>
              </a:rPr>
              <a:t>chủ</a:t>
            </a:r>
            <a:r>
              <a:rPr lang="en-US" sz="1200" dirty="0" smtClean="0">
                <a:solidFill>
                  <a:srgbClr val="000000"/>
                </a:solidFill>
                <a:latin typeface="Times New Roman" charset="0"/>
              </a:rPr>
              <a:t> </a:t>
            </a:r>
            <a:r>
              <a:rPr lang="en-US" sz="1200" dirty="0" err="1" smtClean="0">
                <a:solidFill>
                  <a:srgbClr val="000000"/>
                </a:solidFill>
                <a:latin typeface="Times New Roman" charset="0"/>
              </a:rPr>
              <a:t>yếu</a:t>
            </a:r>
            <a:r>
              <a:rPr lang="en-US" sz="1200" dirty="0" smtClean="0">
                <a:solidFill>
                  <a:srgbClr val="000000"/>
                </a:solidFill>
                <a:latin typeface="Times New Roman" charset="0"/>
              </a:rPr>
              <a:t> </a:t>
            </a:r>
            <a:r>
              <a:rPr lang="en-US" sz="1200" dirty="0" err="1" smtClean="0">
                <a:solidFill>
                  <a:srgbClr val="000000"/>
                </a:solidFill>
                <a:latin typeface="Times New Roman" charset="0"/>
              </a:rPr>
              <a:t>chiếm</a:t>
            </a:r>
            <a:r>
              <a:rPr lang="en-US" sz="1200" dirty="0" smtClean="0">
                <a:solidFill>
                  <a:srgbClr val="000000"/>
                </a:solidFill>
                <a:latin typeface="Times New Roman" charset="0"/>
              </a:rPr>
              <a:t> </a:t>
            </a:r>
            <a:r>
              <a:rPr lang="en-US" sz="1200" dirty="0" err="1" smtClean="0">
                <a:solidFill>
                  <a:srgbClr val="000000"/>
                </a:solidFill>
                <a:latin typeface="Times New Roman" charset="0"/>
              </a:rPr>
              <a:t>khoảng</a:t>
            </a:r>
            <a:r>
              <a:rPr lang="en-US" sz="1200" dirty="0" smtClean="0">
                <a:solidFill>
                  <a:srgbClr val="000000"/>
                </a:solidFill>
                <a:latin typeface="Times New Roman" charset="0"/>
              </a:rPr>
              <a:t> 25%, </a:t>
            </a:r>
            <a:r>
              <a:rPr lang="en-US" sz="1200" dirty="0" err="1" smtClean="0">
                <a:solidFill>
                  <a:srgbClr val="000000"/>
                </a:solidFill>
                <a:latin typeface="Times New Roman" charset="0"/>
              </a:rPr>
              <a:t>ngoài</a:t>
            </a:r>
            <a:r>
              <a:rPr lang="en-US" sz="1200" dirty="0" smtClean="0">
                <a:solidFill>
                  <a:srgbClr val="000000"/>
                </a:solidFill>
                <a:latin typeface="Times New Roman" charset="0"/>
              </a:rPr>
              <a:t> </a:t>
            </a:r>
            <a:r>
              <a:rPr lang="en-US" sz="1200" dirty="0" err="1" smtClean="0">
                <a:solidFill>
                  <a:srgbClr val="000000"/>
                </a:solidFill>
                <a:latin typeface="Times New Roman" charset="0"/>
              </a:rPr>
              <a:t>ra</a:t>
            </a:r>
            <a:r>
              <a:rPr lang="en-US" sz="1200" dirty="0" smtClean="0">
                <a:solidFill>
                  <a:srgbClr val="000000"/>
                </a:solidFill>
                <a:latin typeface="Times New Roman" charset="0"/>
              </a:rPr>
              <a:t> </a:t>
            </a:r>
            <a:r>
              <a:rPr lang="en-US" sz="1200" dirty="0" err="1" smtClean="0">
                <a:solidFill>
                  <a:srgbClr val="000000"/>
                </a:solidFill>
                <a:latin typeface="Times New Roman" charset="0"/>
              </a:rPr>
              <a:t>còn</a:t>
            </a:r>
            <a:r>
              <a:rPr lang="en-US" sz="1200" dirty="0" smtClean="0">
                <a:solidFill>
                  <a:srgbClr val="000000"/>
                </a:solidFill>
                <a:latin typeface="Times New Roman" charset="0"/>
              </a:rPr>
              <a:t> </a:t>
            </a:r>
            <a:r>
              <a:rPr lang="en-US" sz="1200" dirty="0" err="1" smtClean="0">
                <a:solidFill>
                  <a:srgbClr val="000000"/>
                </a:solidFill>
                <a:latin typeface="Times New Roman" charset="0"/>
              </a:rPr>
              <a:t>có</a:t>
            </a:r>
            <a:r>
              <a:rPr lang="en-US" sz="1200" dirty="0" smtClean="0">
                <a:solidFill>
                  <a:srgbClr val="000000"/>
                </a:solidFill>
                <a:latin typeface="Times New Roman" charset="0"/>
              </a:rPr>
              <a:t> </a:t>
            </a:r>
            <a:r>
              <a:rPr lang="en-US" sz="1200" dirty="0" err="1" smtClean="0">
                <a:solidFill>
                  <a:srgbClr val="000000"/>
                </a:solidFill>
                <a:latin typeface="Times New Roman" charset="0"/>
              </a:rPr>
              <a:t>chứa</a:t>
            </a:r>
            <a:r>
              <a:rPr lang="en-US" sz="1200" dirty="0" smtClean="0">
                <a:solidFill>
                  <a:srgbClr val="000000"/>
                </a:solidFill>
                <a:latin typeface="Times New Roman" charset="0"/>
              </a:rPr>
              <a:t> </a:t>
            </a:r>
            <a:r>
              <a:rPr lang="en-US" sz="1200" b="1" dirty="0" smtClean="0">
                <a:solidFill>
                  <a:srgbClr val="FF0000"/>
                </a:solidFill>
                <a:latin typeface="Times New Roman" charset="0"/>
              </a:rPr>
              <a:t>flavonoid</a:t>
            </a:r>
            <a:r>
              <a:rPr lang="en-US" sz="1200" dirty="0" smtClean="0">
                <a:solidFill>
                  <a:srgbClr val="000000"/>
                </a:solidFill>
                <a:latin typeface="Times New Roman" charset="0"/>
              </a:rPr>
              <a:t>, </a:t>
            </a:r>
            <a:r>
              <a:rPr lang="en-US" sz="1200" b="1" dirty="0" smtClean="0">
                <a:solidFill>
                  <a:srgbClr val="FF0000"/>
                </a:solidFill>
                <a:latin typeface="Times New Roman" charset="0"/>
              </a:rPr>
              <a:t>polysaccharides</a:t>
            </a:r>
            <a:r>
              <a:rPr lang="en-US" sz="1200" dirty="0" smtClean="0">
                <a:solidFill>
                  <a:srgbClr val="000000"/>
                </a:solidFill>
                <a:latin typeface="Times New Roman" charset="0"/>
              </a:rPr>
              <a:t>…</a:t>
            </a:r>
            <a:r>
              <a:rPr lang="en-US" sz="1200" dirty="0" err="1" smtClean="0">
                <a:solidFill>
                  <a:srgbClr val="000000"/>
                </a:solidFill>
                <a:latin typeface="Times New Roman" charset="0"/>
              </a:rPr>
              <a:t>có</a:t>
            </a:r>
            <a:r>
              <a:rPr lang="en-US" sz="1200" dirty="0" smtClean="0">
                <a:solidFill>
                  <a:srgbClr val="000000"/>
                </a:solidFill>
                <a:latin typeface="Times New Roman" charset="0"/>
              </a:rPr>
              <a:t> </a:t>
            </a:r>
            <a:r>
              <a:rPr lang="en-US" sz="1200" dirty="0" err="1" smtClean="0">
                <a:solidFill>
                  <a:srgbClr val="000000"/>
                </a:solidFill>
                <a:latin typeface="Times New Roman" charset="0"/>
              </a:rPr>
              <a:t>tác</a:t>
            </a:r>
            <a:r>
              <a:rPr lang="en-US" sz="1200" dirty="0" smtClean="0">
                <a:solidFill>
                  <a:srgbClr val="000000"/>
                </a:solidFill>
                <a:latin typeface="Times New Roman" charset="0"/>
              </a:rPr>
              <a:t> </a:t>
            </a:r>
            <a:r>
              <a:rPr lang="en-US" sz="1200" dirty="0" err="1" smtClean="0">
                <a:solidFill>
                  <a:srgbClr val="000000"/>
                </a:solidFill>
                <a:latin typeface="Times New Roman" charset="0"/>
              </a:rPr>
              <a:t>dụng</a:t>
            </a:r>
            <a:r>
              <a:rPr lang="en-US" sz="1200" dirty="0" smtClean="0">
                <a:solidFill>
                  <a:srgbClr val="000000"/>
                </a:solidFill>
                <a:latin typeface="Times New Roman" charset="0"/>
              </a:rPr>
              <a:t> </a:t>
            </a:r>
            <a:r>
              <a:rPr lang="en-US" sz="1200" dirty="0" err="1" smtClean="0">
                <a:solidFill>
                  <a:srgbClr val="000000"/>
                </a:solidFill>
                <a:latin typeface="Times New Roman" charset="0"/>
              </a:rPr>
              <a:t>làm</a:t>
            </a:r>
            <a:r>
              <a:rPr lang="en-US" sz="1200" dirty="0" smtClean="0">
                <a:solidFill>
                  <a:srgbClr val="000000"/>
                </a:solidFill>
                <a:latin typeface="Times New Roman" charset="0"/>
              </a:rPr>
              <a:t> </a:t>
            </a:r>
            <a:r>
              <a:rPr lang="en-US" sz="1200" dirty="0" err="1" smtClean="0">
                <a:solidFill>
                  <a:srgbClr val="000000"/>
                </a:solidFill>
                <a:latin typeface="Times New Roman" charset="0"/>
              </a:rPr>
              <a:t>dịu</a:t>
            </a:r>
            <a:r>
              <a:rPr lang="en-US" sz="1200" dirty="0" smtClean="0">
                <a:solidFill>
                  <a:srgbClr val="000000"/>
                </a:solidFill>
                <a:latin typeface="Times New Roman" charset="0"/>
              </a:rPr>
              <a:t> </a:t>
            </a:r>
            <a:r>
              <a:rPr lang="en-US" sz="1200" dirty="0" err="1" smtClean="0">
                <a:solidFill>
                  <a:srgbClr val="000000"/>
                </a:solidFill>
                <a:latin typeface="Times New Roman" charset="0"/>
              </a:rPr>
              <a:t>và</a:t>
            </a:r>
            <a:r>
              <a:rPr lang="en-US" sz="1200" dirty="0" smtClean="0">
                <a:solidFill>
                  <a:srgbClr val="000000"/>
                </a:solidFill>
                <a:latin typeface="Times New Roman" charset="0"/>
              </a:rPr>
              <a:t> </a:t>
            </a:r>
            <a:r>
              <a:rPr lang="en-US" sz="1200" dirty="0" err="1" smtClean="0">
                <a:solidFill>
                  <a:srgbClr val="000000"/>
                </a:solidFill>
                <a:latin typeface="Times New Roman" charset="0"/>
              </a:rPr>
              <a:t>kháng</a:t>
            </a:r>
            <a:r>
              <a:rPr lang="en-US" sz="1200" dirty="0" smtClean="0">
                <a:solidFill>
                  <a:srgbClr val="000000"/>
                </a:solidFill>
                <a:latin typeface="Times New Roman" charset="0"/>
              </a:rPr>
              <a:t> </a:t>
            </a:r>
            <a:r>
              <a:rPr lang="en-US" sz="1200" dirty="0" err="1" smtClean="0">
                <a:solidFill>
                  <a:srgbClr val="000000"/>
                </a:solidFill>
                <a:latin typeface="Times New Roman" charset="0"/>
              </a:rPr>
              <a:t>viêm</a:t>
            </a:r>
            <a:r>
              <a:rPr lang="en-US" sz="1200" dirty="0" smtClean="0">
                <a:solidFill>
                  <a:srgbClr val="000000"/>
                </a:solidFill>
                <a:latin typeface="Times New Roman" charset="0"/>
              </a:rPr>
              <a:t> </a:t>
            </a:r>
            <a:r>
              <a:rPr lang="en-US" sz="1200" dirty="0" err="1" smtClean="0">
                <a:solidFill>
                  <a:srgbClr val="000000"/>
                </a:solidFill>
                <a:latin typeface="Times New Roman" charset="0"/>
              </a:rPr>
              <a:t>rất</a:t>
            </a:r>
            <a:r>
              <a:rPr lang="en-US" sz="1200" dirty="0" smtClean="0">
                <a:solidFill>
                  <a:srgbClr val="000000"/>
                </a:solidFill>
                <a:latin typeface="Times New Roman" charset="0"/>
              </a:rPr>
              <a:t> </a:t>
            </a:r>
            <a:r>
              <a:rPr lang="en-US" sz="1200" dirty="0" err="1" smtClean="0">
                <a:solidFill>
                  <a:srgbClr val="000000"/>
                </a:solidFill>
                <a:latin typeface="Times New Roman" charset="0"/>
              </a:rPr>
              <a:t>tốt</a:t>
            </a:r>
            <a:r>
              <a:rPr lang="en-US" sz="1200" dirty="0" smtClean="0">
                <a:solidFill>
                  <a:srgbClr val="000000"/>
                </a:solidFill>
                <a:latin typeface="Times New Roman" charset="0"/>
              </a:rPr>
              <a:t>.</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b="1" baseline="0" dirty="0" smtClean="0"/>
              <a:t>Flavonoid: </a:t>
            </a:r>
            <a:r>
              <a:rPr lang="en-US" baseline="0" dirty="0" err="1" smtClean="0"/>
              <a:t>cũng</a:t>
            </a:r>
            <a:r>
              <a:rPr lang="en-US" baseline="0" dirty="0" smtClean="0"/>
              <a:t> </a:t>
            </a:r>
            <a:r>
              <a:rPr lang="en-US" baseline="0" dirty="0" err="1" smtClean="0"/>
              <a:t>gọi</a:t>
            </a:r>
            <a:r>
              <a:rPr lang="en-US" baseline="0" dirty="0" smtClean="0"/>
              <a:t> </a:t>
            </a:r>
            <a:r>
              <a:rPr lang="en-US" baseline="0" dirty="0" err="1" smtClean="0"/>
              <a:t>là</a:t>
            </a:r>
            <a:r>
              <a:rPr lang="en-US" baseline="0" dirty="0" smtClean="0"/>
              <a:t> vitamin P </a:t>
            </a:r>
            <a:r>
              <a:rPr lang="en-US" baseline="0" dirty="0" err="1" smtClean="0"/>
              <a:t>tự</a:t>
            </a:r>
            <a:r>
              <a:rPr lang="en-US" baseline="0" dirty="0" smtClean="0"/>
              <a:t> </a:t>
            </a:r>
            <a:r>
              <a:rPr lang="en-US" baseline="0" dirty="0" err="1" smtClean="0"/>
              <a:t>nhiên</a:t>
            </a:r>
            <a:r>
              <a:rPr lang="en-US" baseline="0" dirty="0" smtClean="0"/>
              <a:t> </a:t>
            </a:r>
            <a:r>
              <a:rPr lang="en-US" baseline="0" dirty="0" err="1" smtClean="0"/>
              <a:t>có</a:t>
            </a:r>
            <a:r>
              <a:rPr lang="en-US" baseline="0" dirty="0" smtClean="0"/>
              <a:t> </a:t>
            </a:r>
            <a:r>
              <a:rPr lang="en-US" baseline="0" dirty="0" err="1" smtClean="0"/>
              <a:t>tác</a:t>
            </a:r>
            <a:r>
              <a:rPr lang="en-US" baseline="0" dirty="0" smtClean="0"/>
              <a:t> </a:t>
            </a:r>
            <a:r>
              <a:rPr lang="en-US" baseline="0" dirty="0" err="1" smtClean="0"/>
              <a:t>dụng</a:t>
            </a:r>
            <a:r>
              <a:rPr lang="en-US" baseline="0" dirty="0" smtClean="0"/>
              <a:t> </a:t>
            </a:r>
            <a:r>
              <a:rPr lang="en-US" baseline="0" dirty="0" err="1" smtClean="0"/>
              <a:t>lọc</a:t>
            </a:r>
            <a:r>
              <a:rPr lang="en-US" baseline="0" dirty="0" smtClean="0"/>
              <a:t> </a:t>
            </a:r>
            <a:r>
              <a:rPr lang="en-US" baseline="0" dirty="0" err="1" smtClean="0"/>
              <a:t>tia</a:t>
            </a:r>
            <a:r>
              <a:rPr lang="en-US" baseline="0" dirty="0" smtClean="0"/>
              <a:t> </a:t>
            </a:r>
            <a:r>
              <a:rPr lang="en-US" baseline="0" dirty="0" err="1" smtClean="0"/>
              <a:t>cực</a:t>
            </a:r>
            <a:r>
              <a:rPr lang="en-US" baseline="0" dirty="0" smtClean="0"/>
              <a:t> </a:t>
            </a:r>
            <a:r>
              <a:rPr lang="en-US" baseline="0" dirty="0" err="1" smtClean="0"/>
              <a:t>tím</a:t>
            </a:r>
            <a:r>
              <a:rPr lang="en-US" baseline="0" dirty="0" smtClean="0"/>
              <a:t> </a:t>
            </a:r>
            <a:r>
              <a:rPr lang="en-US" baseline="0" dirty="0" err="1" smtClean="0"/>
              <a:t>và</a:t>
            </a:r>
            <a:r>
              <a:rPr lang="en-US" baseline="0" dirty="0" smtClean="0"/>
              <a:t> </a:t>
            </a:r>
            <a:r>
              <a:rPr lang="en-US" baseline="0" dirty="0" err="1" smtClean="0"/>
              <a:t>ức</a:t>
            </a:r>
            <a:r>
              <a:rPr lang="en-US" baseline="0" dirty="0" smtClean="0"/>
              <a:t> </a:t>
            </a:r>
            <a:r>
              <a:rPr lang="en-US" baseline="0" dirty="0" err="1" smtClean="0"/>
              <a:t>chế</a:t>
            </a:r>
            <a:r>
              <a:rPr lang="en-US" baseline="0" dirty="0" smtClean="0"/>
              <a:t> </a:t>
            </a:r>
            <a:r>
              <a:rPr lang="en-US" baseline="0" dirty="0" err="1" smtClean="0"/>
              <a:t>chống</a:t>
            </a:r>
            <a:r>
              <a:rPr lang="en-US" baseline="0" dirty="0" smtClean="0"/>
              <a:t> </a:t>
            </a:r>
            <a:r>
              <a:rPr lang="en-US" baseline="0" dirty="0" err="1" smtClean="0"/>
              <a:t>lại</a:t>
            </a:r>
            <a:r>
              <a:rPr lang="en-US" baseline="0" dirty="0" smtClean="0"/>
              <a:t> </a:t>
            </a:r>
            <a:r>
              <a:rPr lang="en-US" baseline="0" dirty="0" err="1" smtClean="0"/>
              <a:t>các</a:t>
            </a:r>
            <a:r>
              <a:rPr lang="en-US" baseline="0" dirty="0" smtClean="0"/>
              <a:t> vi </a:t>
            </a:r>
            <a:r>
              <a:rPr lang="en-US" baseline="0" dirty="0" err="1" smtClean="0"/>
              <a:t>sinh</a:t>
            </a:r>
            <a:r>
              <a:rPr lang="en-US" baseline="0" dirty="0" smtClean="0"/>
              <a:t> </a:t>
            </a:r>
            <a:r>
              <a:rPr lang="en-US" baseline="0" dirty="0" err="1" smtClean="0"/>
              <a:t>vật</a:t>
            </a:r>
            <a:r>
              <a:rPr lang="en-US" baseline="0" dirty="0" smtClean="0"/>
              <a:t> </a:t>
            </a:r>
            <a:r>
              <a:rPr lang="en-US" baseline="0" dirty="0" err="1" smtClean="0"/>
              <a:t>gây</a:t>
            </a:r>
            <a:r>
              <a:rPr lang="en-US" baseline="0" dirty="0" smtClean="0"/>
              <a:t> </a:t>
            </a:r>
            <a:r>
              <a:rPr lang="en-US" baseline="0" dirty="0" err="1" smtClean="0"/>
              <a:t>ra</a:t>
            </a:r>
            <a:r>
              <a:rPr lang="en-US" baseline="0" dirty="0" smtClean="0"/>
              <a:t> </a:t>
            </a:r>
            <a:r>
              <a:rPr lang="en-US" baseline="0" dirty="0" err="1" smtClean="0"/>
              <a:t>bệnh</a:t>
            </a:r>
            <a:r>
              <a:rPr lang="en-US" baseline="0" dirty="0" smtClean="0"/>
              <a:t>, </a:t>
            </a:r>
            <a:r>
              <a:rPr lang="en-US" baseline="0" dirty="0" err="1" smtClean="0"/>
              <a:t>giảm</a:t>
            </a:r>
            <a:r>
              <a:rPr lang="en-US" baseline="0" dirty="0" smtClean="0"/>
              <a:t> </a:t>
            </a:r>
            <a:r>
              <a:rPr lang="en-US" baseline="0" dirty="0" err="1" smtClean="0"/>
              <a:t>viêm</a:t>
            </a:r>
            <a:r>
              <a:rPr lang="en-US" baseline="0" dirty="0" smtClean="0"/>
              <a:t> </a:t>
            </a:r>
            <a:r>
              <a:rPr lang="en-US" baseline="0" dirty="0" err="1" smtClean="0"/>
              <a:t>sưng</a:t>
            </a:r>
            <a:r>
              <a:rPr lang="en-US" baseline="0" dirty="0" smtClean="0"/>
              <a:t> </a:t>
            </a:r>
            <a:r>
              <a:rPr lang="en-US" baseline="0" dirty="0" err="1" smtClean="0"/>
              <a:t>theo</a:t>
            </a:r>
            <a:r>
              <a:rPr lang="en-US" baseline="0" dirty="0" smtClean="0"/>
              <a:t> </a:t>
            </a:r>
            <a:r>
              <a:rPr lang="en-US" baseline="0" dirty="0" err="1" smtClean="0"/>
              <a:t>cơ</a:t>
            </a:r>
            <a:r>
              <a:rPr lang="en-US" baseline="0" dirty="0" smtClean="0"/>
              <a:t> </a:t>
            </a:r>
            <a:r>
              <a:rPr lang="en-US" baseline="0" dirty="0" err="1" smtClean="0"/>
              <a:t>chế</a:t>
            </a:r>
            <a:r>
              <a:rPr lang="en-US" baseline="0" dirty="0" smtClean="0"/>
              <a:t> </a:t>
            </a:r>
            <a:r>
              <a:rPr lang="en-US" baseline="0" dirty="0" err="1" smtClean="0"/>
              <a:t>ngăn</a:t>
            </a:r>
            <a:r>
              <a:rPr lang="en-US" baseline="0" dirty="0" smtClean="0"/>
              <a:t> </a:t>
            </a:r>
            <a:r>
              <a:rPr lang="en-US" baseline="0" dirty="0" err="1" smtClean="0"/>
              <a:t>chặn</a:t>
            </a:r>
            <a:r>
              <a:rPr lang="en-US" baseline="0" dirty="0" smtClean="0"/>
              <a:t> </a:t>
            </a:r>
            <a:r>
              <a:rPr lang="en-US" baseline="0" dirty="0" err="1" smtClean="0"/>
              <a:t>tổ</a:t>
            </a:r>
            <a:r>
              <a:rPr lang="en-US" baseline="0" dirty="0" smtClean="0"/>
              <a:t> </a:t>
            </a:r>
            <a:r>
              <a:rPr lang="en-US" baseline="0" dirty="0" err="1" smtClean="0"/>
              <a:t>hợp</a:t>
            </a:r>
            <a:r>
              <a:rPr lang="en-US" baseline="0" dirty="0" smtClean="0"/>
              <a:t> oxy </a:t>
            </a:r>
            <a:r>
              <a:rPr lang="en-US" baseline="0" dirty="0" err="1" smtClean="0"/>
              <a:t>và</a:t>
            </a:r>
            <a:r>
              <a:rPr lang="en-US" baseline="0" dirty="0" smtClean="0"/>
              <a:t> </a:t>
            </a:r>
            <a:r>
              <a:rPr lang="en-US" baseline="0" dirty="0" err="1" smtClean="0"/>
              <a:t>Nito</a:t>
            </a:r>
            <a:r>
              <a:rPr lang="en-US" baseline="0" dirty="0" smtClean="0"/>
              <a:t> </a:t>
            </a:r>
            <a:r>
              <a:rPr lang="en-US" baseline="0" dirty="0" err="1" smtClean="0"/>
              <a:t>cung</a:t>
            </a:r>
            <a:r>
              <a:rPr lang="en-US" baseline="0" dirty="0" smtClean="0"/>
              <a:t> </a:t>
            </a:r>
            <a:r>
              <a:rPr lang="en-US" baseline="0" dirty="0" err="1" smtClean="0"/>
              <a:t>cấp</a:t>
            </a:r>
            <a:r>
              <a:rPr lang="en-US" baseline="0" dirty="0" smtClean="0"/>
              <a:t> </a:t>
            </a:r>
            <a:r>
              <a:rPr lang="en-US" baseline="0" dirty="0" err="1" smtClean="0"/>
              <a:t>cho</a:t>
            </a:r>
            <a:r>
              <a:rPr lang="en-US" baseline="0" dirty="0" smtClean="0"/>
              <a:t> </a:t>
            </a:r>
            <a:r>
              <a:rPr lang="en-US" baseline="0" dirty="0" err="1" smtClean="0"/>
              <a:t>các</a:t>
            </a:r>
            <a:r>
              <a:rPr lang="en-US" baseline="0" dirty="0" smtClean="0"/>
              <a:t> vi </a:t>
            </a:r>
            <a:r>
              <a:rPr lang="en-US" baseline="0" dirty="0" err="1" smtClean="0"/>
              <a:t>sinh</a:t>
            </a:r>
            <a:r>
              <a:rPr lang="en-US" baseline="0" dirty="0" smtClean="0"/>
              <a:t> </a:t>
            </a:r>
            <a:r>
              <a:rPr lang="en-US" baseline="0" dirty="0" err="1" smtClean="0"/>
              <a:t>vật</a:t>
            </a:r>
            <a:r>
              <a:rPr lang="en-US" baseline="0" dirty="0" smtClean="0"/>
              <a:t> </a:t>
            </a:r>
            <a:r>
              <a:rPr lang="en-US" baseline="0" dirty="0" err="1" smtClean="0"/>
              <a:t>có</a:t>
            </a:r>
            <a:r>
              <a:rPr lang="en-US" baseline="0" dirty="0" smtClean="0"/>
              <a:t> </a:t>
            </a:r>
            <a:r>
              <a:rPr lang="en-US" baseline="0" dirty="0" err="1" smtClean="0"/>
              <a:t>hại</a:t>
            </a:r>
            <a:r>
              <a:rPr lang="en-US" baseline="0" dirty="0" smtClean="0"/>
              <a:t> </a:t>
            </a:r>
            <a:r>
              <a:rPr lang="en-US" baseline="0" dirty="0" err="1" smtClean="0"/>
              <a:t>gây</a:t>
            </a:r>
            <a:r>
              <a:rPr lang="en-US" baseline="0" dirty="0" smtClean="0"/>
              <a:t> </a:t>
            </a:r>
            <a:r>
              <a:rPr lang="en-US" baseline="0" dirty="0" err="1" smtClean="0"/>
              <a:t>viêm</a:t>
            </a:r>
            <a:r>
              <a:rPr lang="en-US" baseline="0" dirty="0" smtClean="0"/>
              <a:t>, </a:t>
            </a:r>
            <a:r>
              <a:rPr lang="en-US" baseline="0" dirty="0" err="1" smtClean="0"/>
              <a:t>ngăn</a:t>
            </a:r>
            <a:r>
              <a:rPr lang="en-US" baseline="0" dirty="0" smtClean="0"/>
              <a:t> </a:t>
            </a:r>
            <a:r>
              <a:rPr lang="en-US" baseline="0" dirty="0" err="1" smtClean="0"/>
              <a:t>chặn</a:t>
            </a:r>
            <a:r>
              <a:rPr lang="en-US" baseline="0" dirty="0" smtClean="0"/>
              <a:t> </a:t>
            </a:r>
            <a:r>
              <a:rPr lang="en-US" baseline="0" dirty="0" err="1" smtClean="0"/>
              <a:t>hoạt</a:t>
            </a:r>
            <a:r>
              <a:rPr lang="en-US" baseline="0" dirty="0" smtClean="0"/>
              <a:t> </a:t>
            </a:r>
            <a:r>
              <a:rPr lang="en-US" baseline="0" dirty="0" err="1" smtClean="0"/>
              <a:t>động</a:t>
            </a:r>
            <a:r>
              <a:rPr lang="en-US" baseline="0" dirty="0" smtClean="0"/>
              <a:t> </a:t>
            </a:r>
            <a:r>
              <a:rPr lang="en-US" baseline="0" dirty="0" err="1" smtClean="0"/>
              <a:t>của</a:t>
            </a:r>
            <a:r>
              <a:rPr lang="en-US" baseline="0" dirty="0" smtClean="0"/>
              <a:t> </a:t>
            </a:r>
            <a:r>
              <a:rPr lang="en-US" baseline="0" dirty="0" err="1" smtClean="0"/>
              <a:t>các</a:t>
            </a:r>
            <a:r>
              <a:rPr lang="en-US" baseline="0" dirty="0" smtClean="0"/>
              <a:t> enzyme </a:t>
            </a:r>
            <a:r>
              <a:rPr lang="en-US" baseline="0" dirty="0" err="1" smtClean="0"/>
              <a:t>gây</a:t>
            </a:r>
            <a:r>
              <a:rPr lang="en-US" baseline="0" dirty="0" smtClean="0"/>
              <a:t> </a:t>
            </a:r>
            <a:r>
              <a:rPr lang="en-US" baseline="0" dirty="0" err="1" smtClean="0"/>
              <a:t>viêm</a:t>
            </a:r>
            <a:r>
              <a:rPr lang="en-US" baseline="0" dirty="0" smtClean="0"/>
              <a:t> </a:t>
            </a:r>
            <a:r>
              <a:rPr lang="en-US" baseline="0" dirty="0" err="1" smtClean="0"/>
              <a:t>có</a:t>
            </a:r>
            <a:r>
              <a:rPr lang="en-US" baseline="0" dirty="0" smtClean="0"/>
              <a:t> </a:t>
            </a:r>
            <a:r>
              <a:rPr lang="en-US" baseline="0" dirty="0" err="1" smtClean="0"/>
              <a:t>liên</a:t>
            </a:r>
            <a:r>
              <a:rPr lang="en-US" baseline="0" dirty="0" smtClean="0"/>
              <a:t> </a:t>
            </a:r>
            <a:r>
              <a:rPr lang="en-US" baseline="0" dirty="0" err="1" smtClean="0"/>
              <a:t>quan</a:t>
            </a:r>
            <a:r>
              <a:rPr lang="en-US" baseline="0" dirty="0" smtClean="0"/>
              <a:t> </a:t>
            </a:r>
            <a:r>
              <a:rPr lang="en-US" baseline="0" dirty="0" err="1" smtClean="0"/>
              <a:t>đến</a:t>
            </a:r>
            <a:r>
              <a:rPr lang="en-US" baseline="0" dirty="0" smtClean="0"/>
              <a:t> </a:t>
            </a:r>
            <a:r>
              <a:rPr lang="en-US" baseline="0" dirty="0" err="1" smtClean="0"/>
              <a:t>quá</a:t>
            </a:r>
            <a:r>
              <a:rPr lang="en-US" baseline="0" dirty="0" smtClean="0"/>
              <a:t> </a:t>
            </a:r>
            <a:r>
              <a:rPr lang="en-US" baseline="0" dirty="0" err="1" smtClean="0"/>
              <a:t>trình</a:t>
            </a:r>
            <a:r>
              <a:rPr lang="en-US" baseline="0" dirty="0" smtClean="0"/>
              <a:t> </a:t>
            </a:r>
            <a:r>
              <a:rPr lang="en-US" baseline="0" dirty="0" err="1" smtClean="0"/>
              <a:t>sản</a:t>
            </a:r>
            <a:r>
              <a:rPr lang="en-US" baseline="0" dirty="0" smtClean="0"/>
              <a:t> </a:t>
            </a:r>
            <a:r>
              <a:rPr lang="en-US" baseline="0" dirty="0" err="1" smtClean="0"/>
              <a:t>sinh</a:t>
            </a:r>
            <a:r>
              <a:rPr lang="en-US" baseline="0" dirty="0" smtClean="0"/>
              <a:t> </a:t>
            </a:r>
            <a:r>
              <a:rPr lang="en-US" baseline="0" dirty="0" err="1" smtClean="0"/>
              <a:t>ra</a:t>
            </a:r>
            <a:r>
              <a:rPr lang="en-US" baseline="0" dirty="0" smtClean="0"/>
              <a:t> </a:t>
            </a:r>
            <a:r>
              <a:rPr lang="en-US" baseline="0" dirty="0" err="1" smtClean="0"/>
              <a:t>gốc</a:t>
            </a:r>
            <a:r>
              <a:rPr lang="en-US" baseline="0" dirty="0" smtClean="0"/>
              <a:t> </a:t>
            </a:r>
            <a:r>
              <a:rPr lang="en-US" baseline="0" dirty="0" err="1" smtClean="0"/>
              <a:t>tự</a:t>
            </a:r>
            <a:r>
              <a:rPr lang="en-US" baseline="0" dirty="0" smtClean="0"/>
              <a:t> do.   </a:t>
            </a:r>
          </a:p>
          <a:p>
            <a:pPr marL="342900" indent="-342900" algn="just">
              <a:lnSpc>
                <a:spcPct val="130000"/>
              </a:lnSpc>
              <a:buFont typeface="Arial"/>
              <a:buChar char="•"/>
              <a:tabLst>
                <a:tab pos="7085013" algn="l"/>
              </a:tabLst>
            </a:pPr>
            <a:r>
              <a:rPr lang="en-US" sz="2000" b="1" dirty="0" err="1" smtClean="0"/>
              <a:t>Polysacharide</a:t>
            </a:r>
            <a:r>
              <a:rPr lang="en-US" sz="2000" dirty="0" smtClean="0"/>
              <a:t> </a:t>
            </a:r>
            <a:r>
              <a:rPr lang="en-US" sz="2000" dirty="0" err="1" smtClean="0"/>
              <a:t>là</a:t>
            </a:r>
            <a:r>
              <a:rPr lang="en-US" sz="2000" dirty="0" smtClean="0"/>
              <a:t> </a:t>
            </a:r>
            <a:r>
              <a:rPr lang="en-US" sz="2000" dirty="0" err="1" smtClean="0"/>
              <a:t>phân</a:t>
            </a:r>
            <a:r>
              <a:rPr lang="en-US" sz="2000" dirty="0" smtClean="0"/>
              <a:t> </a:t>
            </a:r>
            <a:r>
              <a:rPr lang="en-US" sz="2000" dirty="0" err="1" smtClean="0"/>
              <a:t>tử</a:t>
            </a:r>
            <a:r>
              <a:rPr lang="en-US" sz="2000" dirty="0" smtClean="0"/>
              <a:t> carbohydrate </a:t>
            </a:r>
            <a:r>
              <a:rPr lang="en-US" sz="2000" dirty="0" err="1" smtClean="0"/>
              <a:t>cao</a:t>
            </a:r>
            <a:r>
              <a:rPr lang="en-US" sz="2000" dirty="0" smtClean="0"/>
              <a:t> </a:t>
            </a:r>
            <a:r>
              <a:rPr lang="en-US" sz="2000" dirty="0" err="1" smtClean="0"/>
              <a:t>phân</a:t>
            </a:r>
            <a:r>
              <a:rPr lang="en-US" sz="2000" dirty="0" smtClean="0"/>
              <a:t> </a:t>
            </a:r>
            <a:r>
              <a:rPr lang="en-US" sz="2000" dirty="0" err="1" smtClean="0"/>
              <a:t>tử</a:t>
            </a:r>
            <a:r>
              <a:rPr lang="en-US" sz="2000" dirty="0" smtClean="0"/>
              <a:t>, </a:t>
            </a:r>
            <a:r>
              <a:rPr lang="en-US" sz="2000" dirty="0" err="1" smtClean="0"/>
              <a:t>trong</a:t>
            </a:r>
            <a:r>
              <a:rPr lang="en-US" sz="2000" dirty="0" smtClean="0"/>
              <a:t> </a:t>
            </a:r>
            <a:r>
              <a:rPr lang="en-US" sz="2000" dirty="0" err="1" smtClean="0"/>
              <a:t>thành</a:t>
            </a:r>
            <a:r>
              <a:rPr lang="en-US" sz="2000" dirty="0" smtClean="0"/>
              <a:t>      </a:t>
            </a:r>
            <a:r>
              <a:rPr lang="en-US" sz="2000" dirty="0" err="1" smtClean="0"/>
              <a:t>phần</a:t>
            </a:r>
            <a:r>
              <a:rPr lang="en-US" sz="2000" dirty="0" smtClean="0"/>
              <a:t> </a:t>
            </a:r>
            <a:r>
              <a:rPr lang="en-US" sz="2000" dirty="0" err="1" smtClean="0"/>
              <a:t>của</a:t>
            </a:r>
            <a:r>
              <a:rPr lang="en-US" sz="2000" dirty="0" smtClean="0"/>
              <a:t> </a:t>
            </a:r>
            <a:r>
              <a:rPr lang="en-US" sz="2000" dirty="0" err="1" smtClean="0"/>
              <a:t>nó</a:t>
            </a:r>
            <a:r>
              <a:rPr lang="en-US" sz="2000" dirty="0" smtClean="0"/>
              <a:t> </a:t>
            </a:r>
            <a:r>
              <a:rPr lang="en-US" sz="2000" dirty="0" err="1" smtClean="0"/>
              <a:t>có</a:t>
            </a:r>
            <a:r>
              <a:rPr lang="en-US" sz="2000" dirty="0" smtClean="0"/>
              <a:t> </a:t>
            </a:r>
            <a:r>
              <a:rPr lang="en-US" sz="2000" dirty="0" err="1" smtClean="0"/>
              <a:t>chứa</a:t>
            </a:r>
            <a:r>
              <a:rPr lang="en-US" sz="2000" dirty="0" smtClean="0"/>
              <a:t> </a:t>
            </a:r>
            <a:r>
              <a:rPr lang="en-US" sz="2000" dirty="0" err="1" smtClean="0"/>
              <a:t>nhiêu</a:t>
            </a:r>
            <a:r>
              <a:rPr lang="en-US" sz="2000" dirty="0" smtClean="0"/>
              <a:t> </a:t>
            </a:r>
            <a:r>
              <a:rPr lang="en-US" sz="2000" dirty="0" err="1" smtClean="0"/>
              <a:t>tinh</a:t>
            </a:r>
            <a:r>
              <a:rPr lang="en-US" sz="2000" dirty="0" smtClean="0"/>
              <a:t> </a:t>
            </a:r>
            <a:r>
              <a:rPr lang="en-US" sz="2000" dirty="0" err="1" smtClean="0"/>
              <a:t>bột</a:t>
            </a:r>
            <a:r>
              <a:rPr lang="en-US" sz="2000" dirty="0" smtClean="0"/>
              <a:t> </a:t>
            </a:r>
            <a:r>
              <a:rPr lang="en-US" sz="2000" dirty="0" err="1" smtClean="0"/>
              <a:t>và</a:t>
            </a:r>
            <a:r>
              <a:rPr lang="en-US" sz="2000" dirty="0" smtClean="0"/>
              <a:t> glycogen, monosaccharide…</a:t>
            </a:r>
          </a:p>
          <a:p>
            <a:pPr lvl="1" algn="just">
              <a:lnSpc>
                <a:spcPct val="130000"/>
              </a:lnSpc>
            </a:pPr>
            <a:r>
              <a:rPr lang="en-US" sz="2000" dirty="0" err="1" smtClean="0"/>
              <a:t>Polysacharide</a:t>
            </a:r>
            <a:r>
              <a:rPr lang="en-US" sz="2000" dirty="0" smtClean="0"/>
              <a:t> </a:t>
            </a:r>
            <a:r>
              <a:rPr lang="en-US" sz="2000" dirty="0" err="1" smtClean="0"/>
              <a:t>có</a:t>
            </a:r>
            <a:r>
              <a:rPr lang="en-US" sz="2000" dirty="0" smtClean="0"/>
              <a:t> </a:t>
            </a:r>
            <a:r>
              <a:rPr lang="en-US" sz="2000" dirty="0" err="1" smtClean="0"/>
              <a:t>tác</a:t>
            </a:r>
            <a:r>
              <a:rPr lang="en-US" sz="2000" dirty="0" smtClean="0"/>
              <a:t> </a:t>
            </a:r>
            <a:r>
              <a:rPr lang="en-US" sz="2000" dirty="0" err="1" smtClean="0"/>
              <a:t>dụng</a:t>
            </a:r>
            <a:r>
              <a:rPr lang="en-US" sz="2000" dirty="0" smtClean="0"/>
              <a:t> </a:t>
            </a:r>
            <a:r>
              <a:rPr lang="en-US" sz="2000" dirty="0" err="1" smtClean="0"/>
              <a:t>trì</a:t>
            </a:r>
            <a:r>
              <a:rPr lang="en-US" sz="2000" dirty="0" smtClean="0"/>
              <a:t> </a:t>
            </a:r>
            <a:r>
              <a:rPr lang="en-US" sz="2000" dirty="0" err="1" smtClean="0"/>
              <a:t>hoãn</a:t>
            </a:r>
            <a:r>
              <a:rPr lang="en-US" sz="2000" dirty="0" smtClean="0"/>
              <a:t> </a:t>
            </a:r>
            <a:r>
              <a:rPr lang="en-US" sz="2000" dirty="0" err="1" smtClean="0"/>
              <a:t>sự</a:t>
            </a:r>
            <a:r>
              <a:rPr lang="en-US" sz="2000" dirty="0" smtClean="0"/>
              <a:t> </a:t>
            </a:r>
            <a:r>
              <a:rPr lang="en-US" sz="2000" dirty="0" err="1" smtClean="0"/>
              <a:t>lão</a:t>
            </a:r>
            <a:r>
              <a:rPr lang="en-US" sz="2000" dirty="0" smtClean="0"/>
              <a:t> </a:t>
            </a:r>
            <a:r>
              <a:rPr lang="en-US" sz="2000" dirty="0" err="1" smtClean="0"/>
              <a:t>hoá</a:t>
            </a:r>
            <a:r>
              <a:rPr lang="en-US" sz="2000" dirty="0" smtClean="0"/>
              <a:t> </a:t>
            </a:r>
            <a:r>
              <a:rPr lang="en-US" sz="2000" dirty="0" err="1" smtClean="0"/>
              <a:t>theo</a:t>
            </a:r>
            <a:r>
              <a:rPr lang="en-US" sz="2000" dirty="0" smtClean="0"/>
              <a:t> </a:t>
            </a:r>
            <a:r>
              <a:rPr lang="en-US" sz="2000" dirty="0" err="1" smtClean="0"/>
              <a:t>cơ</a:t>
            </a:r>
            <a:r>
              <a:rPr lang="en-US" sz="2000" dirty="0" smtClean="0"/>
              <a:t> </a:t>
            </a:r>
            <a:r>
              <a:rPr lang="en-US" sz="2000" dirty="0" err="1" smtClean="0"/>
              <a:t>chế</a:t>
            </a:r>
            <a:r>
              <a:rPr lang="en-US" sz="2000" dirty="0" smtClean="0"/>
              <a:t> </a:t>
            </a:r>
            <a:r>
              <a:rPr lang="en-US" sz="2000" dirty="0" err="1" smtClean="0"/>
              <a:t>tăng</a:t>
            </a:r>
            <a:r>
              <a:rPr lang="en-US" sz="2000" dirty="0" smtClean="0"/>
              <a:t> </a:t>
            </a:r>
            <a:r>
              <a:rPr lang="en-US" sz="2000" dirty="0" err="1" smtClean="0"/>
              <a:t>cường</a:t>
            </a:r>
            <a:r>
              <a:rPr lang="en-US" sz="2000" dirty="0" smtClean="0"/>
              <a:t> </a:t>
            </a:r>
            <a:r>
              <a:rPr lang="en-US" sz="2000" dirty="0" err="1" smtClean="0"/>
              <a:t>và</a:t>
            </a:r>
            <a:r>
              <a:rPr lang="en-US" sz="2000" dirty="0" smtClean="0"/>
              <a:t> </a:t>
            </a:r>
            <a:r>
              <a:rPr lang="en-US" sz="2000" dirty="0" err="1" smtClean="0"/>
              <a:t>điều</a:t>
            </a:r>
            <a:r>
              <a:rPr lang="en-US" sz="2000" dirty="0" smtClean="0"/>
              <a:t> </a:t>
            </a:r>
            <a:r>
              <a:rPr lang="en-US" sz="2000" dirty="0" err="1" smtClean="0"/>
              <a:t>chỉnh</a:t>
            </a:r>
            <a:r>
              <a:rPr lang="en-US" sz="2000" dirty="0" smtClean="0"/>
              <a:t> </a:t>
            </a:r>
            <a:r>
              <a:rPr lang="en-US" sz="2000" dirty="0" err="1" smtClean="0"/>
              <a:t>chức</a:t>
            </a:r>
            <a:r>
              <a:rPr lang="en-US" sz="2000" dirty="0" smtClean="0"/>
              <a:t> </a:t>
            </a:r>
            <a:r>
              <a:rPr lang="en-US" sz="2000" dirty="0" err="1" smtClean="0"/>
              <a:t>năng</a:t>
            </a:r>
            <a:r>
              <a:rPr lang="en-US" sz="2000" dirty="0" smtClean="0"/>
              <a:t> </a:t>
            </a:r>
            <a:r>
              <a:rPr lang="en-US" sz="2000" dirty="0" err="1" smtClean="0"/>
              <a:t>miễn</a:t>
            </a:r>
            <a:r>
              <a:rPr lang="en-US" sz="2000" dirty="0" smtClean="0"/>
              <a:t> </a:t>
            </a:r>
            <a:r>
              <a:rPr lang="en-US" sz="2000" dirty="0" err="1" smtClean="0"/>
              <a:t>dịch</a:t>
            </a:r>
            <a:r>
              <a:rPr lang="en-US" sz="2000" dirty="0" smtClean="0"/>
              <a:t>, </a:t>
            </a:r>
            <a:r>
              <a:rPr lang="en-US" sz="2000" dirty="0" err="1" smtClean="0"/>
              <a:t>đồng</a:t>
            </a:r>
            <a:r>
              <a:rPr lang="en-US" sz="2000" dirty="0" smtClean="0"/>
              <a:t> </a:t>
            </a:r>
            <a:r>
              <a:rPr lang="en-US" sz="2000" dirty="0" err="1" smtClean="0"/>
              <a:t>thời</a:t>
            </a:r>
            <a:r>
              <a:rPr lang="en-US" sz="2000" dirty="0" smtClean="0"/>
              <a:t> </a:t>
            </a:r>
            <a:r>
              <a:rPr lang="en-US" sz="2000" dirty="0" err="1" smtClean="0"/>
              <a:t>còn</a:t>
            </a:r>
            <a:r>
              <a:rPr lang="en-US" sz="2000" dirty="0" smtClean="0"/>
              <a:t> </a:t>
            </a:r>
            <a:r>
              <a:rPr lang="en-US" sz="2000" dirty="0" err="1" smtClean="0"/>
              <a:t>giúp</a:t>
            </a:r>
            <a:r>
              <a:rPr lang="en-US" sz="2000" dirty="0" smtClean="0"/>
              <a:t> </a:t>
            </a:r>
            <a:r>
              <a:rPr lang="en-US" sz="2000" dirty="0" err="1" smtClean="0"/>
              <a:t>tăng</a:t>
            </a:r>
            <a:r>
              <a:rPr lang="en-US" sz="2000" dirty="0" smtClean="0"/>
              <a:t> </a:t>
            </a:r>
            <a:r>
              <a:rPr lang="en-US" sz="2000" dirty="0" err="1" smtClean="0"/>
              <a:t>cường</a:t>
            </a:r>
            <a:r>
              <a:rPr lang="en-US" sz="2000" dirty="0" smtClean="0"/>
              <a:t> </a:t>
            </a:r>
            <a:r>
              <a:rPr lang="en-US" sz="2000" dirty="0" err="1" smtClean="0"/>
              <a:t>tổng</a:t>
            </a:r>
            <a:r>
              <a:rPr lang="en-US" sz="2000" dirty="0" smtClean="0"/>
              <a:t> </a:t>
            </a:r>
            <a:r>
              <a:rPr lang="en-US" sz="2000" dirty="0" err="1" smtClean="0"/>
              <a:t>hợp</a:t>
            </a:r>
            <a:r>
              <a:rPr lang="en-US" sz="2000" dirty="0" smtClean="0"/>
              <a:t> DNA </a:t>
            </a:r>
            <a:r>
              <a:rPr lang="en-US" sz="2000" dirty="0" err="1" smtClean="0"/>
              <a:t>trong</a:t>
            </a:r>
            <a:r>
              <a:rPr lang="en-US" sz="2000" dirty="0" smtClean="0"/>
              <a:t> </a:t>
            </a:r>
            <a:r>
              <a:rPr lang="en-US" sz="2000" dirty="0" err="1" smtClean="0"/>
              <a:t>tế</a:t>
            </a:r>
            <a:r>
              <a:rPr lang="en-US" sz="2000" dirty="0" smtClean="0"/>
              <a:t> </a:t>
            </a:r>
            <a:r>
              <a:rPr lang="en-US" sz="2000" dirty="0" err="1" smtClean="0"/>
              <a:t>bào</a:t>
            </a:r>
            <a:r>
              <a:rPr lang="en-US" sz="2000" dirty="0" smtClean="0"/>
              <a:t> </a:t>
            </a:r>
            <a:r>
              <a:rPr lang="en-US" sz="2000" dirty="0" err="1" smtClean="0"/>
              <a:t>hạt</a:t>
            </a:r>
            <a:r>
              <a:rPr lang="en-US" sz="2000" dirty="0" smtClean="0"/>
              <a:t> </a:t>
            </a:r>
            <a:r>
              <a:rPr lang="en-US" sz="2000" dirty="0" err="1" smtClean="0"/>
              <a:t>nhân</a:t>
            </a:r>
            <a:r>
              <a:rPr lang="en-US" sz="2000" dirty="0" smtClean="0"/>
              <a:t>, </a:t>
            </a:r>
            <a:r>
              <a:rPr lang="en-US" sz="2000" dirty="0" err="1" smtClean="0"/>
              <a:t>tăng</a:t>
            </a:r>
            <a:r>
              <a:rPr lang="en-US" sz="2000" dirty="0" smtClean="0"/>
              <a:t> </a:t>
            </a:r>
            <a:r>
              <a:rPr lang="en-US" sz="2000" dirty="0" err="1" smtClean="0"/>
              <a:t>số</a:t>
            </a:r>
            <a:r>
              <a:rPr lang="en-US" sz="2000" dirty="0" smtClean="0"/>
              <a:t> </a:t>
            </a:r>
            <a:r>
              <a:rPr lang="en-US" sz="2000" dirty="0" err="1" smtClean="0"/>
              <a:t>lượng</a:t>
            </a:r>
            <a:r>
              <a:rPr lang="en-US" sz="2000" dirty="0" smtClean="0"/>
              <a:t> </a:t>
            </a:r>
            <a:r>
              <a:rPr lang="en-US" sz="2000" dirty="0" err="1" smtClean="0"/>
              <a:t>các</a:t>
            </a:r>
            <a:r>
              <a:rPr lang="en-US" sz="2000" dirty="0" smtClean="0"/>
              <a:t> </a:t>
            </a:r>
            <a:r>
              <a:rPr lang="en-US" sz="2000" dirty="0" err="1" smtClean="0"/>
              <a:t>tế</a:t>
            </a:r>
            <a:r>
              <a:rPr lang="en-US" sz="2000" dirty="0" smtClean="0"/>
              <a:t> </a:t>
            </a:r>
            <a:r>
              <a:rPr lang="en-US" sz="2000" dirty="0" err="1" smtClean="0"/>
              <a:t>bào</a:t>
            </a:r>
            <a:r>
              <a:rPr lang="en-US" sz="2000" dirty="0" smtClean="0"/>
              <a:t> </a:t>
            </a:r>
            <a:r>
              <a:rPr lang="en-US" sz="2000" dirty="0" err="1" smtClean="0"/>
              <a:t>phân</a:t>
            </a:r>
            <a:r>
              <a:rPr lang="en-US" sz="2000" dirty="0" smtClean="0"/>
              <a:t> chia </a:t>
            </a:r>
            <a:r>
              <a:rPr lang="en-US" sz="2000" dirty="0" err="1" smtClean="0"/>
              <a:t>làm</a:t>
            </a:r>
            <a:r>
              <a:rPr lang="en-US" sz="2000" dirty="0" smtClean="0"/>
              <a:t> </a:t>
            </a:r>
            <a:r>
              <a:rPr lang="en-US" sz="2000" dirty="0" err="1" smtClean="0"/>
              <a:t>chậm</a:t>
            </a:r>
            <a:r>
              <a:rPr lang="en-US" sz="2000" dirty="0" smtClean="0"/>
              <a:t> </a:t>
            </a:r>
            <a:r>
              <a:rPr lang="en-US" sz="2000" dirty="0" err="1" smtClean="0"/>
              <a:t>lão</a:t>
            </a:r>
            <a:r>
              <a:rPr lang="en-US" sz="2000" dirty="0" smtClean="0"/>
              <a:t> </a:t>
            </a:r>
            <a:r>
              <a:rPr lang="en-US" sz="2000" dirty="0" err="1" smtClean="0"/>
              <a:t>hoá</a:t>
            </a:r>
            <a:r>
              <a:rPr lang="en-US" sz="2000" dirty="0" smtClean="0"/>
              <a:t>.</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b="1" dirty="0" err="1" smtClean="0"/>
              <a:t>Vitis</a:t>
            </a:r>
            <a:r>
              <a:rPr lang="en-US" b="1" dirty="0" smtClean="0"/>
              <a:t> </a:t>
            </a:r>
            <a:r>
              <a:rPr lang="en-US" b="1" dirty="0" err="1" smtClean="0"/>
              <a:t>Vinifera</a:t>
            </a:r>
            <a:r>
              <a:rPr lang="en-US" b="1" dirty="0" smtClean="0"/>
              <a:t> (Grape) Seed oil: </a:t>
            </a:r>
            <a:r>
              <a:rPr lang="en-US" dirty="0" err="1" smtClean="0"/>
              <a:t>được</a:t>
            </a:r>
            <a:r>
              <a:rPr lang="en-US" dirty="0" smtClean="0"/>
              <a:t> </a:t>
            </a:r>
            <a:r>
              <a:rPr lang="en-US" dirty="0" err="1" smtClean="0"/>
              <a:t>đánh</a:t>
            </a:r>
            <a:r>
              <a:rPr lang="en-US" dirty="0" smtClean="0"/>
              <a:t> </a:t>
            </a:r>
            <a:r>
              <a:rPr lang="en-US" dirty="0" err="1" smtClean="0"/>
              <a:t>giá</a:t>
            </a:r>
            <a:r>
              <a:rPr lang="en-US" dirty="0" smtClean="0"/>
              <a:t> </a:t>
            </a:r>
            <a:r>
              <a:rPr lang="en-US" dirty="0" err="1" smtClean="0"/>
              <a:t>là</a:t>
            </a:r>
            <a:r>
              <a:rPr lang="en-US" dirty="0" smtClean="0"/>
              <a:t> </a:t>
            </a:r>
            <a:r>
              <a:rPr lang="en-US" dirty="0" err="1" smtClean="0"/>
              <a:t>chất</a:t>
            </a:r>
            <a:r>
              <a:rPr lang="en-US" dirty="0" smtClean="0"/>
              <a:t> </a:t>
            </a:r>
            <a:r>
              <a:rPr lang="en-US" dirty="0" err="1" smtClean="0"/>
              <a:t>tự</a:t>
            </a:r>
            <a:r>
              <a:rPr lang="en-US" dirty="0" smtClean="0"/>
              <a:t> </a:t>
            </a:r>
            <a:r>
              <a:rPr lang="en-US" dirty="0" err="1" smtClean="0"/>
              <a:t>nhiên</a:t>
            </a:r>
            <a:r>
              <a:rPr lang="en-US" dirty="0" smtClean="0"/>
              <a:t> </a:t>
            </a:r>
            <a:r>
              <a:rPr lang="en-US" dirty="0" err="1" smtClean="0"/>
              <a:t>có</a:t>
            </a:r>
            <a:r>
              <a:rPr lang="en-US" dirty="0" smtClean="0"/>
              <a:t> </a:t>
            </a:r>
            <a:r>
              <a:rPr lang="en-US" dirty="0" err="1" smtClean="0"/>
              <a:t>khả</a:t>
            </a:r>
            <a:r>
              <a:rPr lang="en-US" dirty="0" smtClean="0"/>
              <a:t> </a:t>
            </a:r>
            <a:r>
              <a:rPr lang="en-US" dirty="0" err="1" smtClean="0"/>
              <a:t>năng</a:t>
            </a:r>
            <a:r>
              <a:rPr lang="en-US" dirty="0" smtClean="0"/>
              <a:t> </a:t>
            </a:r>
            <a:r>
              <a:rPr lang="en-US" dirty="0" err="1" smtClean="0"/>
              <a:t>chống</a:t>
            </a:r>
            <a:r>
              <a:rPr lang="en-US" dirty="0" smtClean="0"/>
              <a:t> oxy </a:t>
            </a:r>
            <a:r>
              <a:rPr lang="en-US" dirty="0" err="1" smtClean="0"/>
              <a:t>hoá</a:t>
            </a:r>
            <a:r>
              <a:rPr lang="en-US" dirty="0" smtClean="0"/>
              <a:t> </a:t>
            </a:r>
            <a:r>
              <a:rPr lang="en-US" dirty="0" err="1" smtClean="0"/>
              <a:t>cực</a:t>
            </a:r>
            <a:r>
              <a:rPr lang="en-US" dirty="0" smtClean="0"/>
              <a:t> </a:t>
            </a:r>
            <a:r>
              <a:rPr lang="en-US" dirty="0" err="1" smtClean="0"/>
              <a:t>mạnh</a:t>
            </a:r>
            <a:r>
              <a:rPr lang="en-US" dirty="0" smtClean="0"/>
              <a:t>. </a:t>
            </a:r>
            <a:r>
              <a:rPr lang="en-US" dirty="0" err="1" smtClean="0"/>
              <a:t>Trong</a:t>
            </a:r>
            <a:r>
              <a:rPr lang="en-US" dirty="0" smtClean="0"/>
              <a:t> </a:t>
            </a:r>
            <a:r>
              <a:rPr lang="en-US" dirty="0" err="1" smtClean="0"/>
              <a:t>tinh</a:t>
            </a:r>
            <a:r>
              <a:rPr lang="en-US" dirty="0" smtClean="0"/>
              <a:t> </a:t>
            </a:r>
            <a:r>
              <a:rPr lang="en-US" dirty="0" err="1" smtClean="0"/>
              <a:t>dầu</a:t>
            </a:r>
            <a:r>
              <a:rPr lang="en-US" dirty="0" smtClean="0"/>
              <a:t> </a:t>
            </a:r>
            <a:r>
              <a:rPr lang="en-US" dirty="0" err="1" smtClean="0"/>
              <a:t>hạt</a:t>
            </a:r>
            <a:r>
              <a:rPr lang="en-US" dirty="0" smtClean="0"/>
              <a:t> </a:t>
            </a:r>
            <a:r>
              <a:rPr lang="en-US" dirty="0" err="1" smtClean="0"/>
              <a:t>nho</a:t>
            </a:r>
            <a:r>
              <a:rPr lang="en-US" dirty="0" smtClean="0"/>
              <a:t> </a:t>
            </a:r>
            <a:r>
              <a:rPr lang="en-US" dirty="0" err="1" smtClean="0"/>
              <a:t>có</a:t>
            </a:r>
            <a:r>
              <a:rPr lang="en-US" dirty="0" smtClean="0"/>
              <a:t> </a:t>
            </a:r>
            <a:r>
              <a:rPr lang="en-US" dirty="0" err="1" smtClean="0"/>
              <a:t>tìm</a:t>
            </a:r>
            <a:r>
              <a:rPr lang="en-US" dirty="0" smtClean="0"/>
              <a:t> </a:t>
            </a:r>
            <a:r>
              <a:rPr lang="en-US" dirty="0" err="1" smtClean="0"/>
              <a:t>thất</a:t>
            </a:r>
            <a:r>
              <a:rPr lang="en-US" dirty="0" smtClean="0"/>
              <a:t> vitamin E, beta-carotene, coenzyme Q10 (</a:t>
            </a:r>
            <a:r>
              <a:rPr lang="en-US" dirty="0" err="1" smtClean="0"/>
              <a:t>chống</a:t>
            </a:r>
            <a:r>
              <a:rPr lang="en-US" dirty="0" smtClean="0"/>
              <a:t> oxy </a:t>
            </a:r>
            <a:r>
              <a:rPr lang="en-US" dirty="0" err="1" smtClean="0"/>
              <a:t>hoá</a:t>
            </a:r>
            <a:r>
              <a:rPr lang="en-US" dirty="0" smtClean="0"/>
              <a:t>), </a:t>
            </a:r>
            <a:r>
              <a:rPr lang="en-US" dirty="0" err="1" smtClean="0"/>
              <a:t>chứa</a:t>
            </a:r>
            <a:r>
              <a:rPr lang="en-US" dirty="0" smtClean="0"/>
              <a:t> </a:t>
            </a:r>
            <a:r>
              <a:rPr lang="en-US" dirty="0" err="1" smtClean="0"/>
              <a:t>nhiều</a:t>
            </a:r>
            <a:r>
              <a:rPr lang="en-US" dirty="0" smtClean="0"/>
              <a:t> </a:t>
            </a:r>
            <a:r>
              <a:rPr lang="en-US" dirty="0" err="1" smtClean="0"/>
              <a:t>axit</a:t>
            </a:r>
            <a:r>
              <a:rPr lang="en-US" dirty="0" smtClean="0"/>
              <a:t> </a:t>
            </a:r>
            <a:r>
              <a:rPr lang="en-US" dirty="0" err="1" smtClean="0"/>
              <a:t>béo</a:t>
            </a:r>
            <a:r>
              <a:rPr lang="en-US" dirty="0" smtClean="0"/>
              <a:t> </a:t>
            </a:r>
            <a:r>
              <a:rPr lang="en-US" dirty="0" err="1" smtClean="0"/>
              <a:t>thiết</a:t>
            </a:r>
            <a:r>
              <a:rPr lang="en-US" dirty="0" smtClean="0"/>
              <a:t> </a:t>
            </a:r>
            <a:r>
              <a:rPr lang="en-US" dirty="0" err="1" smtClean="0"/>
              <a:t>yếu</a:t>
            </a:r>
            <a:r>
              <a:rPr lang="en-US" dirty="0" smtClean="0"/>
              <a:t> </a:t>
            </a:r>
            <a:r>
              <a:rPr lang="en-US" dirty="0" err="1" smtClean="0"/>
              <a:t>như</a:t>
            </a:r>
            <a:r>
              <a:rPr lang="en-US" dirty="0" smtClean="0"/>
              <a:t> Linoleic (</a:t>
            </a:r>
            <a:r>
              <a:rPr lang="en-US" dirty="0" err="1" smtClean="0"/>
              <a:t>trên</a:t>
            </a:r>
            <a:r>
              <a:rPr lang="en-US" dirty="0" smtClean="0"/>
              <a:t> 70%-acid </a:t>
            </a:r>
            <a:r>
              <a:rPr lang="en-US" dirty="0" err="1" smtClean="0"/>
              <a:t>béo</a:t>
            </a:r>
            <a:r>
              <a:rPr lang="en-US" dirty="0" smtClean="0"/>
              <a:t> </a:t>
            </a:r>
            <a:r>
              <a:rPr lang="en-US" dirty="0" err="1" smtClean="0"/>
              <a:t>tham</a:t>
            </a:r>
            <a:r>
              <a:rPr lang="en-US" dirty="0" smtClean="0"/>
              <a:t> </a:t>
            </a:r>
            <a:r>
              <a:rPr lang="en-US" dirty="0" err="1" smtClean="0"/>
              <a:t>gia</a:t>
            </a:r>
            <a:r>
              <a:rPr lang="en-US" dirty="0" smtClean="0"/>
              <a:t> </a:t>
            </a:r>
            <a:r>
              <a:rPr lang="en-US" dirty="0" err="1" smtClean="0"/>
              <a:t>vào</a:t>
            </a:r>
            <a:r>
              <a:rPr lang="en-US" dirty="0" smtClean="0"/>
              <a:t> </a:t>
            </a:r>
            <a:r>
              <a:rPr lang="en-US" dirty="0" err="1" smtClean="0"/>
              <a:t>quá</a:t>
            </a:r>
            <a:r>
              <a:rPr lang="en-US" dirty="0" smtClean="0"/>
              <a:t> </a:t>
            </a:r>
            <a:r>
              <a:rPr lang="en-US" dirty="0" err="1" smtClean="0"/>
              <a:t>trình</a:t>
            </a:r>
            <a:r>
              <a:rPr lang="en-US" dirty="0" smtClean="0"/>
              <a:t> </a:t>
            </a:r>
            <a:r>
              <a:rPr lang="en-US" dirty="0" err="1" smtClean="0"/>
              <a:t>điều</a:t>
            </a:r>
            <a:r>
              <a:rPr lang="en-US" dirty="0" smtClean="0"/>
              <a:t> </a:t>
            </a:r>
            <a:r>
              <a:rPr lang="en-US" dirty="0" err="1" smtClean="0"/>
              <a:t>tiết</a:t>
            </a:r>
            <a:r>
              <a:rPr lang="en-US" dirty="0" smtClean="0"/>
              <a:t> </a:t>
            </a:r>
            <a:r>
              <a:rPr lang="en-US" dirty="0" err="1" smtClean="0"/>
              <a:t>bã</a:t>
            </a:r>
            <a:r>
              <a:rPr lang="en-US" dirty="0" smtClean="0"/>
              <a:t> </a:t>
            </a:r>
            <a:r>
              <a:rPr lang="en-US" dirty="0" err="1" smtClean="0"/>
              <a:t>nhờn</a:t>
            </a:r>
            <a:r>
              <a:rPr lang="en-US" dirty="0" smtClean="0"/>
              <a:t> </a:t>
            </a:r>
            <a:r>
              <a:rPr lang="en-US" dirty="0" err="1" smtClean="0"/>
              <a:t>của</a:t>
            </a:r>
            <a:r>
              <a:rPr lang="en-US" dirty="0" smtClean="0"/>
              <a:t> </a:t>
            </a:r>
            <a:r>
              <a:rPr lang="en-US" dirty="0" err="1" smtClean="0"/>
              <a:t>lớp</a:t>
            </a:r>
            <a:r>
              <a:rPr lang="en-US" dirty="0" smtClean="0"/>
              <a:t> </a:t>
            </a:r>
            <a:r>
              <a:rPr lang="en-US" dirty="0" err="1" smtClean="0"/>
              <a:t>màng</a:t>
            </a:r>
            <a:r>
              <a:rPr lang="en-US" dirty="0" smtClean="0"/>
              <a:t> lipid, </a:t>
            </a:r>
            <a:r>
              <a:rPr lang="en-US" dirty="0" err="1" smtClean="0"/>
              <a:t>cần</a:t>
            </a:r>
            <a:r>
              <a:rPr lang="en-US" dirty="0" smtClean="0"/>
              <a:t> </a:t>
            </a:r>
            <a:r>
              <a:rPr lang="en-US" dirty="0" err="1" smtClean="0"/>
              <a:t>bằng</a:t>
            </a:r>
            <a:r>
              <a:rPr lang="en-US" dirty="0" smtClean="0"/>
              <a:t> sebum </a:t>
            </a:r>
            <a:r>
              <a:rPr lang="en-US" dirty="0" err="1" smtClean="0"/>
              <a:t>cho</a:t>
            </a:r>
            <a:r>
              <a:rPr lang="en-US" dirty="0" smtClean="0"/>
              <a:t> da, </a:t>
            </a:r>
            <a:r>
              <a:rPr lang="en-US" dirty="0" err="1" smtClean="0"/>
              <a:t>bảo</a:t>
            </a:r>
            <a:r>
              <a:rPr lang="en-US" dirty="0" smtClean="0"/>
              <a:t> </a:t>
            </a:r>
            <a:r>
              <a:rPr lang="en-US" dirty="0" err="1" smtClean="0"/>
              <a:t>vệ</a:t>
            </a:r>
            <a:r>
              <a:rPr lang="en-US" dirty="0" smtClean="0"/>
              <a:t> </a:t>
            </a:r>
            <a:r>
              <a:rPr lang="en-US" dirty="0" err="1" smtClean="0"/>
              <a:t>sự</a:t>
            </a:r>
            <a:r>
              <a:rPr lang="en-US" dirty="0" smtClean="0"/>
              <a:t> </a:t>
            </a:r>
            <a:r>
              <a:rPr lang="en-US" dirty="0" err="1" smtClean="0"/>
              <a:t>cân</a:t>
            </a:r>
            <a:r>
              <a:rPr lang="en-US" dirty="0" smtClean="0"/>
              <a:t> </a:t>
            </a:r>
            <a:r>
              <a:rPr lang="en-US" dirty="0" err="1" smtClean="0"/>
              <a:t>bằng</a:t>
            </a:r>
            <a:r>
              <a:rPr lang="en-US" dirty="0" smtClean="0"/>
              <a:t> </a:t>
            </a:r>
            <a:r>
              <a:rPr lang="en-US" dirty="0" err="1" smtClean="0"/>
              <a:t>của</a:t>
            </a:r>
            <a:r>
              <a:rPr lang="en-US" dirty="0" smtClean="0"/>
              <a:t> </a:t>
            </a:r>
            <a:r>
              <a:rPr lang="en-US" dirty="0" err="1" smtClean="0"/>
              <a:t>lớp</a:t>
            </a:r>
            <a:r>
              <a:rPr lang="en-US" dirty="0" smtClean="0"/>
              <a:t> </a:t>
            </a:r>
            <a:r>
              <a:rPr lang="en-US" dirty="0" err="1" smtClean="0"/>
              <a:t>màng</a:t>
            </a:r>
            <a:r>
              <a:rPr lang="en-US" dirty="0" smtClean="0"/>
              <a:t> </a:t>
            </a:r>
            <a:r>
              <a:rPr lang="en-US" dirty="0" err="1" smtClean="0"/>
              <a:t>lipit</a:t>
            </a:r>
            <a:r>
              <a:rPr lang="en-US" dirty="0" smtClean="0"/>
              <a:t>), Oleic, Stearic, </a:t>
            </a:r>
            <a:r>
              <a:rPr lang="en-US" dirty="0" err="1" smtClean="0"/>
              <a:t>Palmitic</a:t>
            </a:r>
            <a:r>
              <a:rPr lang="en-US" dirty="0" smtClean="0"/>
              <a:t>, </a:t>
            </a:r>
            <a:r>
              <a:rPr lang="en-US" dirty="0" err="1" smtClean="0"/>
              <a:t>Myristic</a:t>
            </a:r>
            <a:r>
              <a:rPr lang="en-US" dirty="0" smtClean="0"/>
              <a:t> </a:t>
            </a:r>
            <a:r>
              <a:rPr lang="en-US" dirty="0" err="1" smtClean="0"/>
              <a:t>và</a:t>
            </a:r>
            <a:r>
              <a:rPr lang="en-US" dirty="0" smtClean="0"/>
              <a:t> </a:t>
            </a:r>
            <a:r>
              <a:rPr lang="en-US" dirty="0" err="1" smtClean="0"/>
              <a:t>Lauric</a:t>
            </a:r>
            <a:r>
              <a:rPr lang="en-US" dirty="0" smtClean="0"/>
              <a:t>, </a:t>
            </a:r>
            <a:r>
              <a:rPr lang="en-US" dirty="0" err="1" smtClean="0"/>
              <a:t>có</a:t>
            </a:r>
            <a:r>
              <a:rPr lang="en-US" dirty="0" smtClean="0"/>
              <a:t> </a:t>
            </a:r>
            <a:r>
              <a:rPr lang="en-US" dirty="0" err="1" smtClean="0"/>
              <a:t>chứa</a:t>
            </a:r>
            <a:r>
              <a:rPr lang="en-US" dirty="0" smtClean="0"/>
              <a:t> </a:t>
            </a:r>
            <a:r>
              <a:rPr lang="en-US" dirty="0" err="1" smtClean="0"/>
              <a:t>proanthocyanidins</a:t>
            </a:r>
            <a:r>
              <a:rPr lang="en-US" dirty="0" smtClean="0"/>
              <a:t> </a:t>
            </a:r>
            <a:r>
              <a:rPr lang="en-US" dirty="0" err="1" smtClean="0"/>
              <a:t>oligomeric</a:t>
            </a:r>
            <a:r>
              <a:rPr lang="en-US" dirty="0" smtClean="0"/>
              <a:t> </a:t>
            </a:r>
            <a:r>
              <a:rPr lang="en-US" dirty="0" err="1" smtClean="0"/>
              <a:t>nhiều</a:t>
            </a:r>
            <a:r>
              <a:rPr lang="en-US" dirty="0" smtClean="0"/>
              <a:t> </a:t>
            </a:r>
            <a:r>
              <a:rPr lang="en-US" dirty="0" err="1" smtClean="0"/>
              <a:t>gấp</a:t>
            </a:r>
            <a:r>
              <a:rPr lang="en-US" dirty="0" smtClean="0"/>
              <a:t> 50 </a:t>
            </a:r>
            <a:r>
              <a:rPr lang="en-US" dirty="0" err="1" smtClean="0"/>
              <a:t>lần</a:t>
            </a:r>
            <a:r>
              <a:rPr lang="en-US" dirty="0" smtClean="0"/>
              <a:t> vitamin E </a:t>
            </a:r>
            <a:r>
              <a:rPr lang="en-US" dirty="0" err="1" smtClean="0"/>
              <a:t>và</a:t>
            </a:r>
            <a:r>
              <a:rPr lang="en-US" dirty="0" smtClean="0"/>
              <a:t> </a:t>
            </a:r>
            <a:r>
              <a:rPr lang="en-US" dirty="0" err="1" smtClean="0"/>
              <a:t>gấp</a:t>
            </a:r>
            <a:r>
              <a:rPr lang="en-US" dirty="0" smtClean="0"/>
              <a:t> 20 </a:t>
            </a:r>
            <a:r>
              <a:rPr lang="en-US" dirty="0" err="1" smtClean="0"/>
              <a:t>lần</a:t>
            </a:r>
            <a:r>
              <a:rPr lang="en-US" dirty="0" smtClean="0"/>
              <a:t> vitamin C </a:t>
            </a:r>
            <a:r>
              <a:rPr lang="en-US" dirty="0" smtClean="0">
                <a:sym typeface="Wingdings"/>
              </a:rPr>
              <a:t> </a:t>
            </a:r>
            <a:r>
              <a:rPr lang="en-US" dirty="0" err="1" smtClean="0">
                <a:sym typeface="Wingdings"/>
              </a:rPr>
              <a:t>chống</a:t>
            </a:r>
            <a:r>
              <a:rPr lang="en-US" dirty="0" smtClean="0">
                <a:sym typeface="Wingdings"/>
              </a:rPr>
              <a:t> </a:t>
            </a:r>
            <a:r>
              <a:rPr lang="en-US" dirty="0" err="1" smtClean="0">
                <a:sym typeface="Wingdings"/>
              </a:rPr>
              <a:t>lão</a:t>
            </a:r>
            <a:r>
              <a:rPr lang="en-US" dirty="0" smtClean="0">
                <a:sym typeface="Wingdings"/>
              </a:rPr>
              <a:t> </a:t>
            </a:r>
            <a:r>
              <a:rPr lang="en-US" dirty="0" err="1" smtClean="0">
                <a:sym typeface="Wingdings"/>
              </a:rPr>
              <a:t>hoá</a:t>
            </a:r>
            <a:r>
              <a:rPr lang="en-US" dirty="0" smtClean="0">
                <a:sym typeface="Wingdings"/>
              </a:rPr>
              <a:t>, </a:t>
            </a:r>
            <a:r>
              <a:rPr lang="en-US" dirty="0" err="1" smtClean="0">
                <a:sym typeface="Wingdings"/>
              </a:rPr>
              <a:t>giúp</a:t>
            </a:r>
            <a:r>
              <a:rPr lang="en-US" dirty="0" smtClean="0">
                <a:sym typeface="Wingdings"/>
              </a:rPr>
              <a:t> da </a:t>
            </a:r>
            <a:r>
              <a:rPr lang="en-US" dirty="0" err="1" smtClean="0">
                <a:sym typeface="Wingdings"/>
              </a:rPr>
              <a:t>mịn</a:t>
            </a:r>
            <a:r>
              <a:rPr lang="en-US" dirty="0" smtClean="0">
                <a:sym typeface="Wingdings"/>
              </a:rPr>
              <a:t> </a:t>
            </a:r>
            <a:r>
              <a:rPr lang="en-US" dirty="0" err="1" smtClean="0">
                <a:sym typeface="Wingdings"/>
              </a:rPr>
              <a:t>màng</a:t>
            </a:r>
            <a:r>
              <a:rPr lang="en-US" dirty="0" smtClean="0">
                <a:sym typeface="Wingdings"/>
              </a:rPr>
              <a:t> </a:t>
            </a:r>
            <a:r>
              <a:rPr lang="en-US" dirty="0" err="1" smtClean="0">
                <a:sym typeface="Wingdings"/>
              </a:rPr>
              <a:t>và</a:t>
            </a:r>
            <a:r>
              <a:rPr lang="en-US" dirty="0" smtClean="0">
                <a:sym typeface="Wingdings"/>
              </a:rPr>
              <a:t> </a:t>
            </a:r>
            <a:r>
              <a:rPr lang="en-US" dirty="0" err="1" smtClean="0">
                <a:sym typeface="Wingdings"/>
              </a:rPr>
              <a:t>sáng</a:t>
            </a:r>
            <a:r>
              <a:rPr lang="en-US" dirty="0" smtClean="0">
                <a:sym typeface="Wingdings"/>
              </a:rPr>
              <a:t> </a:t>
            </a:r>
            <a:r>
              <a:rPr lang="en-US" dirty="0" err="1" smtClean="0">
                <a:sym typeface="Wingdings"/>
              </a:rPr>
              <a:t>bóng</a:t>
            </a:r>
            <a:r>
              <a:rPr lang="en-US" dirty="0" smtClean="0">
                <a:sym typeface="Wingdings"/>
              </a:rPr>
              <a:t>.</a:t>
            </a:r>
            <a:endParaRPr lang="en-US" dirty="0" smtClean="0"/>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sz="1200" baseline="0" dirty="0" smtClean="0">
              <a:latin typeface="Times New Roman" pitchFamily="18" charset="0"/>
              <a:cs typeface="Times New Roman" pitchFamily="18" charset="0"/>
            </a:endParaRP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928AC04E-BC6D-6C48-A3E0-3FF8A81EDA05}" type="slidenum">
              <a:rPr lang="en-US" smtClean="0"/>
              <a:pPr/>
              <a:t>33</a:t>
            </a:fld>
            <a:endParaRPr lang="en-US"/>
          </a:p>
        </p:txBody>
      </p:sp>
    </p:spTree>
    <p:extLst>
      <p:ext uri="{BB962C8B-B14F-4D97-AF65-F5344CB8AC3E}">
        <p14:creationId xmlns:p14="http://schemas.microsoft.com/office/powerpoint/2010/main" val="12235663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b="1" dirty="0" err="1" smtClean="0"/>
              <a:t>Vitis</a:t>
            </a:r>
            <a:r>
              <a:rPr lang="en-US" b="1" dirty="0" smtClean="0"/>
              <a:t> </a:t>
            </a:r>
            <a:r>
              <a:rPr lang="en-US" b="1" dirty="0" err="1" smtClean="0"/>
              <a:t>Vinifera</a:t>
            </a:r>
            <a:r>
              <a:rPr lang="en-US" b="1" dirty="0" smtClean="0"/>
              <a:t> (Grape) Seed oil: </a:t>
            </a:r>
            <a:r>
              <a:rPr lang="en-US" dirty="0" err="1" smtClean="0"/>
              <a:t>được</a:t>
            </a:r>
            <a:r>
              <a:rPr lang="en-US" dirty="0" smtClean="0"/>
              <a:t> </a:t>
            </a:r>
            <a:r>
              <a:rPr lang="en-US" dirty="0" err="1" smtClean="0"/>
              <a:t>đánh</a:t>
            </a:r>
            <a:r>
              <a:rPr lang="en-US" dirty="0" smtClean="0"/>
              <a:t> </a:t>
            </a:r>
            <a:r>
              <a:rPr lang="en-US" dirty="0" err="1" smtClean="0"/>
              <a:t>giá</a:t>
            </a:r>
            <a:r>
              <a:rPr lang="en-US" dirty="0" smtClean="0"/>
              <a:t> </a:t>
            </a:r>
            <a:r>
              <a:rPr lang="en-US" dirty="0" err="1" smtClean="0"/>
              <a:t>là</a:t>
            </a:r>
            <a:r>
              <a:rPr lang="en-US" dirty="0" smtClean="0"/>
              <a:t> </a:t>
            </a:r>
            <a:r>
              <a:rPr lang="en-US" dirty="0" err="1" smtClean="0"/>
              <a:t>chất</a:t>
            </a:r>
            <a:r>
              <a:rPr lang="en-US" dirty="0" smtClean="0"/>
              <a:t> </a:t>
            </a:r>
            <a:r>
              <a:rPr lang="en-US" dirty="0" err="1" smtClean="0"/>
              <a:t>tự</a:t>
            </a:r>
            <a:r>
              <a:rPr lang="en-US" dirty="0" smtClean="0"/>
              <a:t> </a:t>
            </a:r>
            <a:r>
              <a:rPr lang="en-US" dirty="0" err="1" smtClean="0"/>
              <a:t>nhiên</a:t>
            </a:r>
            <a:r>
              <a:rPr lang="en-US" dirty="0" smtClean="0"/>
              <a:t> </a:t>
            </a:r>
            <a:r>
              <a:rPr lang="en-US" dirty="0" err="1" smtClean="0"/>
              <a:t>có</a:t>
            </a:r>
            <a:r>
              <a:rPr lang="en-US" dirty="0" smtClean="0"/>
              <a:t> </a:t>
            </a:r>
            <a:r>
              <a:rPr lang="en-US" dirty="0" err="1" smtClean="0"/>
              <a:t>khả</a:t>
            </a:r>
            <a:r>
              <a:rPr lang="en-US" dirty="0" smtClean="0"/>
              <a:t> </a:t>
            </a:r>
            <a:r>
              <a:rPr lang="en-US" dirty="0" err="1" smtClean="0"/>
              <a:t>năng</a:t>
            </a:r>
            <a:r>
              <a:rPr lang="en-US" dirty="0" smtClean="0"/>
              <a:t> </a:t>
            </a:r>
            <a:r>
              <a:rPr lang="en-US" dirty="0" err="1" smtClean="0"/>
              <a:t>chống</a:t>
            </a:r>
            <a:r>
              <a:rPr lang="en-US" dirty="0" smtClean="0"/>
              <a:t> oxy </a:t>
            </a:r>
            <a:r>
              <a:rPr lang="en-US" dirty="0" err="1" smtClean="0"/>
              <a:t>hoá</a:t>
            </a:r>
            <a:r>
              <a:rPr lang="en-US" dirty="0" smtClean="0"/>
              <a:t> </a:t>
            </a:r>
            <a:r>
              <a:rPr lang="en-US" dirty="0" err="1" smtClean="0"/>
              <a:t>cực</a:t>
            </a:r>
            <a:r>
              <a:rPr lang="en-US" dirty="0" smtClean="0"/>
              <a:t> </a:t>
            </a:r>
            <a:r>
              <a:rPr lang="en-US" dirty="0" err="1" smtClean="0"/>
              <a:t>mạnh</a:t>
            </a:r>
            <a:r>
              <a:rPr lang="en-US" dirty="0" smtClean="0"/>
              <a:t>. </a:t>
            </a:r>
            <a:r>
              <a:rPr lang="en-US" dirty="0" err="1" smtClean="0"/>
              <a:t>Trong</a:t>
            </a:r>
            <a:r>
              <a:rPr lang="en-US" dirty="0" smtClean="0"/>
              <a:t> </a:t>
            </a:r>
            <a:r>
              <a:rPr lang="en-US" dirty="0" err="1" smtClean="0"/>
              <a:t>tinh</a:t>
            </a:r>
            <a:r>
              <a:rPr lang="en-US" dirty="0" smtClean="0"/>
              <a:t> </a:t>
            </a:r>
            <a:r>
              <a:rPr lang="en-US" dirty="0" err="1" smtClean="0"/>
              <a:t>dầu</a:t>
            </a:r>
            <a:r>
              <a:rPr lang="en-US" dirty="0" smtClean="0"/>
              <a:t> </a:t>
            </a:r>
            <a:r>
              <a:rPr lang="en-US" dirty="0" err="1" smtClean="0"/>
              <a:t>hạt</a:t>
            </a:r>
            <a:r>
              <a:rPr lang="en-US" dirty="0" smtClean="0"/>
              <a:t> </a:t>
            </a:r>
            <a:r>
              <a:rPr lang="en-US" dirty="0" err="1" smtClean="0"/>
              <a:t>nho</a:t>
            </a:r>
            <a:r>
              <a:rPr lang="en-US" dirty="0" smtClean="0"/>
              <a:t> </a:t>
            </a:r>
            <a:r>
              <a:rPr lang="en-US" dirty="0" err="1" smtClean="0"/>
              <a:t>có</a:t>
            </a:r>
            <a:r>
              <a:rPr lang="en-US" dirty="0" smtClean="0"/>
              <a:t> </a:t>
            </a:r>
            <a:r>
              <a:rPr lang="en-US" dirty="0" err="1" smtClean="0"/>
              <a:t>tìm</a:t>
            </a:r>
            <a:r>
              <a:rPr lang="en-US" dirty="0" smtClean="0"/>
              <a:t> </a:t>
            </a:r>
            <a:r>
              <a:rPr lang="en-US" dirty="0" err="1" smtClean="0"/>
              <a:t>thất</a:t>
            </a:r>
            <a:r>
              <a:rPr lang="en-US" dirty="0" smtClean="0"/>
              <a:t> vitamin E, beta-carotene, coenzyme Q10 (</a:t>
            </a:r>
            <a:r>
              <a:rPr lang="en-US" dirty="0" err="1" smtClean="0"/>
              <a:t>chống</a:t>
            </a:r>
            <a:r>
              <a:rPr lang="en-US" dirty="0" smtClean="0"/>
              <a:t> oxy </a:t>
            </a:r>
            <a:r>
              <a:rPr lang="en-US" dirty="0" err="1" smtClean="0"/>
              <a:t>hoá</a:t>
            </a:r>
            <a:r>
              <a:rPr lang="en-US" dirty="0" smtClean="0"/>
              <a:t>), </a:t>
            </a:r>
            <a:r>
              <a:rPr lang="en-US" dirty="0" err="1" smtClean="0"/>
              <a:t>chứa</a:t>
            </a:r>
            <a:r>
              <a:rPr lang="en-US" dirty="0" smtClean="0"/>
              <a:t> </a:t>
            </a:r>
            <a:r>
              <a:rPr lang="en-US" dirty="0" err="1" smtClean="0"/>
              <a:t>nhiều</a:t>
            </a:r>
            <a:r>
              <a:rPr lang="en-US" dirty="0" smtClean="0"/>
              <a:t> </a:t>
            </a:r>
            <a:r>
              <a:rPr lang="en-US" dirty="0" err="1" smtClean="0"/>
              <a:t>axit</a:t>
            </a:r>
            <a:r>
              <a:rPr lang="en-US" dirty="0" smtClean="0"/>
              <a:t> </a:t>
            </a:r>
            <a:r>
              <a:rPr lang="en-US" dirty="0" err="1" smtClean="0"/>
              <a:t>béo</a:t>
            </a:r>
            <a:r>
              <a:rPr lang="en-US" dirty="0" smtClean="0"/>
              <a:t> </a:t>
            </a:r>
            <a:r>
              <a:rPr lang="en-US" dirty="0" err="1" smtClean="0"/>
              <a:t>thiết</a:t>
            </a:r>
            <a:r>
              <a:rPr lang="en-US" dirty="0" smtClean="0"/>
              <a:t> </a:t>
            </a:r>
            <a:r>
              <a:rPr lang="en-US" dirty="0" err="1" smtClean="0"/>
              <a:t>yếu</a:t>
            </a:r>
            <a:r>
              <a:rPr lang="en-US" dirty="0" smtClean="0"/>
              <a:t> </a:t>
            </a:r>
            <a:r>
              <a:rPr lang="en-US" dirty="0" err="1" smtClean="0"/>
              <a:t>như</a:t>
            </a:r>
            <a:r>
              <a:rPr lang="en-US" dirty="0" smtClean="0"/>
              <a:t> Linoleic (</a:t>
            </a:r>
            <a:r>
              <a:rPr lang="en-US" dirty="0" err="1" smtClean="0"/>
              <a:t>trên</a:t>
            </a:r>
            <a:r>
              <a:rPr lang="en-US" dirty="0" smtClean="0"/>
              <a:t> 70%-acid </a:t>
            </a:r>
            <a:r>
              <a:rPr lang="en-US" dirty="0" err="1" smtClean="0"/>
              <a:t>béo</a:t>
            </a:r>
            <a:r>
              <a:rPr lang="en-US" dirty="0" smtClean="0"/>
              <a:t> </a:t>
            </a:r>
            <a:r>
              <a:rPr lang="en-US" dirty="0" err="1" smtClean="0"/>
              <a:t>tham</a:t>
            </a:r>
            <a:r>
              <a:rPr lang="en-US" dirty="0" smtClean="0"/>
              <a:t> </a:t>
            </a:r>
            <a:r>
              <a:rPr lang="en-US" dirty="0" err="1" smtClean="0"/>
              <a:t>gia</a:t>
            </a:r>
            <a:r>
              <a:rPr lang="en-US" dirty="0" smtClean="0"/>
              <a:t> </a:t>
            </a:r>
            <a:r>
              <a:rPr lang="en-US" dirty="0" err="1" smtClean="0"/>
              <a:t>vào</a:t>
            </a:r>
            <a:r>
              <a:rPr lang="en-US" dirty="0" smtClean="0"/>
              <a:t> </a:t>
            </a:r>
            <a:r>
              <a:rPr lang="en-US" dirty="0" err="1" smtClean="0"/>
              <a:t>quá</a:t>
            </a:r>
            <a:r>
              <a:rPr lang="en-US" dirty="0" smtClean="0"/>
              <a:t> </a:t>
            </a:r>
            <a:r>
              <a:rPr lang="en-US" dirty="0" err="1" smtClean="0"/>
              <a:t>trình</a:t>
            </a:r>
            <a:r>
              <a:rPr lang="en-US" dirty="0" smtClean="0"/>
              <a:t> </a:t>
            </a:r>
            <a:r>
              <a:rPr lang="en-US" dirty="0" err="1" smtClean="0"/>
              <a:t>điều</a:t>
            </a:r>
            <a:r>
              <a:rPr lang="en-US" dirty="0" smtClean="0"/>
              <a:t> </a:t>
            </a:r>
            <a:r>
              <a:rPr lang="en-US" dirty="0" err="1" smtClean="0"/>
              <a:t>tiết</a:t>
            </a:r>
            <a:r>
              <a:rPr lang="en-US" dirty="0" smtClean="0"/>
              <a:t> </a:t>
            </a:r>
            <a:r>
              <a:rPr lang="en-US" dirty="0" err="1" smtClean="0"/>
              <a:t>bã</a:t>
            </a:r>
            <a:r>
              <a:rPr lang="en-US" dirty="0" smtClean="0"/>
              <a:t> </a:t>
            </a:r>
            <a:r>
              <a:rPr lang="en-US" dirty="0" err="1" smtClean="0"/>
              <a:t>nhờn</a:t>
            </a:r>
            <a:r>
              <a:rPr lang="en-US" dirty="0" smtClean="0"/>
              <a:t> </a:t>
            </a:r>
            <a:r>
              <a:rPr lang="en-US" dirty="0" err="1" smtClean="0"/>
              <a:t>của</a:t>
            </a:r>
            <a:r>
              <a:rPr lang="en-US" dirty="0" smtClean="0"/>
              <a:t> </a:t>
            </a:r>
            <a:r>
              <a:rPr lang="en-US" dirty="0" err="1" smtClean="0"/>
              <a:t>lớp</a:t>
            </a:r>
            <a:r>
              <a:rPr lang="en-US" dirty="0" smtClean="0"/>
              <a:t> </a:t>
            </a:r>
            <a:r>
              <a:rPr lang="en-US" dirty="0" err="1" smtClean="0"/>
              <a:t>màng</a:t>
            </a:r>
            <a:r>
              <a:rPr lang="en-US" dirty="0" smtClean="0"/>
              <a:t> lipid, </a:t>
            </a:r>
            <a:r>
              <a:rPr lang="en-US" dirty="0" err="1" smtClean="0"/>
              <a:t>cần</a:t>
            </a:r>
            <a:r>
              <a:rPr lang="en-US" dirty="0" smtClean="0"/>
              <a:t> </a:t>
            </a:r>
            <a:r>
              <a:rPr lang="en-US" dirty="0" err="1" smtClean="0"/>
              <a:t>bằng</a:t>
            </a:r>
            <a:r>
              <a:rPr lang="en-US" dirty="0" smtClean="0"/>
              <a:t> sebum </a:t>
            </a:r>
            <a:r>
              <a:rPr lang="en-US" dirty="0" err="1" smtClean="0"/>
              <a:t>cho</a:t>
            </a:r>
            <a:r>
              <a:rPr lang="en-US" dirty="0" smtClean="0"/>
              <a:t> da, </a:t>
            </a:r>
            <a:r>
              <a:rPr lang="en-US" dirty="0" err="1" smtClean="0"/>
              <a:t>bảo</a:t>
            </a:r>
            <a:r>
              <a:rPr lang="en-US" dirty="0" smtClean="0"/>
              <a:t> </a:t>
            </a:r>
            <a:r>
              <a:rPr lang="en-US" dirty="0" err="1" smtClean="0"/>
              <a:t>vệ</a:t>
            </a:r>
            <a:r>
              <a:rPr lang="en-US" dirty="0" smtClean="0"/>
              <a:t> </a:t>
            </a:r>
            <a:r>
              <a:rPr lang="en-US" dirty="0" err="1" smtClean="0"/>
              <a:t>sự</a:t>
            </a:r>
            <a:r>
              <a:rPr lang="en-US" dirty="0" smtClean="0"/>
              <a:t> </a:t>
            </a:r>
            <a:r>
              <a:rPr lang="en-US" dirty="0" err="1" smtClean="0"/>
              <a:t>cân</a:t>
            </a:r>
            <a:r>
              <a:rPr lang="en-US" dirty="0" smtClean="0"/>
              <a:t> </a:t>
            </a:r>
            <a:r>
              <a:rPr lang="en-US" dirty="0" err="1" smtClean="0"/>
              <a:t>bằng</a:t>
            </a:r>
            <a:r>
              <a:rPr lang="en-US" dirty="0" smtClean="0"/>
              <a:t> </a:t>
            </a:r>
            <a:r>
              <a:rPr lang="en-US" dirty="0" err="1" smtClean="0"/>
              <a:t>của</a:t>
            </a:r>
            <a:r>
              <a:rPr lang="en-US" dirty="0" smtClean="0"/>
              <a:t> </a:t>
            </a:r>
            <a:r>
              <a:rPr lang="en-US" dirty="0" err="1" smtClean="0"/>
              <a:t>lớp</a:t>
            </a:r>
            <a:r>
              <a:rPr lang="en-US" dirty="0" smtClean="0"/>
              <a:t> </a:t>
            </a:r>
            <a:r>
              <a:rPr lang="en-US" dirty="0" err="1" smtClean="0"/>
              <a:t>màng</a:t>
            </a:r>
            <a:r>
              <a:rPr lang="en-US" dirty="0" smtClean="0"/>
              <a:t> </a:t>
            </a:r>
            <a:r>
              <a:rPr lang="en-US" dirty="0" err="1" smtClean="0"/>
              <a:t>lipit</a:t>
            </a:r>
            <a:r>
              <a:rPr lang="en-US" dirty="0" smtClean="0"/>
              <a:t>), Oleic, Stearic, </a:t>
            </a:r>
            <a:r>
              <a:rPr lang="en-US" dirty="0" err="1" smtClean="0"/>
              <a:t>Palmitic</a:t>
            </a:r>
            <a:r>
              <a:rPr lang="en-US" dirty="0" smtClean="0"/>
              <a:t>, </a:t>
            </a:r>
            <a:r>
              <a:rPr lang="en-US" dirty="0" err="1" smtClean="0"/>
              <a:t>Myristic</a:t>
            </a:r>
            <a:r>
              <a:rPr lang="en-US" dirty="0" smtClean="0"/>
              <a:t> </a:t>
            </a:r>
            <a:r>
              <a:rPr lang="en-US" dirty="0" err="1" smtClean="0"/>
              <a:t>và</a:t>
            </a:r>
            <a:r>
              <a:rPr lang="en-US" dirty="0" smtClean="0"/>
              <a:t> </a:t>
            </a:r>
            <a:r>
              <a:rPr lang="en-US" dirty="0" err="1" smtClean="0"/>
              <a:t>Lauric</a:t>
            </a:r>
            <a:r>
              <a:rPr lang="en-US" dirty="0" smtClean="0"/>
              <a:t>, </a:t>
            </a:r>
            <a:r>
              <a:rPr lang="en-US" dirty="0" err="1" smtClean="0"/>
              <a:t>có</a:t>
            </a:r>
            <a:r>
              <a:rPr lang="en-US" dirty="0" smtClean="0"/>
              <a:t> </a:t>
            </a:r>
            <a:r>
              <a:rPr lang="en-US" dirty="0" err="1" smtClean="0"/>
              <a:t>chứa</a:t>
            </a:r>
            <a:r>
              <a:rPr lang="en-US" dirty="0" smtClean="0"/>
              <a:t> </a:t>
            </a:r>
            <a:r>
              <a:rPr lang="en-US" dirty="0" err="1" smtClean="0"/>
              <a:t>proanthocyanidins</a:t>
            </a:r>
            <a:r>
              <a:rPr lang="en-US" dirty="0" smtClean="0"/>
              <a:t> </a:t>
            </a:r>
            <a:r>
              <a:rPr lang="en-US" dirty="0" err="1" smtClean="0"/>
              <a:t>oligomeric</a:t>
            </a:r>
            <a:r>
              <a:rPr lang="en-US" dirty="0" smtClean="0"/>
              <a:t> </a:t>
            </a:r>
            <a:r>
              <a:rPr lang="en-US" dirty="0" err="1" smtClean="0"/>
              <a:t>nhiều</a:t>
            </a:r>
            <a:r>
              <a:rPr lang="en-US" dirty="0" smtClean="0"/>
              <a:t> </a:t>
            </a:r>
            <a:r>
              <a:rPr lang="en-US" dirty="0" err="1" smtClean="0"/>
              <a:t>gấp</a:t>
            </a:r>
            <a:r>
              <a:rPr lang="en-US" dirty="0" smtClean="0"/>
              <a:t> 50 </a:t>
            </a:r>
            <a:r>
              <a:rPr lang="en-US" dirty="0" err="1" smtClean="0"/>
              <a:t>lần</a:t>
            </a:r>
            <a:r>
              <a:rPr lang="en-US" dirty="0" smtClean="0"/>
              <a:t> vitamin E </a:t>
            </a:r>
            <a:r>
              <a:rPr lang="en-US" dirty="0" err="1" smtClean="0"/>
              <a:t>và</a:t>
            </a:r>
            <a:r>
              <a:rPr lang="en-US" dirty="0" smtClean="0"/>
              <a:t> </a:t>
            </a:r>
            <a:r>
              <a:rPr lang="en-US" dirty="0" err="1" smtClean="0"/>
              <a:t>gấp</a:t>
            </a:r>
            <a:r>
              <a:rPr lang="en-US" dirty="0" smtClean="0"/>
              <a:t> 20 </a:t>
            </a:r>
            <a:r>
              <a:rPr lang="en-US" dirty="0" err="1" smtClean="0"/>
              <a:t>lần</a:t>
            </a:r>
            <a:r>
              <a:rPr lang="en-US" dirty="0" smtClean="0"/>
              <a:t> vitamin C </a:t>
            </a:r>
            <a:r>
              <a:rPr lang="en-US" dirty="0" smtClean="0">
                <a:sym typeface="Wingdings"/>
              </a:rPr>
              <a:t> </a:t>
            </a:r>
            <a:r>
              <a:rPr lang="en-US" dirty="0" err="1" smtClean="0">
                <a:sym typeface="Wingdings"/>
              </a:rPr>
              <a:t>chống</a:t>
            </a:r>
            <a:r>
              <a:rPr lang="en-US" dirty="0" smtClean="0">
                <a:sym typeface="Wingdings"/>
              </a:rPr>
              <a:t> </a:t>
            </a:r>
            <a:r>
              <a:rPr lang="en-US" dirty="0" err="1" smtClean="0">
                <a:sym typeface="Wingdings"/>
              </a:rPr>
              <a:t>lão</a:t>
            </a:r>
            <a:r>
              <a:rPr lang="en-US" dirty="0" smtClean="0">
                <a:sym typeface="Wingdings"/>
              </a:rPr>
              <a:t> </a:t>
            </a:r>
            <a:r>
              <a:rPr lang="en-US" dirty="0" err="1" smtClean="0">
                <a:sym typeface="Wingdings"/>
              </a:rPr>
              <a:t>hoá</a:t>
            </a:r>
            <a:r>
              <a:rPr lang="en-US" dirty="0" smtClean="0">
                <a:sym typeface="Wingdings"/>
              </a:rPr>
              <a:t>, </a:t>
            </a:r>
            <a:r>
              <a:rPr lang="en-US" dirty="0" err="1" smtClean="0">
                <a:sym typeface="Wingdings"/>
              </a:rPr>
              <a:t>giúp</a:t>
            </a:r>
            <a:r>
              <a:rPr lang="en-US" dirty="0" smtClean="0">
                <a:sym typeface="Wingdings"/>
              </a:rPr>
              <a:t> da </a:t>
            </a:r>
            <a:r>
              <a:rPr lang="en-US" dirty="0" err="1" smtClean="0">
                <a:sym typeface="Wingdings"/>
              </a:rPr>
              <a:t>mịn</a:t>
            </a:r>
            <a:r>
              <a:rPr lang="en-US" dirty="0" smtClean="0">
                <a:sym typeface="Wingdings"/>
              </a:rPr>
              <a:t> </a:t>
            </a:r>
            <a:r>
              <a:rPr lang="en-US" dirty="0" err="1" smtClean="0">
                <a:sym typeface="Wingdings"/>
              </a:rPr>
              <a:t>màng</a:t>
            </a:r>
            <a:r>
              <a:rPr lang="en-US" dirty="0" smtClean="0">
                <a:sym typeface="Wingdings"/>
              </a:rPr>
              <a:t> </a:t>
            </a:r>
            <a:r>
              <a:rPr lang="en-US" dirty="0" err="1" smtClean="0">
                <a:sym typeface="Wingdings"/>
              </a:rPr>
              <a:t>và</a:t>
            </a:r>
            <a:r>
              <a:rPr lang="en-US" dirty="0" smtClean="0">
                <a:sym typeface="Wingdings"/>
              </a:rPr>
              <a:t> </a:t>
            </a:r>
            <a:r>
              <a:rPr lang="en-US" dirty="0" err="1" smtClean="0">
                <a:sym typeface="Wingdings"/>
              </a:rPr>
              <a:t>sáng</a:t>
            </a:r>
            <a:r>
              <a:rPr lang="en-US" dirty="0" smtClean="0">
                <a:sym typeface="Wingdings"/>
              </a:rPr>
              <a:t> </a:t>
            </a:r>
            <a:r>
              <a:rPr lang="en-US" dirty="0" err="1" smtClean="0">
                <a:sym typeface="Wingdings"/>
              </a:rPr>
              <a:t>bóng</a:t>
            </a:r>
            <a:r>
              <a:rPr lang="en-US" dirty="0" smtClean="0">
                <a:sym typeface="Wingdings"/>
              </a:rPr>
              <a:t>.</a:t>
            </a:r>
            <a:endParaRPr lang="en-US" dirty="0" smtClean="0"/>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baseline="0" dirty="0" smtClean="0">
                <a:latin typeface="Times New Roman" pitchFamily="18" charset="0"/>
                <a:cs typeface="Times New Roman" pitchFamily="18" charset="0"/>
              </a:rPr>
              <a:t>Sodium </a:t>
            </a:r>
            <a:r>
              <a:rPr lang="en-US" sz="1200" baseline="0" dirty="0" err="1" smtClean="0">
                <a:latin typeface="Times New Roman" pitchFamily="18" charset="0"/>
                <a:cs typeface="Times New Roman" pitchFamily="18" charset="0"/>
              </a:rPr>
              <a:t>Hyaluronate</a:t>
            </a:r>
            <a:r>
              <a:rPr lang="en-US" sz="1200" baseline="0" dirty="0" smtClean="0">
                <a:latin typeface="Times New Roman" pitchFamily="18" charset="0"/>
                <a:cs typeface="Times New Roman" pitchFamily="18" charset="0"/>
              </a:rPr>
              <a:t>: </a:t>
            </a:r>
            <a:r>
              <a:rPr lang="en-US" dirty="0" err="1" smtClean="0"/>
              <a:t>cũng</a:t>
            </a:r>
            <a:r>
              <a:rPr lang="en-US" dirty="0" smtClean="0"/>
              <a:t> </a:t>
            </a:r>
            <a:r>
              <a:rPr lang="en-US" dirty="0" err="1" smtClean="0"/>
              <a:t>là</a:t>
            </a:r>
            <a:r>
              <a:rPr lang="en-US" dirty="0" smtClean="0"/>
              <a:t> </a:t>
            </a:r>
            <a:r>
              <a:rPr lang="en-US" dirty="0" err="1" smtClean="0"/>
              <a:t>một</a:t>
            </a:r>
            <a:r>
              <a:rPr lang="en-US" dirty="0" smtClean="0"/>
              <a:t> </a:t>
            </a:r>
            <a:r>
              <a:rPr lang="en-US" dirty="0" err="1" smtClean="0"/>
              <a:t>mucopolysaccharide</a:t>
            </a:r>
            <a:r>
              <a:rPr lang="en-US" dirty="0" smtClean="0"/>
              <a:t> </a:t>
            </a:r>
            <a:r>
              <a:rPr lang="en-US" dirty="0" err="1" smtClean="0"/>
              <a:t>có</a:t>
            </a:r>
            <a:r>
              <a:rPr lang="en-US" dirty="0" smtClean="0"/>
              <a:t> </a:t>
            </a:r>
            <a:r>
              <a:rPr lang="en-US" dirty="0" err="1" smtClean="0"/>
              <a:t>sẵn</a:t>
            </a:r>
            <a:r>
              <a:rPr lang="en-US" dirty="0" smtClean="0"/>
              <a:t> </a:t>
            </a:r>
            <a:r>
              <a:rPr lang="en-US" dirty="0" err="1" smtClean="0"/>
              <a:t>trong</a:t>
            </a:r>
            <a:r>
              <a:rPr lang="en-US" dirty="0" smtClean="0"/>
              <a:t> </a:t>
            </a:r>
            <a:r>
              <a:rPr lang="en-US" dirty="0" err="1" smtClean="0"/>
              <a:t>cơ</a:t>
            </a:r>
            <a:r>
              <a:rPr lang="en-US" dirty="0" smtClean="0"/>
              <a:t> </a:t>
            </a:r>
            <a:r>
              <a:rPr lang="en-US" dirty="0" err="1" smtClean="0"/>
              <a:t>thể</a:t>
            </a:r>
            <a:r>
              <a:rPr lang="en-US" dirty="0" smtClean="0"/>
              <a:t>, </a:t>
            </a:r>
            <a:r>
              <a:rPr lang="en-US" dirty="0" err="1" smtClean="0"/>
              <a:t>là</a:t>
            </a:r>
            <a:r>
              <a:rPr lang="en-US" dirty="0" smtClean="0"/>
              <a:t> </a:t>
            </a:r>
            <a:r>
              <a:rPr lang="en-US" dirty="0" err="1" smtClean="0"/>
              <a:t>phân</a:t>
            </a:r>
            <a:r>
              <a:rPr lang="en-US" dirty="0" smtClean="0"/>
              <a:t> </a:t>
            </a:r>
            <a:r>
              <a:rPr lang="en-US" dirty="0" err="1" smtClean="0"/>
              <a:t>tử</a:t>
            </a:r>
            <a:r>
              <a:rPr lang="en-US" dirty="0" smtClean="0"/>
              <a:t> </a:t>
            </a:r>
            <a:r>
              <a:rPr lang="en-US" dirty="0" err="1" smtClean="0"/>
              <a:t>dạng</a:t>
            </a:r>
            <a:r>
              <a:rPr lang="en-US" dirty="0" smtClean="0"/>
              <a:t> gel </a:t>
            </a:r>
            <a:r>
              <a:rPr lang="en-US" dirty="0" err="1" smtClean="0"/>
              <a:t>có</a:t>
            </a:r>
            <a:r>
              <a:rPr lang="en-US" dirty="0" smtClean="0"/>
              <a:t> </a:t>
            </a:r>
            <a:r>
              <a:rPr lang="en-US" dirty="0" err="1" smtClean="0"/>
              <a:t>khả</a:t>
            </a:r>
            <a:r>
              <a:rPr lang="en-US" dirty="0" smtClean="0"/>
              <a:t> </a:t>
            </a:r>
            <a:r>
              <a:rPr lang="en-US" dirty="0" err="1" smtClean="0"/>
              <a:t>năng</a:t>
            </a:r>
            <a:r>
              <a:rPr lang="en-US" dirty="0" smtClean="0"/>
              <a:t> </a:t>
            </a:r>
            <a:r>
              <a:rPr lang="en-US" dirty="0" err="1" smtClean="0"/>
              <a:t>giữ</a:t>
            </a:r>
            <a:r>
              <a:rPr lang="en-US" dirty="0" smtClean="0"/>
              <a:t> </a:t>
            </a:r>
            <a:r>
              <a:rPr lang="en-US" dirty="0" err="1" smtClean="0"/>
              <a:t>nước</a:t>
            </a:r>
            <a:r>
              <a:rPr lang="en-US" dirty="0" smtClean="0"/>
              <a:t> </a:t>
            </a:r>
            <a:r>
              <a:rPr lang="en-US" dirty="0" err="1" smtClean="0"/>
              <a:t>rất</a:t>
            </a:r>
            <a:r>
              <a:rPr lang="en-US" dirty="0" smtClean="0"/>
              <a:t> </a:t>
            </a:r>
            <a:r>
              <a:rPr lang="en-US" dirty="0" err="1" smtClean="0"/>
              <a:t>tốt</a:t>
            </a:r>
            <a:r>
              <a:rPr lang="en-US" dirty="0" smtClean="0"/>
              <a:t>, </a:t>
            </a:r>
            <a:r>
              <a:rPr lang="en-US" dirty="0" err="1" smtClean="0"/>
              <a:t>có</a:t>
            </a:r>
            <a:r>
              <a:rPr lang="en-US" dirty="0" smtClean="0"/>
              <a:t> </a:t>
            </a:r>
            <a:r>
              <a:rPr lang="en-US" dirty="0" err="1" smtClean="0"/>
              <a:t>chức</a:t>
            </a:r>
            <a:r>
              <a:rPr lang="en-US" dirty="0" smtClean="0"/>
              <a:t> </a:t>
            </a:r>
            <a:r>
              <a:rPr lang="en-US" dirty="0" err="1" smtClean="0"/>
              <a:t>năng</a:t>
            </a:r>
            <a:r>
              <a:rPr lang="en-US" dirty="0" smtClean="0"/>
              <a:t> </a:t>
            </a:r>
            <a:r>
              <a:rPr lang="en-US" dirty="0" err="1" smtClean="0"/>
              <a:t>làm</a:t>
            </a:r>
            <a:r>
              <a:rPr lang="en-US" dirty="0" smtClean="0"/>
              <a:t> </a:t>
            </a:r>
            <a:r>
              <a:rPr lang="en-US" dirty="0" err="1" smtClean="0"/>
              <a:t>chất</a:t>
            </a:r>
            <a:r>
              <a:rPr lang="en-US" dirty="0" smtClean="0"/>
              <a:t> </a:t>
            </a:r>
            <a:r>
              <a:rPr lang="en-US" dirty="0" err="1" smtClean="0"/>
              <a:t>đệm</a:t>
            </a:r>
            <a:r>
              <a:rPr lang="en-US" dirty="0" smtClean="0"/>
              <a:t> </a:t>
            </a:r>
            <a:r>
              <a:rPr lang="en-US" dirty="0" err="1" smtClean="0"/>
              <a:t>và</a:t>
            </a:r>
            <a:r>
              <a:rPr lang="en-US" dirty="0" smtClean="0"/>
              <a:t> </a:t>
            </a:r>
            <a:r>
              <a:rPr lang="en-US" dirty="0" err="1" smtClean="0"/>
              <a:t>lấp</a:t>
            </a:r>
            <a:r>
              <a:rPr lang="en-US" dirty="0" smtClean="0"/>
              <a:t> </a:t>
            </a:r>
            <a:r>
              <a:rPr lang="en-US" dirty="0" err="1" smtClean="0"/>
              <a:t>đầy</a:t>
            </a:r>
            <a:r>
              <a:rPr lang="en-US" dirty="0" smtClean="0"/>
              <a:t> </a:t>
            </a:r>
            <a:r>
              <a:rPr lang="en-US" dirty="0" err="1" smtClean="0"/>
              <a:t>khoảng</a:t>
            </a:r>
            <a:r>
              <a:rPr lang="en-US" dirty="0" smtClean="0"/>
              <a:t> </a:t>
            </a:r>
            <a:r>
              <a:rPr lang="en-US" dirty="0" err="1" smtClean="0"/>
              <a:t>trống</a:t>
            </a:r>
            <a:r>
              <a:rPr lang="en-US" dirty="0" smtClean="0"/>
              <a:t> </a:t>
            </a:r>
            <a:r>
              <a:rPr lang="en-US" dirty="0" err="1" smtClean="0"/>
              <a:t>giữa</a:t>
            </a:r>
            <a:r>
              <a:rPr lang="en-US" dirty="0" smtClean="0"/>
              <a:t> </a:t>
            </a:r>
            <a:r>
              <a:rPr lang="en-US" dirty="0" err="1" smtClean="0"/>
              <a:t>những</a:t>
            </a:r>
            <a:r>
              <a:rPr lang="en-US" dirty="0" smtClean="0"/>
              <a:t> </a:t>
            </a:r>
            <a:r>
              <a:rPr lang="en-US" dirty="0" err="1" smtClean="0"/>
              <a:t>tế</a:t>
            </a:r>
            <a:r>
              <a:rPr lang="en-US" dirty="0" smtClean="0"/>
              <a:t> </a:t>
            </a:r>
            <a:r>
              <a:rPr lang="en-US" dirty="0" err="1" smtClean="0"/>
              <a:t>bào</a:t>
            </a:r>
            <a:r>
              <a:rPr lang="en-US" dirty="0" smtClean="0"/>
              <a:t>, </a:t>
            </a:r>
            <a:r>
              <a:rPr lang="en-US" dirty="0" err="1" smtClean="0"/>
              <a:t>dưỡng</a:t>
            </a:r>
            <a:r>
              <a:rPr lang="en-US" dirty="0" smtClean="0"/>
              <a:t> </a:t>
            </a:r>
            <a:r>
              <a:rPr lang="en-US" dirty="0" err="1" smtClean="0"/>
              <a:t>ẩm</a:t>
            </a:r>
            <a:r>
              <a:rPr lang="en-US" dirty="0" smtClean="0"/>
              <a:t> </a:t>
            </a:r>
            <a:r>
              <a:rPr lang="en-US" dirty="0" err="1" smtClean="0"/>
              <a:t>cho</a:t>
            </a:r>
            <a:r>
              <a:rPr lang="en-US" dirty="0" smtClean="0"/>
              <a:t> da, </a:t>
            </a:r>
            <a:r>
              <a:rPr lang="en-US" dirty="0" err="1" smtClean="0"/>
              <a:t>tóc</a:t>
            </a:r>
            <a:r>
              <a:rPr lang="en-US" dirty="0" smtClean="0"/>
              <a:t>.</a:t>
            </a:r>
          </a:p>
          <a:p>
            <a:pPr algn="l"/>
            <a:r>
              <a:rPr lang="en-US" dirty="0" err="1" smtClean="0"/>
              <a:t>Khoảng</a:t>
            </a:r>
            <a:r>
              <a:rPr lang="en-US" dirty="0" smtClean="0"/>
              <a:t> 50% hyaluronic acid </a:t>
            </a:r>
            <a:r>
              <a:rPr lang="en-US" dirty="0" err="1" smtClean="0"/>
              <a:t>trong</a:t>
            </a:r>
            <a:r>
              <a:rPr lang="en-US" dirty="0" smtClean="0"/>
              <a:t> </a:t>
            </a:r>
            <a:r>
              <a:rPr lang="en-US" dirty="0" err="1" smtClean="0"/>
              <a:t>cơ</a:t>
            </a:r>
            <a:r>
              <a:rPr lang="en-US" dirty="0" smtClean="0"/>
              <a:t> </a:t>
            </a:r>
            <a:r>
              <a:rPr lang="en-US" dirty="0" err="1" smtClean="0"/>
              <a:t>thể</a:t>
            </a:r>
            <a:r>
              <a:rPr lang="en-US" dirty="0" smtClean="0"/>
              <a:t> </a:t>
            </a:r>
            <a:r>
              <a:rPr lang="en-US" dirty="0" err="1" smtClean="0"/>
              <a:t>tập</a:t>
            </a:r>
            <a:r>
              <a:rPr lang="en-US" dirty="0" smtClean="0"/>
              <a:t> </a:t>
            </a:r>
            <a:r>
              <a:rPr lang="en-US" dirty="0" err="1" smtClean="0"/>
              <a:t>trung</a:t>
            </a:r>
            <a:r>
              <a:rPr lang="en-US" dirty="0" smtClean="0"/>
              <a:t> </a:t>
            </a:r>
            <a:r>
              <a:rPr lang="en-US" dirty="0" err="1" smtClean="0"/>
              <a:t>ở</a:t>
            </a:r>
            <a:r>
              <a:rPr lang="en-US" dirty="0" smtClean="0"/>
              <a:t> </a:t>
            </a:r>
            <a:r>
              <a:rPr lang="en-US" dirty="0" err="1" smtClean="0"/>
              <a:t>khu</a:t>
            </a:r>
            <a:r>
              <a:rPr lang="en-US" dirty="0" smtClean="0"/>
              <a:t> </a:t>
            </a:r>
            <a:r>
              <a:rPr lang="en-US" dirty="0" err="1" smtClean="0"/>
              <a:t>vực</a:t>
            </a:r>
            <a:r>
              <a:rPr lang="en-US" dirty="0" smtClean="0"/>
              <a:t> collagen </a:t>
            </a:r>
            <a:r>
              <a:rPr lang="en-US" dirty="0" err="1" smtClean="0"/>
              <a:t>ở</a:t>
            </a:r>
            <a:r>
              <a:rPr lang="en-US" baseline="0" dirty="0" smtClean="0"/>
              <a:t> </a:t>
            </a:r>
            <a:r>
              <a:rPr lang="en-US" baseline="0" dirty="0" err="1" smtClean="0"/>
              <a:t>lớp</a:t>
            </a:r>
            <a:r>
              <a:rPr lang="en-US" baseline="0" dirty="0" smtClean="0"/>
              <a:t> </a:t>
            </a:r>
            <a:r>
              <a:rPr lang="en-US" baseline="0" dirty="0" err="1" smtClean="0"/>
              <a:t>trung</a:t>
            </a:r>
            <a:r>
              <a:rPr lang="en-US" baseline="0" dirty="0" smtClean="0"/>
              <a:t> </a:t>
            </a:r>
            <a:r>
              <a:rPr lang="en-US" baseline="0" dirty="0" err="1" smtClean="0"/>
              <a:t>bì</a:t>
            </a:r>
            <a:r>
              <a:rPr lang="en-US" baseline="0" dirty="0" smtClean="0"/>
              <a:t>. Collagen </a:t>
            </a:r>
            <a:r>
              <a:rPr lang="en-US" baseline="0" dirty="0" err="1" smtClean="0"/>
              <a:t>tạo</a:t>
            </a:r>
            <a:r>
              <a:rPr lang="en-US" baseline="0" dirty="0" smtClean="0"/>
              <a:t> </a:t>
            </a:r>
            <a:r>
              <a:rPr lang="en-US" baseline="0" dirty="0" err="1" smtClean="0"/>
              <a:t>cho</a:t>
            </a:r>
            <a:r>
              <a:rPr lang="en-US" baseline="0" dirty="0" smtClean="0"/>
              <a:t> da </a:t>
            </a:r>
            <a:r>
              <a:rPr lang="en-US" baseline="0" dirty="0" err="1" smtClean="0"/>
              <a:t>độ</a:t>
            </a:r>
            <a:r>
              <a:rPr lang="en-US" baseline="0" dirty="0" smtClean="0"/>
              <a:t> </a:t>
            </a:r>
            <a:r>
              <a:rPr lang="en-US" baseline="0" dirty="0" err="1" smtClean="0"/>
              <a:t>săn</a:t>
            </a:r>
            <a:r>
              <a:rPr lang="en-US" baseline="0" dirty="0" smtClean="0"/>
              <a:t> </a:t>
            </a:r>
            <a:r>
              <a:rPr lang="en-US" baseline="0" dirty="0" err="1" smtClean="0"/>
              <a:t>chắc</a:t>
            </a:r>
            <a:r>
              <a:rPr lang="en-US" baseline="0" dirty="0" smtClean="0"/>
              <a:t> </a:t>
            </a:r>
            <a:r>
              <a:rPr lang="en-US" baseline="0" dirty="0" err="1" smtClean="0"/>
              <a:t>nhưng</a:t>
            </a:r>
            <a:r>
              <a:rPr lang="en-US" baseline="0" dirty="0" smtClean="0"/>
              <a:t> HA </a:t>
            </a:r>
            <a:r>
              <a:rPr lang="en-US" baseline="0" dirty="0" err="1" smtClean="0"/>
              <a:t>là</a:t>
            </a:r>
            <a:r>
              <a:rPr lang="en-US" baseline="0" dirty="0" smtClean="0"/>
              <a:t> </a:t>
            </a:r>
            <a:r>
              <a:rPr lang="en-US" baseline="0" dirty="0" err="1" smtClean="0"/>
              <a:t>chất</a:t>
            </a:r>
            <a:r>
              <a:rPr lang="en-US" baseline="0" dirty="0" smtClean="0"/>
              <a:t> </a:t>
            </a:r>
            <a:r>
              <a:rPr lang="en-US" baseline="0" dirty="0" err="1" smtClean="0"/>
              <a:t>nuôi</a:t>
            </a:r>
            <a:r>
              <a:rPr lang="en-US" baseline="0" dirty="0" smtClean="0"/>
              <a:t> </a:t>
            </a:r>
            <a:r>
              <a:rPr lang="en-US" baseline="0" dirty="0" err="1" smtClean="0"/>
              <a:t>dưỡng</a:t>
            </a:r>
            <a:r>
              <a:rPr lang="en-US" baseline="0" dirty="0" smtClean="0"/>
              <a:t> </a:t>
            </a:r>
            <a:r>
              <a:rPr lang="en-US" baseline="0" dirty="0" err="1" smtClean="0"/>
              <a:t>và</a:t>
            </a:r>
            <a:r>
              <a:rPr lang="en-US" baseline="0" dirty="0" smtClean="0"/>
              <a:t> </a:t>
            </a:r>
            <a:r>
              <a:rPr lang="en-US" baseline="0" dirty="0" err="1" smtClean="0"/>
              <a:t>tạo</a:t>
            </a:r>
            <a:r>
              <a:rPr lang="en-US" baseline="0" dirty="0" smtClean="0"/>
              <a:t> </a:t>
            </a:r>
            <a:r>
              <a:rPr lang="en-US" baseline="0" dirty="0" err="1" smtClean="0"/>
              <a:t>ẩm</a:t>
            </a:r>
            <a:r>
              <a:rPr lang="en-US" baseline="0" dirty="0" smtClean="0"/>
              <a:t> </a:t>
            </a:r>
            <a:r>
              <a:rPr lang="en-US" baseline="0" dirty="0" err="1" smtClean="0"/>
              <a:t>cho</a:t>
            </a:r>
            <a:r>
              <a:rPr lang="en-US" baseline="0" dirty="0" smtClean="0"/>
              <a:t> collagen. </a:t>
            </a:r>
            <a:r>
              <a:rPr lang="en-US" baseline="0" dirty="0" err="1" smtClean="0"/>
              <a:t>Phân</a:t>
            </a:r>
            <a:r>
              <a:rPr lang="en-US" baseline="0" dirty="0" smtClean="0"/>
              <a:t> </a:t>
            </a:r>
            <a:r>
              <a:rPr lang="en-US" baseline="0" dirty="0" err="1" smtClean="0"/>
              <a:t>tử</a:t>
            </a:r>
            <a:r>
              <a:rPr lang="en-US" baseline="0" dirty="0" smtClean="0"/>
              <a:t> HA </a:t>
            </a:r>
            <a:r>
              <a:rPr lang="en-US" baseline="0" dirty="0" err="1" smtClean="0"/>
              <a:t>có</a:t>
            </a:r>
            <a:r>
              <a:rPr lang="en-US" baseline="0" dirty="0" smtClean="0"/>
              <a:t> </a:t>
            </a:r>
            <a:r>
              <a:rPr lang="en-US" baseline="0" dirty="0" err="1" smtClean="0"/>
              <a:t>thể</a:t>
            </a:r>
            <a:r>
              <a:rPr lang="en-US" baseline="0" dirty="0" smtClean="0"/>
              <a:t> </a:t>
            </a:r>
            <a:r>
              <a:rPr lang="en-US" baseline="0" dirty="0" err="1" smtClean="0"/>
              <a:t>gia</a:t>
            </a:r>
            <a:r>
              <a:rPr lang="en-US" baseline="0" dirty="0" smtClean="0"/>
              <a:t> </a:t>
            </a:r>
            <a:r>
              <a:rPr lang="en-US" baseline="0" dirty="0" err="1" smtClean="0"/>
              <a:t>tăng</a:t>
            </a:r>
            <a:r>
              <a:rPr lang="en-US" baseline="0" dirty="0" smtClean="0"/>
              <a:t> </a:t>
            </a:r>
            <a:r>
              <a:rPr lang="en-US" baseline="0" dirty="0" err="1" smtClean="0"/>
              <a:t>trọng</a:t>
            </a:r>
            <a:r>
              <a:rPr lang="en-US" baseline="0" dirty="0" smtClean="0"/>
              <a:t> </a:t>
            </a:r>
            <a:r>
              <a:rPr lang="en-US" baseline="0" dirty="0" err="1" smtClean="0"/>
              <a:t>lượng</a:t>
            </a:r>
            <a:r>
              <a:rPr lang="en-US" baseline="0" dirty="0" smtClean="0"/>
              <a:t> </a:t>
            </a:r>
            <a:r>
              <a:rPr lang="en-US" baseline="0" dirty="0" err="1" smtClean="0"/>
              <a:t>lên</a:t>
            </a:r>
            <a:r>
              <a:rPr lang="en-US" baseline="0" dirty="0" smtClean="0"/>
              <a:t> </a:t>
            </a:r>
            <a:r>
              <a:rPr lang="en-US" baseline="0" dirty="0" err="1" smtClean="0"/>
              <a:t>đến</a:t>
            </a:r>
            <a:r>
              <a:rPr lang="en-US" baseline="0" dirty="0" smtClean="0"/>
              <a:t> 1000 </a:t>
            </a:r>
            <a:r>
              <a:rPr lang="en-US" baseline="0" dirty="0" err="1" smtClean="0"/>
              <a:t>lần</a:t>
            </a:r>
            <a:r>
              <a:rPr lang="en-US" baseline="0" dirty="0" smtClean="0"/>
              <a:t> </a:t>
            </a:r>
            <a:r>
              <a:rPr lang="en-US" baseline="0" dirty="0" err="1" smtClean="0"/>
              <a:t>khi</a:t>
            </a:r>
            <a:r>
              <a:rPr lang="en-US" baseline="0" dirty="0" smtClean="0"/>
              <a:t> </a:t>
            </a:r>
            <a:r>
              <a:rPr lang="en-US" baseline="0" dirty="0" err="1" smtClean="0"/>
              <a:t>hoà</a:t>
            </a:r>
            <a:r>
              <a:rPr lang="en-US" baseline="0" dirty="0" smtClean="0"/>
              <a:t> </a:t>
            </a:r>
            <a:r>
              <a:rPr lang="en-US" baseline="0" dirty="0" err="1" smtClean="0"/>
              <a:t>vào</a:t>
            </a:r>
            <a:r>
              <a:rPr lang="en-US" baseline="0" dirty="0" smtClean="0"/>
              <a:t> </a:t>
            </a:r>
            <a:r>
              <a:rPr lang="en-US" baseline="0" dirty="0" err="1" smtClean="0"/>
              <a:t>môi</a:t>
            </a:r>
            <a:r>
              <a:rPr lang="en-US" baseline="0" dirty="0" smtClean="0"/>
              <a:t> </a:t>
            </a:r>
            <a:r>
              <a:rPr lang="en-US" baseline="0" dirty="0" err="1" smtClean="0"/>
              <a:t>trường</a:t>
            </a:r>
            <a:r>
              <a:rPr lang="en-US" baseline="0" dirty="0" smtClean="0"/>
              <a:t> </a:t>
            </a:r>
            <a:r>
              <a:rPr lang="en-US" baseline="0" dirty="0" err="1" smtClean="0"/>
              <a:t>nước</a:t>
            </a:r>
            <a:r>
              <a:rPr lang="en-US" baseline="0" dirty="0" smtClean="0"/>
              <a:t> </a:t>
            </a:r>
            <a:r>
              <a:rPr lang="en-US" baseline="0" dirty="0" err="1" smtClean="0"/>
              <a:t>của</a:t>
            </a:r>
            <a:r>
              <a:rPr lang="en-US" baseline="0" dirty="0" smtClean="0"/>
              <a:t> da do </a:t>
            </a:r>
            <a:r>
              <a:rPr lang="en-US" baseline="0" dirty="0" err="1" smtClean="0"/>
              <a:t>vậy</a:t>
            </a:r>
            <a:r>
              <a:rPr lang="en-US" baseline="0" dirty="0" smtClean="0"/>
              <a:t> </a:t>
            </a:r>
            <a:r>
              <a:rPr lang="en-US" baseline="0" dirty="0" err="1" smtClean="0"/>
              <a:t>có</a:t>
            </a:r>
            <a:r>
              <a:rPr lang="en-US" baseline="0" dirty="0" smtClean="0"/>
              <a:t> </a:t>
            </a:r>
            <a:r>
              <a:rPr lang="en-US" baseline="0" dirty="0" err="1" smtClean="0"/>
              <a:t>khả</a:t>
            </a:r>
            <a:r>
              <a:rPr lang="en-US" baseline="0" dirty="0" smtClean="0"/>
              <a:t> </a:t>
            </a:r>
            <a:r>
              <a:rPr lang="en-US" baseline="0" dirty="0" err="1" smtClean="0"/>
              <a:t>năng</a:t>
            </a:r>
            <a:r>
              <a:rPr lang="en-US" baseline="0" dirty="0" smtClean="0"/>
              <a:t> </a:t>
            </a:r>
            <a:r>
              <a:rPr lang="en-US" baseline="0" dirty="0" err="1" smtClean="0"/>
              <a:t>giữ</a:t>
            </a:r>
            <a:r>
              <a:rPr lang="en-US" baseline="0" dirty="0" smtClean="0"/>
              <a:t> </a:t>
            </a:r>
            <a:r>
              <a:rPr lang="en-US" baseline="0" dirty="0" err="1" smtClean="0"/>
              <a:t>nước</a:t>
            </a:r>
            <a:r>
              <a:rPr lang="en-US" baseline="0" dirty="0" smtClean="0"/>
              <a:t> </a:t>
            </a:r>
            <a:r>
              <a:rPr lang="en-US" baseline="0" dirty="0" err="1" smtClean="0"/>
              <a:t>rất</a:t>
            </a:r>
            <a:r>
              <a:rPr lang="en-US" baseline="0" dirty="0" smtClean="0"/>
              <a:t> </a:t>
            </a:r>
            <a:r>
              <a:rPr lang="en-US" baseline="0" dirty="0" err="1" smtClean="0"/>
              <a:t>tốt</a:t>
            </a:r>
            <a:r>
              <a:rPr lang="en-US" baseline="0" dirty="0" smtClean="0"/>
              <a:t>. </a:t>
            </a:r>
          </a:p>
          <a:p>
            <a:pPr algn="l"/>
            <a:r>
              <a:rPr lang="en-US" baseline="0" dirty="0" smtClean="0"/>
              <a:t>Hyaluronic </a:t>
            </a:r>
            <a:r>
              <a:rPr lang="en-US" baseline="0" dirty="0" err="1" smtClean="0"/>
              <a:t>có</a:t>
            </a:r>
            <a:r>
              <a:rPr lang="en-US" baseline="0" dirty="0" smtClean="0"/>
              <a:t> </a:t>
            </a:r>
            <a:r>
              <a:rPr lang="en-US" baseline="0" dirty="0" err="1" smtClean="0"/>
              <a:t>trọng</a:t>
            </a:r>
            <a:r>
              <a:rPr lang="en-US" baseline="0" dirty="0" smtClean="0"/>
              <a:t> </a:t>
            </a:r>
            <a:r>
              <a:rPr lang="en-US" baseline="0" dirty="0" err="1" smtClean="0"/>
              <a:t>lượng</a:t>
            </a:r>
            <a:r>
              <a:rPr lang="en-US" baseline="0" dirty="0" smtClean="0"/>
              <a:t> </a:t>
            </a:r>
            <a:r>
              <a:rPr lang="en-US" baseline="0" dirty="0" err="1" smtClean="0"/>
              <a:t>rất</a:t>
            </a:r>
            <a:r>
              <a:rPr lang="en-US" baseline="0" dirty="0" smtClean="0"/>
              <a:t> </a:t>
            </a:r>
            <a:r>
              <a:rPr lang="en-US" baseline="0" dirty="0" err="1" smtClean="0"/>
              <a:t>lớn</a:t>
            </a:r>
            <a:r>
              <a:rPr lang="en-US" baseline="0" dirty="0" smtClean="0"/>
              <a:t>, </a:t>
            </a:r>
            <a:r>
              <a:rPr lang="en-US" baseline="0" dirty="0" err="1" smtClean="0"/>
              <a:t>đường</a:t>
            </a:r>
            <a:r>
              <a:rPr lang="en-US" baseline="0" dirty="0" smtClean="0"/>
              <a:t> </a:t>
            </a:r>
            <a:r>
              <a:rPr lang="en-US" baseline="0" dirty="0" err="1" smtClean="0"/>
              <a:t>kính</a:t>
            </a:r>
            <a:r>
              <a:rPr lang="en-US" baseline="0" dirty="0" smtClean="0"/>
              <a:t> </a:t>
            </a:r>
            <a:r>
              <a:rPr lang="en-US" baseline="0" dirty="0" err="1" smtClean="0"/>
              <a:t>có</a:t>
            </a:r>
            <a:r>
              <a:rPr lang="en-US" baseline="0" dirty="0" smtClean="0"/>
              <a:t> </a:t>
            </a:r>
            <a:r>
              <a:rPr lang="en-US" baseline="0" dirty="0" err="1" smtClean="0"/>
              <a:t>thể</a:t>
            </a:r>
            <a:r>
              <a:rPr lang="en-US" baseline="0" dirty="0" smtClean="0"/>
              <a:t> </a:t>
            </a:r>
            <a:r>
              <a:rPr lang="en-US" baseline="0" dirty="0" err="1" smtClean="0"/>
              <a:t>lên</a:t>
            </a:r>
            <a:r>
              <a:rPr lang="en-US" baseline="0" dirty="0" smtClean="0"/>
              <a:t> </a:t>
            </a:r>
            <a:r>
              <a:rPr lang="en-US" baseline="0" dirty="0" err="1" smtClean="0"/>
              <a:t>tới</a:t>
            </a:r>
            <a:r>
              <a:rPr lang="en-US" baseline="0" dirty="0" smtClean="0"/>
              <a:t> 3000nm </a:t>
            </a:r>
            <a:r>
              <a:rPr lang="en-US" baseline="0" dirty="0" err="1" smtClean="0"/>
              <a:t>và</a:t>
            </a:r>
            <a:r>
              <a:rPr lang="en-US" baseline="0" dirty="0" smtClean="0"/>
              <a:t> </a:t>
            </a:r>
            <a:r>
              <a:rPr lang="en-US" baseline="0" dirty="0" err="1" smtClean="0"/>
              <a:t>là</a:t>
            </a:r>
            <a:r>
              <a:rPr lang="en-US" baseline="0" dirty="0" smtClean="0"/>
              <a:t> </a:t>
            </a:r>
            <a:r>
              <a:rPr lang="en-US" baseline="0" dirty="0" err="1" smtClean="0"/>
              <a:t>phân</a:t>
            </a:r>
            <a:r>
              <a:rPr lang="en-US" baseline="0" dirty="0" smtClean="0"/>
              <a:t> </a:t>
            </a:r>
            <a:r>
              <a:rPr lang="en-US" baseline="0" dirty="0" err="1" smtClean="0"/>
              <a:t>tử</a:t>
            </a:r>
            <a:r>
              <a:rPr lang="en-US" baseline="0" dirty="0" smtClean="0"/>
              <a:t> </a:t>
            </a:r>
            <a:r>
              <a:rPr lang="en-US" baseline="0" dirty="0" err="1" smtClean="0"/>
              <a:t>ưa</a:t>
            </a:r>
            <a:r>
              <a:rPr lang="en-US" baseline="0" dirty="0" smtClean="0"/>
              <a:t> </a:t>
            </a:r>
            <a:r>
              <a:rPr lang="en-US" baseline="0" dirty="0" err="1" smtClean="0"/>
              <a:t>nước</a:t>
            </a:r>
            <a:r>
              <a:rPr lang="en-US" baseline="0" dirty="0" smtClean="0"/>
              <a:t> </a:t>
            </a:r>
            <a:r>
              <a:rPr lang="en-US" baseline="0" dirty="0" err="1" smtClean="0"/>
              <a:t>nhưng</a:t>
            </a:r>
            <a:r>
              <a:rPr lang="en-US" baseline="0" dirty="0" smtClean="0"/>
              <a:t> </a:t>
            </a:r>
            <a:r>
              <a:rPr lang="en-US" baseline="0" dirty="0" err="1" smtClean="0"/>
              <a:t>khi</a:t>
            </a:r>
            <a:r>
              <a:rPr lang="en-US" baseline="0" dirty="0" smtClean="0"/>
              <a:t> </a:t>
            </a:r>
            <a:r>
              <a:rPr lang="en-US" baseline="0" dirty="0" err="1" smtClean="0"/>
              <a:t>sử</a:t>
            </a:r>
            <a:r>
              <a:rPr lang="en-US" baseline="0" dirty="0" smtClean="0"/>
              <a:t> </a:t>
            </a:r>
            <a:r>
              <a:rPr lang="en-US" baseline="0" dirty="0" err="1" smtClean="0"/>
              <a:t>dụng</a:t>
            </a:r>
            <a:r>
              <a:rPr lang="en-US" baseline="0" dirty="0" smtClean="0"/>
              <a:t> </a:t>
            </a:r>
            <a:r>
              <a:rPr lang="en-US" baseline="0" dirty="0" err="1" smtClean="0"/>
              <a:t>tỏng</a:t>
            </a:r>
            <a:r>
              <a:rPr lang="en-US" baseline="0" dirty="0" smtClean="0"/>
              <a:t> </a:t>
            </a:r>
            <a:r>
              <a:rPr lang="en-US" baseline="0" dirty="0" err="1" smtClean="0"/>
              <a:t>mỹ</a:t>
            </a:r>
            <a:r>
              <a:rPr lang="en-US" baseline="0" dirty="0" smtClean="0"/>
              <a:t> </a:t>
            </a:r>
            <a:r>
              <a:rPr lang="en-US" baseline="0" dirty="0" err="1" smtClean="0"/>
              <a:t>phẩm</a:t>
            </a:r>
            <a:r>
              <a:rPr lang="en-US" baseline="0" dirty="0" smtClean="0"/>
              <a:t>, </a:t>
            </a:r>
            <a:r>
              <a:rPr lang="en-US" baseline="0" dirty="0" err="1" smtClean="0"/>
              <a:t>người</a:t>
            </a:r>
            <a:r>
              <a:rPr lang="en-US" baseline="0" dirty="0" smtClean="0"/>
              <a:t> ta </a:t>
            </a:r>
            <a:r>
              <a:rPr lang="en-US" baseline="0" dirty="0" err="1" smtClean="0"/>
              <a:t>cần</a:t>
            </a:r>
            <a:r>
              <a:rPr lang="en-US" baseline="0" dirty="0" smtClean="0"/>
              <a:t> </a:t>
            </a:r>
            <a:r>
              <a:rPr lang="en-US" baseline="0" dirty="0" err="1" smtClean="0"/>
              <a:t>thuỷ</a:t>
            </a:r>
            <a:r>
              <a:rPr lang="en-US" baseline="0" dirty="0" smtClean="0"/>
              <a:t> </a:t>
            </a:r>
            <a:r>
              <a:rPr lang="en-US" baseline="0" dirty="0" err="1" smtClean="0"/>
              <a:t>phân</a:t>
            </a:r>
            <a:r>
              <a:rPr lang="en-US" baseline="0" dirty="0" smtClean="0"/>
              <a:t> </a:t>
            </a:r>
            <a:r>
              <a:rPr lang="en-US" baseline="0" dirty="0" err="1" smtClean="0"/>
              <a:t>để</a:t>
            </a:r>
            <a:r>
              <a:rPr lang="en-US" baseline="0" dirty="0" smtClean="0"/>
              <a:t> </a:t>
            </a:r>
            <a:r>
              <a:rPr lang="en-US" baseline="0" dirty="0" err="1" smtClean="0"/>
              <a:t>thu</a:t>
            </a:r>
            <a:r>
              <a:rPr lang="en-US" baseline="0" dirty="0" smtClean="0"/>
              <a:t> </a:t>
            </a:r>
            <a:r>
              <a:rPr lang="en-US" baseline="0" dirty="0" err="1" smtClean="0"/>
              <a:t>nhỏ</a:t>
            </a:r>
            <a:r>
              <a:rPr lang="en-US" baseline="0" dirty="0" smtClean="0"/>
              <a:t> </a:t>
            </a:r>
            <a:r>
              <a:rPr lang="en-US" baseline="0" dirty="0" err="1" smtClean="0"/>
              <a:t>lại</a:t>
            </a:r>
            <a:r>
              <a:rPr lang="en-US" baseline="0" dirty="0" smtClean="0"/>
              <a:t> </a:t>
            </a:r>
            <a:r>
              <a:rPr lang="en-US" baseline="0" dirty="0" err="1" smtClean="0"/>
              <a:t>kích</a:t>
            </a:r>
            <a:r>
              <a:rPr lang="en-US" baseline="0" dirty="0" smtClean="0"/>
              <a:t> </a:t>
            </a:r>
            <a:r>
              <a:rPr lang="en-US" baseline="0" dirty="0" err="1" smtClean="0"/>
              <a:t>thước</a:t>
            </a:r>
            <a:r>
              <a:rPr lang="en-US" baseline="0" dirty="0" smtClean="0"/>
              <a:t>.</a:t>
            </a:r>
          </a:p>
          <a:p>
            <a:pPr algn="l"/>
            <a:r>
              <a:rPr lang="en-US" baseline="0" dirty="0" err="1" smtClean="0"/>
              <a:t>Trong</a:t>
            </a:r>
            <a:r>
              <a:rPr lang="en-US" baseline="0" dirty="0" smtClean="0"/>
              <a:t> </a:t>
            </a:r>
            <a:r>
              <a:rPr lang="en-US" baseline="0" dirty="0" err="1" smtClean="0"/>
              <a:t>cơ</a:t>
            </a:r>
            <a:r>
              <a:rPr lang="en-US" baseline="0" dirty="0" smtClean="0"/>
              <a:t> </a:t>
            </a:r>
            <a:r>
              <a:rPr lang="en-US" baseline="0" dirty="0" err="1" smtClean="0"/>
              <a:t>thể</a:t>
            </a:r>
            <a:r>
              <a:rPr lang="en-US" baseline="0" dirty="0" smtClean="0"/>
              <a:t> </a:t>
            </a:r>
            <a:r>
              <a:rPr lang="en-US" baseline="0" dirty="0" err="1" smtClean="0"/>
              <a:t>người</a:t>
            </a:r>
            <a:r>
              <a:rPr lang="en-US" baseline="0" dirty="0" smtClean="0"/>
              <a:t> </a:t>
            </a:r>
            <a:r>
              <a:rPr lang="en-US" baseline="0" dirty="0" err="1" smtClean="0"/>
              <a:t>có</a:t>
            </a:r>
            <a:r>
              <a:rPr lang="en-US" baseline="0" dirty="0" smtClean="0"/>
              <a:t> 15gr HA </a:t>
            </a:r>
            <a:r>
              <a:rPr lang="en-US" baseline="0" dirty="0" err="1" smtClean="0"/>
              <a:t>và</a:t>
            </a:r>
            <a:r>
              <a:rPr lang="en-US" baseline="0" dirty="0" smtClean="0"/>
              <a:t> </a:t>
            </a:r>
            <a:r>
              <a:rPr lang="en-US" baseline="0" dirty="0" err="1" smtClean="0"/>
              <a:t>lượng</a:t>
            </a:r>
            <a:r>
              <a:rPr lang="en-US" baseline="0" dirty="0" smtClean="0"/>
              <a:t> HA </a:t>
            </a:r>
            <a:r>
              <a:rPr lang="en-US" baseline="0" dirty="0" err="1" smtClean="0"/>
              <a:t>này</a:t>
            </a:r>
            <a:r>
              <a:rPr lang="en-US" baseline="0" dirty="0" smtClean="0"/>
              <a:t> </a:t>
            </a:r>
            <a:r>
              <a:rPr lang="en-US" baseline="0" dirty="0" err="1" smtClean="0"/>
              <a:t>biến</a:t>
            </a:r>
            <a:r>
              <a:rPr lang="en-US" baseline="0" dirty="0" smtClean="0"/>
              <a:t> </a:t>
            </a:r>
            <a:r>
              <a:rPr lang="en-US" baseline="0" dirty="0" err="1" smtClean="0"/>
              <a:t>đổi</a:t>
            </a:r>
            <a:r>
              <a:rPr lang="en-US" baseline="0" dirty="0" smtClean="0"/>
              <a:t>, </a:t>
            </a:r>
            <a:r>
              <a:rPr lang="en-US" baseline="0" dirty="0" err="1" smtClean="0"/>
              <a:t>thoái</a:t>
            </a:r>
            <a:r>
              <a:rPr lang="en-US" baseline="0" dirty="0" smtClean="0"/>
              <a:t> </a:t>
            </a:r>
            <a:r>
              <a:rPr lang="en-US" baseline="0" dirty="0" err="1" smtClean="0"/>
              <a:t>hoá</a:t>
            </a:r>
            <a:r>
              <a:rPr lang="en-US" baseline="0" dirty="0" smtClean="0"/>
              <a:t> </a:t>
            </a:r>
            <a:r>
              <a:rPr lang="en-US" baseline="0" dirty="0" err="1" smtClean="0"/>
              <a:t>và</a:t>
            </a:r>
            <a:r>
              <a:rPr lang="en-US" baseline="0" dirty="0" smtClean="0"/>
              <a:t> </a:t>
            </a:r>
            <a:r>
              <a:rPr lang="en-US" baseline="0" dirty="0" err="1" smtClean="0"/>
              <a:t>được</a:t>
            </a:r>
            <a:r>
              <a:rPr lang="en-US" baseline="0" dirty="0" smtClean="0"/>
              <a:t> </a:t>
            </a:r>
            <a:r>
              <a:rPr lang="en-US" baseline="0" dirty="0" err="1" smtClean="0"/>
              <a:t>tái</a:t>
            </a:r>
            <a:r>
              <a:rPr lang="en-US" baseline="0" dirty="0" smtClean="0"/>
              <a:t> </a:t>
            </a:r>
            <a:r>
              <a:rPr lang="en-US" baseline="0" dirty="0" err="1" smtClean="0"/>
              <a:t>tạo</a:t>
            </a:r>
            <a:r>
              <a:rPr lang="en-US" baseline="0" dirty="0" smtClean="0"/>
              <a:t> </a:t>
            </a:r>
            <a:r>
              <a:rPr lang="en-US" baseline="0" dirty="0" err="1" smtClean="0"/>
              <a:t>mỗi</a:t>
            </a:r>
            <a:r>
              <a:rPr lang="en-US" baseline="0" dirty="0" smtClean="0"/>
              <a:t> </a:t>
            </a:r>
            <a:r>
              <a:rPr lang="en-US" baseline="0" dirty="0" err="1" smtClean="0"/>
              <a:t>ngày</a:t>
            </a:r>
            <a:r>
              <a:rPr lang="en-US" baseline="0" dirty="0" smtClean="0"/>
              <a:t>, </a:t>
            </a:r>
            <a:r>
              <a:rPr lang="en-US" baseline="0" dirty="0" err="1" smtClean="0"/>
              <a:t>tuy</a:t>
            </a:r>
            <a:r>
              <a:rPr lang="en-US" baseline="0" dirty="0" smtClean="0"/>
              <a:t> </a:t>
            </a:r>
            <a:r>
              <a:rPr lang="en-US" baseline="0" dirty="0" err="1" smtClean="0"/>
              <a:t>nhiên</a:t>
            </a:r>
            <a:r>
              <a:rPr lang="en-US" baseline="0" dirty="0" smtClean="0"/>
              <a:t> </a:t>
            </a:r>
            <a:r>
              <a:rPr lang="en-US" baseline="0" dirty="0" err="1" smtClean="0"/>
              <a:t>suy</a:t>
            </a:r>
            <a:r>
              <a:rPr lang="en-US" baseline="0" dirty="0" smtClean="0"/>
              <a:t> </a:t>
            </a:r>
            <a:r>
              <a:rPr lang="en-US" baseline="0" dirty="0" err="1" smtClean="0"/>
              <a:t>giảm</a:t>
            </a:r>
            <a:r>
              <a:rPr lang="en-US" baseline="0" dirty="0" smtClean="0"/>
              <a:t> </a:t>
            </a:r>
            <a:r>
              <a:rPr lang="en-US" baseline="0" dirty="0" err="1" smtClean="0"/>
              <a:t>dần</a:t>
            </a:r>
            <a:r>
              <a:rPr lang="en-US" baseline="0" dirty="0" smtClean="0"/>
              <a:t> </a:t>
            </a:r>
            <a:r>
              <a:rPr lang="en-US" baseline="0" dirty="0" err="1" smtClean="0"/>
              <a:t>cùng</a:t>
            </a:r>
            <a:r>
              <a:rPr lang="en-US" baseline="0" dirty="0" smtClean="0"/>
              <a:t> </a:t>
            </a:r>
            <a:r>
              <a:rPr lang="en-US" baseline="0" dirty="0" err="1" smtClean="0"/>
              <a:t>quá</a:t>
            </a:r>
            <a:r>
              <a:rPr lang="en-US" baseline="0" dirty="0" smtClean="0"/>
              <a:t> </a:t>
            </a:r>
            <a:r>
              <a:rPr lang="en-US" baseline="0" dirty="0" err="1" smtClean="0"/>
              <a:t>trình</a:t>
            </a:r>
            <a:r>
              <a:rPr lang="en-US" baseline="0" dirty="0" smtClean="0"/>
              <a:t> </a:t>
            </a:r>
            <a:r>
              <a:rPr lang="en-US" baseline="0" dirty="0" err="1" smtClean="0"/>
              <a:t>lão</a:t>
            </a:r>
            <a:r>
              <a:rPr lang="en-US" baseline="0" dirty="0" smtClean="0"/>
              <a:t> </a:t>
            </a:r>
            <a:r>
              <a:rPr lang="en-US" baseline="0" dirty="0" err="1" smtClean="0"/>
              <a:t>hoá</a:t>
            </a:r>
            <a:r>
              <a:rPr lang="en-US" baseline="0" dirty="0" smtClean="0"/>
              <a:t> </a:t>
            </a:r>
            <a:r>
              <a:rPr lang="en-US" baseline="0" dirty="0" err="1" smtClean="0"/>
              <a:t>cho</a:t>
            </a:r>
            <a:r>
              <a:rPr lang="en-US" baseline="0" dirty="0" smtClean="0"/>
              <a:t> </a:t>
            </a:r>
            <a:r>
              <a:rPr lang="en-US" baseline="0" dirty="0" err="1" smtClean="0"/>
              <a:t>đến</a:t>
            </a:r>
            <a:r>
              <a:rPr lang="en-US" baseline="0" dirty="0" smtClean="0"/>
              <a:t> </a:t>
            </a:r>
            <a:r>
              <a:rPr lang="en-US" baseline="0" dirty="0" err="1" smtClean="0"/>
              <a:t>năm</a:t>
            </a:r>
            <a:r>
              <a:rPr lang="en-US" baseline="0" dirty="0" smtClean="0"/>
              <a:t> 40 </a:t>
            </a:r>
            <a:r>
              <a:rPr lang="en-US" baseline="0" dirty="0" err="1" smtClean="0"/>
              <a:t>tuổi</a:t>
            </a:r>
            <a:r>
              <a:rPr lang="en-US" baseline="0" dirty="0" smtClean="0"/>
              <a:t> </a:t>
            </a:r>
            <a:r>
              <a:rPr lang="en-US" baseline="0" dirty="0" err="1" smtClean="0"/>
              <a:t>thì</a:t>
            </a:r>
            <a:r>
              <a:rPr lang="en-US" baseline="0" dirty="0" smtClean="0"/>
              <a:t> </a:t>
            </a:r>
            <a:r>
              <a:rPr lang="en-US" baseline="0" dirty="0" err="1" smtClean="0"/>
              <a:t>cơ</a:t>
            </a:r>
            <a:r>
              <a:rPr lang="en-US" baseline="0" dirty="0" smtClean="0"/>
              <a:t> </a:t>
            </a:r>
            <a:r>
              <a:rPr lang="en-US" baseline="0" dirty="0" err="1" smtClean="0"/>
              <a:t>thể</a:t>
            </a:r>
            <a:r>
              <a:rPr lang="en-US" baseline="0" dirty="0" smtClean="0"/>
              <a:t> </a:t>
            </a:r>
            <a:r>
              <a:rPr lang="en-US" baseline="0" dirty="0" err="1" smtClean="0"/>
              <a:t>chỉ</a:t>
            </a:r>
            <a:r>
              <a:rPr lang="en-US" baseline="0" dirty="0" smtClean="0"/>
              <a:t> </a:t>
            </a:r>
            <a:r>
              <a:rPr lang="en-US" baseline="0" dirty="0" err="1" smtClean="0"/>
              <a:t>có</a:t>
            </a:r>
            <a:r>
              <a:rPr lang="en-US" baseline="0" dirty="0" smtClean="0"/>
              <a:t> </a:t>
            </a:r>
            <a:r>
              <a:rPr lang="en-US" baseline="0" dirty="0" err="1" smtClean="0"/>
              <a:t>thể</a:t>
            </a:r>
            <a:r>
              <a:rPr lang="en-US" baseline="0" dirty="0" smtClean="0"/>
              <a:t> </a:t>
            </a:r>
            <a:r>
              <a:rPr lang="en-US" baseline="0" dirty="0" err="1" smtClean="0"/>
              <a:t>tự</a:t>
            </a:r>
            <a:r>
              <a:rPr lang="en-US" baseline="0" dirty="0" smtClean="0"/>
              <a:t> </a:t>
            </a:r>
            <a:r>
              <a:rPr lang="en-US" baseline="0" dirty="0" err="1" smtClean="0"/>
              <a:t>sản</a:t>
            </a:r>
            <a:r>
              <a:rPr lang="en-US" baseline="0" dirty="0" smtClean="0"/>
              <a:t> </a:t>
            </a:r>
            <a:r>
              <a:rPr lang="en-US" baseline="0" dirty="0" err="1" smtClean="0"/>
              <a:t>xuất</a:t>
            </a:r>
            <a:r>
              <a:rPr lang="en-US" baseline="0" dirty="0" smtClean="0"/>
              <a:t> </a:t>
            </a:r>
            <a:r>
              <a:rPr lang="en-US" baseline="0" dirty="0" err="1" smtClean="0"/>
              <a:t>được</a:t>
            </a:r>
            <a:r>
              <a:rPr lang="en-US" baseline="0" dirty="0" smtClean="0"/>
              <a:t> 1 </a:t>
            </a:r>
            <a:r>
              <a:rPr lang="en-US" baseline="0" dirty="0" err="1" smtClean="0"/>
              <a:t>nửa</a:t>
            </a:r>
            <a:r>
              <a:rPr lang="en-US" baseline="0" dirty="0" smtClean="0"/>
              <a:t> </a:t>
            </a:r>
            <a:r>
              <a:rPr lang="en-US" baseline="0" dirty="0" err="1" smtClean="0"/>
              <a:t>lượng</a:t>
            </a:r>
            <a:r>
              <a:rPr lang="en-US" baseline="0" dirty="0" smtClean="0"/>
              <a:t> HA </a:t>
            </a:r>
            <a:r>
              <a:rPr lang="en-US" baseline="0" dirty="0" err="1" smtClean="0"/>
              <a:t>cần</a:t>
            </a:r>
            <a:r>
              <a:rPr lang="en-US" baseline="0" dirty="0" smtClean="0"/>
              <a:t> </a:t>
            </a:r>
            <a:r>
              <a:rPr lang="en-US" baseline="0" dirty="0" err="1" smtClean="0"/>
              <a:t>thiết</a:t>
            </a:r>
            <a:r>
              <a:rPr lang="en-US" baseline="0" dirty="0" smtClean="0"/>
              <a:t> do </a:t>
            </a:r>
            <a:r>
              <a:rPr lang="en-US" baseline="0" dirty="0" err="1" smtClean="0"/>
              <a:t>vậy</a:t>
            </a:r>
            <a:r>
              <a:rPr lang="en-US" baseline="0" dirty="0" smtClean="0"/>
              <a:t> </a:t>
            </a:r>
            <a:r>
              <a:rPr lang="en-US" baseline="0" dirty="0" err="1" smtClean="0"/>
              <a:t>cần</a:t>
            </a:r>
            <a:r>
              <a:rPr lang="en-US" baseline="0" dirty="0" smtClean="0"/>
              <a:t> </a:t>
            </a:r>
            <a:r>
              <a:rPr lang="en-US" baseline="0" dirty="0" err="1" smtClean="0"/>
              <a:t>bổ</a:t>
            </a:r>
            <a:r>
              <a:rPr lang="en-US" baseline="0" dirty="0" smtClean="0"/>
              <a:t> sung HA </a:t>
            </a:r>
            <a:r>
              <a:rPr lang="en-US" baseline="0" dirty="0" err="1" smtClean="0"/>
              <a:t>thường</a:t>
            </a:r>
            <a:r>
              <a:rPr lang="en-US" baseline="0" dirty="0" smtClean="0"/>
              <a:t> </a:t>
            </a:r>
            <a:r>
              <a:rPr lang="en-US" baseline="0" dirty="0" err="1" smtClean="0"/>
              <a:t>xuyên</a:t>
            </a:r>
            <a:r>
              <a:rPr lang="en-US" baseline="0" dirty="0" smtClean="0"/>
              <a:t>.</a:t>
            </a:r>
          </a:p>
          <a:p>
            <a:pPr marL="171450" lvl="1" indent="-171450">
              <a:buFont typeface="Arial"/>
              <a:buChar char="•"/>
            </a:pPr>
            <a:r>
              <a:rPr lang="en-US" sz="1200" b="1" baseline="0" dirty="0" err="1" smtClean="0">
                <a:latin typeface="Times New Roman" pitchFamily="18" charset="0"/>
                <a:cs typeface="Times New Roman" pitchFamily="18" charset="0"/>
              </a:rPr>
              <a:t>Hợp</a:t>
            </a:r>
            <a:r>
              <a:rPr lang="en-US" sz="1200" b="1" baseline="0" dirty="0" smtClean="0">
                <a:latin typeface="Times New Roman" pitchFamily="18" charset="0"/>
                <a:cs typeface="Times New Roman" pitchFamily="18" charset="0"/>
              </a:rPr>
              <a:t> </a:t>
            </a:r>
            <a:r>
              <a:rPr lang="en-US" sz="1200" b="1" baseline="0" dirty="0" err="1" smtClean="0">
                <a:latin typeface="Times New Roman" pitchFamily="18" charset="0"/>
                <a:cs typeface="Times New Roman" pitchFamily="18" charset="0"/>
              </a:rPr>
              <a:t>chất</a:t>
            </a:r>
            <a:r>
              <a:rPr lang="en-US" sz="1200" b="1" baseline="0" dirty="0" smtClean="0">
                <a:latin typeface="Times New Roman" pitchFamily="18" charset="0"/>
                <a:cs typeface="Times New Roman" pitchFamily="18" charset="0"/>
              </a:rPr>
              <a:t> </a:t>
            </a:r>
            <a:r>
              <a:rPr lang="en-US" sz="1200" b="1" baseline="0" dirty="0" err="1" smtClean="0">
                <a:latin typeface="Times New Roman" pitchFamily="18" charset="0"/>
                <a:cs typeface="Times New Roman" pitchFamily="18" charset="0"/>
              </a:rPr>
              <a:t>peptit</a:t>
            </a:r>
            <a:r>
              <a:rPr lang="en-US" sz="1200" b="1" baseline="0" dirty="0" smtClean="0">
                <a:latin typeface="Times New Roman" pitchFamily="18" charset="0"/>
                <a:cs typeface="Times New Roman" pitchFamily="18" charset="0"/>
              </a:rPr>
              <a:t> 3D: </a:t>
            </a:r>
            <a:r>
              <a:rPr lang="en-US" sz="2000" i="1" dirty="0" err="1" smtClean="0">
                <a:latin typeface="Times New Roman" pitchFamily="18" charset="0"/>
                <a:cs typeface="Times New Roman" pitchFamily="18" charset="0"/>
              </a:rPr>
              <a:t>Đoạt</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giải</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công</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thức</a:t>
            </a:r>
            <a:r>
              <a:rPr lang="en-US" sz="2000" i="1" dirty="0" smtClean="0">
                <a:latin typeface="Times New Roman" pitchFamily="18" charset="0"/>
                <a:cs typeface="Times New Roman" pitchFamily="18" charset="0"/>
              </a:rPr>
              <a:t> Peptide </a:t>
            </a:r>
            <a:r>
              <a:rPr lang="en-US" sz="2000" i="1" dirty="0" err="1" smtClean="0">
                <a:latin typeface="Times New Roman" pitchFamily="18" charset="0"/>
                <a:cs typeface="Times New Roman" pitchFamily="18" charset="0"/>
              </a:rPr>
              <a:t>dành</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cho</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quá</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trình</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lão</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hóa</a:t>
            </a:r>
            <a:r>
              <a:rPr lang="en-US" sz="2000" i="1" dirty="0" smtClean="0">
                <a:latin typeface="Times New Roman" pitchFamily="18" charset="0"/>
                <a:cs typeface="Times New Roman" pitchFamily="18" charset="0"/>
              </a:rPr>
              <a:t> da </a:t>
            </a:r>
            <a:r>
              <a:rPr lang="en-US" sz="2000" i="1" dirty="0" err="1" smtClean="0">
                <a:latin typeface="Times New Roman" pitchFamily="18" charset="0"/>
                <a:cs typeface="Times New Roman" pitchFamily="18" charset="0"/>
              </a:rPr>
              <a:t>một</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cách</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toàn</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diện</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giữ</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gìn</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sự</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trẻ</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trung</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và</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mềm</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mượt</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của</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làn</a:t>
            </a:r>
            <a:r>
              <a:rPr lang="en-US" sz="2000" i="1" dirty="0" smtClean="0">
                <a:latin typeface="Times New Roman" pitchFamily="18" charset="0"/>
                <a:cs typeface="Times New Roman" pitchFamily="18" charset="0"/>
              </a:rPr>
              <a:t> da</a:t>
            </a:r>
          </a:p>
          <a:p>
            <a:pPr marL="739775" lvl="1" indent="-285750">
              <a:buFont typeface="Arial"/>
              <a:buChar char="•"/>
            </a:pPr>
            <a:r>
              <a:rPr lang="en-US" sz="2000" dirty="0" err="1" smtClean="0">
                <a:latin typeface="Times New Roman" pitchFamily="18" charset="0"/>
                <a:cs typeface="Times New Roman" pitchFamily="18" charset="0"/>
              </a:rPr>
              <a:t>Các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phức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hợp</a:t>
            </a:r>
            <a:r>
              <a:rPr lang="en-US" sz="2000" dirty="0" smtClean="0">
                <a:latin typeface="Times New Roman" pitchFamily="18" charset="0"/>
                <a:cs typeface="Times New Roman" pitchFamily="18" charset="0"/>
              </a:rPr>
              <a:t> Peptide 3D </a:t>
            </a:r>
            <a:r>
              <a:rPr lang="en-US" sz="2000" dirty="0" err="1" smtClean="0">
                <a:latin typeface="Times New Roman" pitchFamily="18" charset="0"/>
                <a:cs typeface="Times New Roman" pitchFamily="18" charset="0"/>
              </a:rPr>
              <a:t>cung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cấp</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khả</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năng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bảo</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vệ</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hiệu</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quả</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chống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lại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sự</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xuống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cấp</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làn</a:t>
            </a:r>
            <a:r>
              <a:rPr lang="en-US" sz="2000" dirty="0" smtClean="0">
                <a:latin typeface="Times New Roman" pitchFamily="18" charset="0"/>
                <a:cs typeface="Times New Roman" pitchFamily="18" charset="0"/>
              </a:rPr>
              <a:t> da, </a:t>
            </a:r>
            <a:r>
              <a:rPr lang="en-US" sz="2000" dirty="0" err="1" smtClean="0">
                <a:latin typeface="Times New Roman" pitchFamily="18" charset="0"/>
                <a:cs typeface="Times New Roman" pitchFamily="18" charset="0"/>
              </a:rPr>
              <a:t>làm</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cho</a:t>
            </a:r>
            <a:r>
              <a:rPr lang="en-US" sz="2000" dirty="0" smtClean="0">
                <a:latin typeface="Times New Roman" pitchFamily="18" charset="0"/>
                <a:cs typeface="Times New Roman" pitchFamily="18" charset="0"/>
              </a:rPr>
              <a:t> da </a:t>
            </a:r>
            <a:r>
              <a:rPr lang="en-US" sz="2000" dirty="0" err="1" smtClean="0">
                <a:latin typeface="Times New Roman" pitchFamily="18" charset="0"/>
                <a:cs typeface="Times New Roman" pitchFamily="18" charset="0"/>
              </a:rPr>
              <a:t>mịn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màng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và</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trẻ</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đẹp</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cung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cấp</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độ</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ẩm</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cho</a:t>
            </a:r>
            <a:r>
              <a:rPr lang="en-US" sz="2000" dirty="0" smtClean="0">
                <a:latin typeface="Times New Roman" pitchFamily="18" charset="0"/>
                <a:cs typeface="Times New Roman" pitchFamily="18" charset="0"/>
              </a:rPr>
              <a:t> da.</a:t>
            </a:r>
          </a:p>
          <a:p>
            <a:pPr marL="739775" lvl="1" indent="-285750">
              <a:buFont typeface="Arial"/>
              <a:buChar char="•"/>
            </a:pPr>
            <a:r>
              <a:rPr lang="en-US" sz="2000" dirty="0" err="1" smtClean="0">
                <a:latin typeface="Times New Roman" pitchFamily="18" charset="0"/>
                <a:cs typeface="Times New Roman" pitchFamily="18" charset="0"/>
              </a:rPr>
              <a:t>Tăng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cường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sự</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hình</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thành</a:t>
            </a:r>
            <a:r>
              <a:rPr lang="en-US" sz="2000" dirty="0" smtClean="0">
                <a:latin typeface="Times New Roman" pitchFamily="18" charset="0"/>
                <a:cs typeface="Times New Roman" pitchFamily="18" charset="0"/>
              </a:rPr>
              <a:t> collagen </a:t>
            </a:r>
            <a:r>
              <a:rPr lang="en-US" sz="2000" dirty="0" err="1" smtClean="0">
                <a:latin typeface="Times New Roman" pitchFamily="18" charset="0"/>
                <a:cs typeface="Times New Roman" pitchFamily="18" charset="0"/>
              </a:rPr>
              <a:t>trong</a:t>
            </a:r>
            <a:r>
              <a:rPr lang="en-US" sz="2000" dirty="0" smtClean="0">
                <a:latin typeface="Times New Roman" pitchFamily="18" charset="0"/>
                <a:cs typeface="Times New Roman" pitchFamily="18" charset="0"/>
              </a:rPr>
              <a:t> da, </a:t>
            </a:r>
            <a:r>
              <a:rPr lang="en-US" sz="2000" dirty="0" err="1" smtClean="0">
                <a:latin typeface="Times New Roman" pitchFamily="18" charset="0"/>
                <a:cs typeface="Times New Roman" pitchFamily="18" charset="0"/>
              </a:rPr>
              <a:t>tạo</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ra</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đến</a:t>
            </a:r>
            <a:r>
              <a:rPr lang="en-US" sz="2000" dirty="0" smtClean="0">
                <a:latin typeface="Times New Roman" pitchFamily="18" charset="0"/>
                <a:cs typeface="Times New Roman" pitchFamily="18" charset="0"/>
              </a:rPr>
              <a:t> 75% protein </a:t>
            </a:r>
            <a:r>
              <a:rPr lang="en-US" sz="2000" dirty="0" err="1" smtClean="0">
                <a:latin typeface="Times New Roman" pitchFamily="18" charset="0"/>
                <a:cs typeface="Times New Roman" pitchFamily="18" charset="0"/>
              </a:rPr>
              <a:t>cho</a:t>
            </a:r>
            <a:r>
              <a:rPr lang="en-US" sz="2000" dirty="0" smtClean="0">
                <a:latin typeface="Times New Roman" pitchFamily="18" charset="0"/>
                <a:cs typeface="Times New Roman" pitchFamily="18" charset="0"/>
              </a:rPr>
              <a:t> da, </a:t>
            </a:r>
            <a:r>
              <a:rPr lang="en-US" sz="2000" dirty="0" err="1" smtClean="0">
                <a:latin typeface="Times New Roman" pitchFamily="18" charset="0"/>
                <a:cs typeface="Times New Roman" pitchFamily="18" charset="0"/>
              </a:rPr>
              <a:t>cung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cấp</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sự</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bảo</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vệ</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hiệu</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quả</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chống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lại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lão</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hoá</a:t>
            </a:r>
            <a:r>
              <a:rPr lang="en-US" sz="2000" dirty="0" smtClean="0">
                <a:latin typeface="Times New Roman" pitchFamily="18" charset="0"/>
                <a:cs typeface="Times New Roman" pitchFamily="18" charset="0"/>
              </a:rPr>
              <a:t>.</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b="1" baseline="0" dirty="0" smtClean="0">
                <a:latin typeface="Times New Roman" pitchFamily="18" charset="0"/>
                <a:cs typeface="Times New Roman" pitchFamily="18" charset="0"/>
              </a:rPr>
              <a:t>Retinol </a:t>
            </a:r>
            <a:r>
              <a:rPr lang="en-US" sz="1200" b="1" baseline="0" dirty="0" err="1" smtClean="0">
                <a:latin typeface="Times New Roman" pitchFamily="18" charset="0"/>
                <a:cs typeface="Times New Roman" pitchFamily="18" charset="0"/>
              </a:rPr>
              <a:t>dạng</a:t>
            </a:r>
            <a:r>
              <a:rPr lang="en-US" sz="1200" b="1" baseline="0" dirty="0" smtClean="0">
                <a:latin typeface="Times New Roman" pitchFamily="18" charset="0"/>
                <a:cs typeface="Times New Roman" pitchFamily="18" charset="0"/>
              </a:rPr>
              <a:t> </a:t>
            </a:r>
            <a:r>
              <a:rPr lang="en-US" sz="1200" b="1" baseline="0" dirty="0" err="1" smtClean="0">
                <a:latin typeface="Times New Roman" pitchFamily="18" charset="0"/>
                <a:cs typeface="Times New Roman" pitchFamily="18" charset="0"/>
              </a:rPr>
              <a:t>hạt</a:t>
            </a:r>
            <a:r>
              <a:rPr lang="en-US" sz="1200" b="1" baseline="0" dirty="0" smtClean="0">
                <a:latin typeface="Times New Roman" pitchFamily="18" charset="0"/>
                <a:cs typeface="Times New Roman" pitchFamily="18" charset="0"/>
              </a:rPr>
              <a:t>: </a:t>
            </a:r>
            <a:r>
              <a:rPr lang="en-US" sz="1200" dirty="0" smtClean="0">
                <a:latin typeface="Arial"/>
                <a:cs typeface="Arial"/>
              </a:rPr>
              <a:t>retinol </a:t>
            </a:r>
            <a:r>
              <a:rPr lang="en-US" sz="1200" dirty="0" err="1" smtClean="0">
                <a:latin typeface="Arial"/>
                <a:cs typeface="Arial"/>
              </a:rPr>
              <a:t>dạng</a:t>
            </a:r>
            <a:r>
              <a:rPr lang="en-US" sz="1200" dirty="0" smtClean="0">
                <a:latin typeface="Arial"/>
                <a:cs typeface="Arial"/>
              </a:rPr>
              <a:t> </a:t>
            </a:r>
            <a:r>
              <a:rPr lang="en-US" sz="1200" dirty="0" err="1" smtClean="0">
                <a:latin typeface="Arial"/>
                <a:cs typeface="Arial"/>
              </a:rPr>
              <a:t>viên</a:t>
            </a:r>
            <a:r>
              <a:rPr lang="en-US" sz="1200" dirty="0" smtClean="0">
                <a:latin typeface="Arial"/>
                <a:cs typeface="Arial"/>
              </a:rPr>
              <a:t>: </a:t>
            </a:r>
            <a:r>
              <a:rPr lang="en-US" sz="1200" dirty="0" err="1" smtClean="0">
                <a:latin typeface="Arial"/>
                <a:cs typeface="Arial"/>
              </a:rPr>
              <a:t>là</a:t>
            </a:r>
            <a:r>
              <a:rPr lang="en-US" sz="1200" dirty="0" smtClean="0">
                <a:latin typeface="Arial"/>
                <a:cs typeface="Arial"/>
              </a:rPr>
              <a:t> </a:t>
            </a:r>
            <a:r>
              <a:rPr lang="en-US" sz="1200" dirty="0" err="1" smtClean="0">
                <a:latin typeface="Arial"/>
                <a:cs typeface="Arial"/>
              </a:rPr>
              <a:t>một</a:t>
            </a:r>
            <a:r>
              <a:rPr lang="en-US" sz="1200" dirty="0" smtClean="0">
                <a:latin typeface="Arial"/>
                <a:cs typeface="Arial"/>
              </a:rPr>
              <a:t> </a:t>
            </a:r>
            <a:r>
              <a:rPr lang="en-US" sz="1200" dirty="0" err="1" smtClean="0">
                <a:latin typeface="Arial"/>
                <a:cs typeface="Arial"/>
              </a:rPr>
              <a:t>dạng</a:t>
            </a:r>
            <a:r>
              <a:rPr lang="en-US" sz="1200" dirty="0" smtClean="0">
                <a:latin typeface="Arial"/>
                <a:cs typeface="Arial"/>
              </a:rPr>
              <a:t> vitamin A </a:t>
            </a:r>
            <a:r>
              <a:rPr lang="en-US" sz="1200" dirty="0" err="1" smtClean="0">
                <a:latin typeface="Arial"/>
                <a:cs typeface="Arial"/>
              </a:rPr>
              <a:t>thúc</a:t>
            </a:r>
            <a:r>
              <a:rPr lang="en-US" sz="1200" dirty="0" smtClean="0">
                <a:latin typeface="Arial"/>
                <a:cs typeface="Arial"/>
              </a:rPr>
              <a:t> </a:t>
            </a:r>
            <a:r>
              <a:rPr lang="en-US" sz="1200" dirty="0" err="1" smtClean="0">
                <a:latin typeface="Arial"/>
                <a:cs typeface="Arial"/>
              </a:rPr>
              <a:t>đẩy</a:t>
            </a:r>
            <a:r>
              <a:rPr lang="en-US" sz="1200" dirty="0" smtClean="0">
                <a:latin typeface="Arial"/>
                <a:cs typeface="Arial"/>
              </a:rPr>
              <a:t> </a:t>
            </a:r>
            <a:r>
              <a:rPr lang="en-US" sz="1200" dirty="0" err="1" smtClean="0">
                <a:latin typeface="Arial"/>
                <a:cs typeface="Arial"/>
              </a:rPr>
              <a:t>sản</a:t>
            </a:r>
            <a:r>
              <a:rPr lang="en-US" sz="1200" dirty="0" smtClean="0">
                <a:latin typeface="Arial"/>
                <a:cs typeface="Arial"/>
              </a:rPr>
              <a:t> </a:t>
            </a:r>
            <a:r>
              <a:rPr lang="en-US" sz="1200" dirty="0" err="1" smtClean="0">
                <a:latin typeface="Arial"/>
                <a:cs typeface="Arial"/>
              </a:rPr>
              <a:t>sinh</a:t>
            </a:r>
            <a:r>
              <a:rPr lang="en-US" sz="1200" dirty="0" smtClean="0">
                <a:latin typeface="Arial"/>
                <a:cs typeface="Arial"/>
              </a:rPr>
              <a:t> collagen </a:t>
            </a:r>
            <a:r>
              <a:rPr lang="en-US" sz="1200" dirty="0" err="1" smtClean="0">
                <a:latin typeface="Arial"/>
                <a:cs typeface="Arial"/>
              </a:rPr>
              <a:t>để</a:t>
            </a:r>
            <a:r>
              <a:rPr lang="en-US" sz="1200" dirty="0" smtClean="0">
                <a:latin typeface="Arial"/>
                <a:cs typeface="Arial"/>
              </a:rPr>
              <a:t> </a:t>
            </a:r>
            <a:r>
              <a:rPr lang="en-US" sz="1200" dirty="0" err="1" smtClean="0">
                <a:latin typeface="Arial"/>
                <a:cs typeface="Arial"/>
              </a:rPr>
              <a:t>làm</a:t>
            </a:r>
            <a:r>
              <a:rPr lang="en-US" sz="1200" dirty="0" smtClean="0">
                <a:latin typeface="Arial"/>
                <a:cs typeface="Arial"/>
              </a:rPr>
              <a:t> </a:t>
            </a:r>
            <a:r>
              <a:rPr lang="en-US" sz="1200" dirty="0" err="1" smtClean="0">
                <a:latin typeface="Arial"/>
                <a:cs typeface="Arial"/>
              </a:rPr>
              <a:t>mịn</a:t>
            </a:r>
            <a:r>
              <a:rPr lang="en-US" sz="1200" dirty="0" smtClean="0">
                <a:latin typeface="Arial"/>
                <a:cs typeface="Arial"/>
              </a:rPr>
              <a:t>, </a:t>
            </a:r>
            <a:r>
              <a:rPr lang="en-US" sz="1200" dirty="0" err="1" smtClean="0">
                <a:latin typeface="Arial"/>
                <a:cs typeface="Arial"/>
              </a:rPr>
              <a:t>tăng</a:t>
            </a:r>
            <a:r>
              <a:rPr lang="en-US" sz="1200" dirty="0" smtClean="0">
                <a:latin typeface="Arial"/>
                <a:cs typeface="Arial"/>
              </a:rPr>
              <a:t> </a:t>
            </a:r>
            <a:r>
              <a:rPr lang="en-US" sz="1200" dirty="0" err="1" smtClean="0">
                <a:latin typeface="Arial"/>
                <a:cs typeface="Arial"/>
              </a:rPr>
              <a:t>độ</a:t>
            </a:r>
            <a:r>
              <a:rPr lang="en-US" sz="1200" dirty="0" smtClean="0">
                <a:latin typeface="Arial"/>
                <a:cs typeface="Arial"/>
              </a:rPr>
              <a:t> </a:t>
            </a:r>
            <a:r>
              <a:rPr lang="en-US" sz="1200" dirty="0" err="1" smtClean="0">
                <a:latin typeface="Arial"/>
                <a:cs typeface="Arial"/>
              </a:rPr>
              <a:t>sáng</a:t>
            </a:r>
            <a:r>
              <a:rPr lang="en-US" sz="1200" dirty="0" smtClean="0">
                <a:latin typeface="Arial"/>
                <a:cs typeface="Arial"/>
              </a:rPr>
              <a:t> </a:t>
            </a:r>
            <a:r>
              <a:rPr lang="en-US" sz="1200" dirty="0" err="1" smtClean="0">
                <a:latin typeface="Arial"/>
                <a:cs typeface="Arial"/>
              </a:rPr>
              <a:t>cho</a:t>
            </a:r>
            <a:r>
              <a:rPr lang="en-US" sz="1200" dirty="0" smtClean="0">
                <a:latin typeface="Arial"/>
                <a:cs typeface="Arial"/>
              </a:rPr>
              <a:t> da. </a:t>
            </a:r>
            <a:r>
              <a:rPr lang="en-US" sz="1200" dirty="0" err="1" smtClean="0">
                <a:latin typeface="Arial"/>
                <a:cs typeface="Arial"/>
              </a:rPr>
              <a:t>Điểm</a:t>
            </a:r>
            <a:r>
              <a:rPr lang="en-US" sz="1200" dirty="0" smtClean="0">
                <a:latin typeface="Arial"/>
                <a:cs typeface="Arial"/>
              </a:rPr>
              <a:t> </a:t>
            </a:r>
            <a:r>
              <a:rPr lang="en-US" sz="1200" dirty="0" err="1" smtClean="0">
                <a:latin typeface="Arial"/>
                <a:cs typeface="Arial"/>
              </a:rPr>
              <a:t>đặc</a:t>
            </a:r>
            <a:r>
              <a:rPr lang="en-US" sz="1200" dirty="0" smtClean="0">
                <a:latin typeface="Arial"/>
                <a:cs typeface="Arial"/>
              </a:rPr>
              <a:t> </a:t>
            </a:r>
            <a:r>
              <a:rPr lang="en-US" sz="1200" dirty="0" err="1" smtClean="0">
                <a:latin typeface="Arial"/>
                <a:cs typeface="Arial"/>
              </a:rPr>
              <a:t>trưng</a:t>
            </a:r>
            <a:r>
              <a:rPr lang="en-US" sz="1200" dirty="0" smtClean="0">
                <a:latin typeface="Arial"/>
                <a:cs typeface="Arial"/>
              </a:rPr>
              <a:t> </a:t>
            </a:r>
            <a:r>
              <a:rPr lang="en-US" sz="1200" dirty="0" err="1" smtClean="0">
                <a:latin typeface="Arial"/>
                <a:cs typeface="Arial"/>
              </a:rPr>
              <a:t>là</a:t>
            </a:r>
            <a:r>
              <a:rPr lang="en-US" sz="1200" dirty="0" smtClean="0">
                <a:latin typeface="Arial"/>
                <a:cs typeface="Arial"/>
              </a:rPr>
              <a:t> </a:t>
            </a:r>
            <a:r>
              <a:rPr lang="en-US" sz="1200" dirty="0" err="1" smtClean="0">
                <a:latin typeface="Arial"/>
                <a:cs typeface="Arial"/>
              </a:rPr>
              <a:t>dạng</a:t>
            </a:r>
            <a:r>
              <a:rPr lang="en-US" sz="1200" dirty="0" smtClean="0">
                <a:latin typeface="Arial"/>
                <a:cs typeface="Arial"/>
              </a:rPr>
              <a:t> </a:t>
            </a:r>
            <a:r>
              <a:rPr lang="en-US" sz="1200" dirty="0" err="1" smtClean="0">
                <a:latin typeface="Arial"/>
                <a:cs typeface="Arial"/>
              </a:rPr>
              <a:t>viên</a:t>
            </a:r>
            <a:r>
              <a:rPr lang="en-US" sz="1200" dirty="0" smtClean="0">
                <a:latin typeface="Arial"/>
                <a:cs typeface="Arial"/>
              </a:rPr>
              <a:t> </a:t>
            </a:r>
            <a:r>
              <a:rPr lang="en-US" sz="1200" dirty="0" err="1" smtClean="0">
                <a:latin typeface="Arial"/>
                <a:cs typeface="Arial"/>
              </a:rPr>
              <a:t>nên</a:t>
            </a:r>
            <a:r>
              <a:rPr lang="en-US" sz="1200" dirty="0" smtClean="0">
                <a:latin typeface="Arial"/>
                <a:cs typeface="Arial"/>
              </a:rPr>
              <a:t> </a:t>
            </a:r>
            <a:r>
              <a:rPr lang="en-US" sz="1200" dirty="0" err="1" smtClean="0">
                <a:latin typeface="Arial"/>
                <a:cs typeface="Arial"/>
              </a:rPr>
              <a:t>có</a:t>
            </a:r>
            <a:r>
              <a:rPr lang="en-US" sz="1200" dirty="0" smtClean="0">
                <a:latin typeface="Arial"/>
                <a:cs typeface="Arial"/>
              </a:rPr>
              <a:t> </a:t>
            </a:r>
            <a:r>
              <a:rPr lang="en-US" sz="1200" dirty="0" err="1" smtClean="0">
                <a:latin typeface="Arial"/>
                <a:cs typeface="Arial"/>
              </a:rPr>
              <a:t>thể</a:t>
            </a:r>
            <a:r>
              <a:rPr lang="en-US" sz="1200" dirty="0" smtClean="0">
                <a:latin typeface="Arial"/>
                <a:cs typeface="Arial"/>
              </a:rPr>
              <a:t> </a:t>
            </a:r>
            <a:r>
              <a:rPr lang="en-US" sz="1200" dirty="0" err="1" smtClean="0">
                <a:latin typeface="Arial"/>
                <a:cs typeface="Arial"/>
              </a:rPr>
              <a:t>sử</a:t>
            </a:r>
            <a:r>
              <a:rPr lang="en-US" sz="1200" dirty="0" smtClean="0">
                <a:latin typeface="Arial"/>
                <a:cs typeface="Arial"/>
              </a:rPr>
              <a:t> </a:t>
            </a:r>
            <a:r>
              <a:rPr lang="en-US" sz="1200" dirty="0" err="1" smtClean="0">
                <a:latin typeface="Arial"/>
                <a:cs typeface="Arial"/>
              </a:rPr>
              <a:t>dụng</a:t>
            </a:r>
            <a:r>
              <a:rPr lang="en-US" sz="1200" dirty="0" smtClean="0">
                <a:latin typeface="Arial"/>
                <a:cs typeface="Arial"/>
              </a:rPr>
              <a:t> </a:t>
            </a:r>
            <a:r>
              <a:rPr lang="en-US" sz="1200" dirty="0" err="1" smtClean="0">
                <a:latin typeface="Arial"/>
                <a:cs typeface="Arial"/>
              </a:rPr>
              <a:t>cả</a:t>
            </a:r>
            <a:r>
              <a:rPr lang="en-US" sz="1200" dirty="0" smtClean="0">
                <a:latin typeface="Arial"/>
                <a:cs typeface="Arial"/>
              </a:rPr>
              <a:t> ban </a:t>
            </a:r>
            <a:r>
              <a:rPr lang="en-US" sz="1200" dirty="0" err="1" smtClean="0">
                <a:latin typeface="Arial"/>
                <a:cs typeface="Arial"/>
              </a:rPr>
              <a:t>ngày</a:t>
            </a:r>
            <a:r>
              <a:rPr lang="en-US" sz="1200" dirty="0" smtClean="0">
                <a:latin typeface="Arial"/>
                <a:cs typeface="Arial"/>
              </a:rPr>
              <a:t>, </a:t>
            </a:r>
            <a:r>
              <a:rPr lang="en-US" sz="1200" dirty="0" err="1" smtClean="0">
                <a:latin typeface="Arial"/>
                <a:cs typeface="Arial"/>
              </a:rPr>
              <a:t>giúp</a:t>
            </a:r>
            <a:r>
              <a:rPr lang="en-US" sz="1200" dirty="0" smtClean="0">
                <a:latin typeface="Arial"/>
                <a:cs typeface="Arial"/>
              </a:rPr>
              <a:t> da </a:t>
            </a:r>
            <a:r>
              <a:rPr lang="en-US" sz="1200" dirty="0" err="1" smtClean="0">
                <a:latin typeface="Arial"/>
                <a:cs typeface="Arial"/>
              </a:rPr>
              <a:t>hấp</a:t>
            </a:r>
            <a:r>
              <a:rPr lang="en-US" sz="1200" dirty="0" smtClean="0">
                <a:latin typeface="Arial"/>
                <a:cs typeface="Arial"/>
              </a:rPr>
              <a:t> </a:t>
            </a:r>
            <a:r>
              <a:rPr lang="en-US" sz="1200" dirty="0" err="1" smtClean="0">
                <a:latin typeface="Arial"/>
                <a:cs typeface="Arial"/>
              </a:rPr>
              <a:t>thụ</a:t>
            </a:r>
            <a:r>
              <a:rPr lang="en-US" sz="1200" dirty="0" smtClean="0">
                <a:latin typeface="Arial"/>
                <a:cs typeface="Arial"/>
              </a:rPr>
              <a:t> </a:t>
            </a:r>
            <a:r>
              <a:rPr lang="en-US" sz="1200" dirty="0" err="1" smtClean="0">
                <a:latin typeface="Arial"/>
                <a:cs typeface="Arial"/>
              </a:rPr>
              <a:t>được</a:t>
            </a:r>
            <a:r>
              <a:rPr lang="en-US" sz="1200" dirty="0" smtClean="0">
                <a:latin typeface="Arial"/>
                <a:cs typeface="Arial"/>
              </a:rPr>
              <a:t> </a:t>
            </a:r>
            <a:r>
              <a:rPr lang="en-US" sz="1200" dirty="0" err="1" smtClean="0">
                <a:latin typeface="Arial"/>
                <a:cs typeface="Arial"/>
              </a:rPr>
              <a:t>lượng</a:t>
            </a:r>
            <a:r>
              <a:rPr lang="en-US" sz="1200" dirty="0" smtClean="0">
                <a:latin typeface="Arial"/>
                <a:cs typeface="Arial"/>
              </a:rPr>
              <a:t> </a:t>
            </a:r>
            <a:r>
              <a:rPr lang="en-US" sz="1200" dirty="0" err="1" smtClean="0">
                <a:latin typeface="Arial"/>
                <a:cs typeface="Arial"/>
              </a:rPr>
              <a:t>tối</a:t>
            </a:r>
            <a:r>
              <a:rPr lang="en-US" sz="1200" dirty="0" smtClean="0">
                <a:latin typeface="Arial"/>
                <a:cs typeface="Arial"/>
              </a:rPr>
              <a:t> </a:t>
            </a:r>
            <a:r>
              <a:rPr lang="en-US" sz="1200" dirty="0" err="1" smtClean="0">
                <a:latin typeface="Arial"/>
                <a:cs typeface="Arial"/>
              </a:rPr>
              <a:t>đa</a:t>
            </a:r>
            <a:r>
              <a:rPr lang="en-US" sz="1200" dirty="0" smtClean="0">
                <a:latin typeface="Arial"/>
                <a:cs typeface="Arial"/>
              </a:rPr>
              <a:t> retinol.</a:t>
            </a:r>
          </a:p>
          <a:p>
            <a:pPr marL="171450" indent="-171450">
              <a:lnSpc>
                <a:spcPct val="140000"/>
              </a:lnSpc>
              <a:buFont typeface="Arial"/>
              <a:buChar char="•"/>
            </a:pPr>
            <a:r>
              <a:rPr lang="en-US" sz="1200" b="1" baseline="0" dirty="0" smtClean="0">
                <a:latin typeface="Times New Roman" pitchFamily="18" charset="0"/>
                <a:cs typeface="Times New Roman" pitchFamily="18" charset="0"/>
              </a:rPr>
              <a:t>Polymer </a:t>
            </a:r>
            <a:r>
              <a:rPr lang="en-US" sz="1200" b="1" baseline="0" dirty="0" err="1" smtClean="0">
                <a:latin typeface="Times New Roman" pitchFamily="18" charset="0"/>
                <a:cs typeface="Times New Roman" pitchFamily="18" charset="0"/>
              </a:rPr>
              <a:t>sinh</a:t>
            </a:r>
            <a:r>
              <a:rPr lang="en-US" sz="1200" b="1" baseline="0" dirty="0" smtClean="0">
                <a:latin typeface="Times New Roman" pitchFamily="18" charset="0"/>
                <a:cs typeface="Times New Roman" pitchFamily="18" charset="0"/>
              </a:rPr>
              <a:t> </a:t>
            </a:r>
            <a:r>
              <a:rPr lang="en-US" sz="1200" b="1" baseline="0" dirty="0" err="1" smtClean="0">
                <a:latin typeface="Times New Roman" pitchFamily="18" charset="0"/>
                <a:cs typeface="Times New Roman" pitchFamily="18" charset="0"/>
              </a:rPr>
              <a:t>học</a:t>
            </a:r>
            <a:r>
              <a:rPr lang="en-US" sz="1200" b="1" baseline="0" dirty="0" smtClean="0">
                <a:latin typeface="Times New Roman" pitchFamily="18" charset="0"/>
                <a:cs typeface="Times New Roman" pitchFamily="18" charset="0"/>
              </a:rPr>
              <a:t>: </a:t>
            </a:r>
            <a:r>
              <a:rPr lang="en-US" sz="1800" dirty="0" err="1" smtClean="0">
                <a:solidFill>
                  <a:srgbClr val="000000"/>
                </a:solidFill>
                <a:latin typeface="Times New Roman" pitchFamily="18" charset="0"/>
                <a:cs typeface="Times New Roman" pitchFamily="18" charset="0"/>
              </a:rPr>
              <a:t>sản</a:t>
            </a:r>
            <a:r>
              <a:rPr lang="en-US" sz="1800" dirty="0" smtClean="0">
                <a:solidFill>
                  <a:srgbClr val="000000"/>
                </a:solidFill>
                <a:latin typeface="Times New Roman" pitchFamily="18" charset="0"/>
                <a:cs typeface="Times New Roman" pitchFamily="18" charset="0"/>
              </a:rPr>
              <a:t> </a:t>
            </a:r>
            <a:r>
              <a:rPr lang="en-US" sz="1800" dirty="0" err="1" smtClean="0">
                <a:solidFill>
                  <a:srgbClr val="000000"/>
                </a:solidFill>
                <a:latin typeface="Times New Roman" pitchFamily="18" charset="0"/>
                <a:cs typeface="Times New Roman" pitchFamily="18" charset="0"/>
              </a:rPr>
              <a:t>xuất</a:t>
            </a:r>
            <a:r>
              <a:rPr lang="en-US" sz="1800" dirty="0" smtClean="0">
                <a:solidFill>
                  <a:srgbClr val="000000"/>
                </a:solidFill>
                <a:latin typeface="Times New Roman" pitchFamily="18" charset="0"/>
                <a:cs typeface="Times New Roman" pitchFamily="18" charset="0"/>
              </a:rPr>
              <a:t> </a:t>
            </a:r>
            <a:r>
              <a:rPr lang="en-US" sz="1800" dirty="0" err="1" smtClean="0">
                <a:solidFill>
                  <a:srgbClr val="000000"/>
                </a:solidFill>
                <a:latin typeface="Times New Roman" pitchFamily="18" charset="0"/>
                <a:cs typeface="Times New Roman" pitchFamily="18" charset="0"/>
              </a:rPr>
              <a:t>bởi</a:t>
            </a:r>
            <a:r>
              <a:rPr lang="en-US" sz="1800" dirty="0" smtClean="0">
                <a:solidFill>
                  <a:srgbClr val="000000"/>
                </a:solidFill>
                <a:latin typeface="Times New Roman" pitchFamily="18" charset="0"/>
                <a:cs typeface="Times New Roman" pitchFamily="18" charset="0"/>
              </a:rPr>
              <a:t> </a:t>
            </a:r>
            <a:r>
              <a:rPr lang="en-US" sz="1800" dirty="0" err="1" smtClean="0">
                <a:solidFill>
                  <a:srgbClr val="000000"/>
                </a:solidFill>
                <a:latin typeface="Times New Roman" pitchFamily="18" charset="0"/>
                <a:cs typeface="Times New Roman" pitchFamily="18" charset="0"/>
              </a:rPr>
              <a:t>các</a:t>
            </a:r>
            <a:r>
              <a:rPr lang="en-US" sz="1800" dirty="0" smtClean="0">
                <a:solidFill>
                  <a:srgbClr val="000000"/>
                </a:solidFill>
                <a:latin typeface="Times New Roman" pitchFamily="18" charset="0"/>
                <a:cs typeface="Times New Roman" pitchFamily="18" charset="0"/>
              </a:rPr>
              <a:t> vi </a:t>
            </a:r>
            <a:r>
              <a:rPr lang="en-US" sz="1800" dirty="0" err="1" smtClean="0">
                <a:solidFill>
                  <a:srgbClr val="000000"/>
                </a:solidFill>
                <a:latin typeface="Times New Roman" pitchFamily="18" charset="0"/>
                <a:cs typeface="Times New Roman" pitchFamily="18" charset="0"/>
              </a:rPr>
              <a:t>sinh</a:t>
            </a:r>
            <a:r>
              <a:rPr lang="en-US" sz="1800" dirty="0" smtClean="0">
                <a:solidFill>
                  <a:srgbClr val="000000"/>
                </a:solidFill>
                <a:latin typeface="Times New Roman" pitchFamily="18" charset="0"/>
                <a:cs typeface="Times New Roman" pitchFamily="18" charset="0"/>
              </a:rPr>
              <a:t> </a:t>
            </a:r>
            <a:r>
              <a:rPr lang="en-US" sz="1800" dirty="0" err="1" smtClean="0">
                <a:solidFill>
                  <a:srgbClr val="000000"/>
                </a:solidFill>
                <a:latin typeface="Times New Roman" pitchFamily="18" charset="0"/>
                <a:cs typeface="Times New Roman" pitchFamily="18" charset="0"/>
              </a:rPr>
              <a:t>vật</a:t>
            </a:r>
            <a:r>
              <a:rPr lang="en-US" sz="1800" dirty="0" smtClean="0">
                <a:solidFill>
                  <a:srgbClr val="000000"/>
                </a:solidFill>
                <a:latin typeface="Times New Roman" pitchFamily="18" charset="0"/>
                <a:cs typeface="Times New Roman" pitchFamily="18" charset="0"/>
              </a:rPr>
              <a:t> </a:t>
            </a:r>
            <a:r>
              <a:rPr lang="en-US" sz="1800" dirty="0" err="1" smtClean="0">
                <a:solidFill>
                  <a:srgbClr val="000000"/>
                </a:solidFill>
                <a:latin typeface="Times New Roman" pitchFamily="18" charset="0"/>
                <a:cs typeface="Times New Roman" pitchFamily="18" charset="0"/>
              </a:rPr>
              <a:t>sống</a:t>
            </a:r>
            <a:r>
              <a:rPr lang="en-US" sz="1800" dirty="0" smtClean="0">
                <a:solidFill>
                  <a:srgbClr val="000000"/>
                </a:solidFill>
                <a:latin typeface="Times New Roman" pitchFamily="18" charset="0"/>
                <a:cs typeface="Times New Roman" pitchFamily="18" charset="0"/>
              </a:rPr>
              <a:t> </a:t>
            </a:r>
            <a:r>
              <a:rPr lang="en-US" sz="1800" dirty="0" err="1" smtClean="0">
                <a:solidFill>
                  <a:srgbClr val="000000"/>
                </a:solidFill>
                <a:latin typeface="Times New Roman" pitchFamily="18" charset="0"/>
                <a:cs typeface="Times New Roman" pitchFamily="18" charset="0"/>
              </a:rPr>
              <a:t>trong</a:t>
            </a:r>
            <a:r>
              <a:rPr lang="en-US" sz="1800" dirty="0" smtClean="0">
                <a:solidFill>
                  <a:srgbClr val="000000"/>
                </a:solidFill>
                <a:latin typeface="Times New Roman" pitchFamily="18" charset="0"/>
                <a:cs typeface="Times New Roman" pitchFamily="18" charset="0"/>
              </a:rPr>
              <a:t> </a:t>
            </a:r>
            <a:r>
              <a:rPr lang="en-US" sz="1800" dirty="0" err="1" smtClean="0">
                <a:solidFill>
                  <a:srgbClr val="000000"/>
                </a:solidFill>
                <a:latin typeface="Times New Roman" pitchFamily="18" charset="0"/>
                <a:cs typeface="Times New Roman" pitchFamily="18" charset="0"/>
              </a:rPr>
              <a:t>rễ</a:t>
            </a:r>
            <a:r>
              <a:rPr lang="en-US" sz="1800" dirty="0" smtClean="0">
                <a:solidFill>
                  <a:srgbClr val="000000"/>
                </a:solidFill>
                <a:latin typeface="Times New Roman" pitchFamily="18" charset="0"/>
                <a:cs typeface="Times New Roman" pitchFamily="18" charset="0"/>
              </a:rPr>
              <a:t> </a:t>
            </a:r>
            <a:r>
              <a:rPr lang="en-US" sz="1800" dirty="0" err="1" smtClean="0">
                <a:solidFill>
                  <a:srgbClr val="000000"/>
                </a:solidFill>
                <a:latin typeface="Times New Roman" pitchFamily="18" charset="0"/>
                <a:cs typeface="Times New Roman" pitchFamily="18" charset="0"/>
              </a:rPr>
              <a:t>hướng</a:t>
            </a:r>
            <a:r>
              <a:rPr lang="en-US" sz="1800" dirty="0" smtClean="0">
                <a:solidFill>
                  <a:srgbClr val="000000"/>
                </a:solidFill>
                <a:latin typeface="Times New Roman" pitchFamily="18" charset="0"/>
                <a:cs typeface="Times New Roman" pitchFamily="18" charset="0"/>
              </a:rPr>
              <a:t> </a:t>
            </a:r>
            <a:r>
              <a:rPr lang="en-US" sz="1800" dirty="0" err="1" smtClean="0">
                <a:solidFill>
                  <a:srgbClr val="000000"/>
                </a:solidFill>
                <a:latin typeface="Times New Roman" pitchFamily="18" charset="0"/>
                <a:cs typeface="Times New Roman" pitchFamily="18" charset="0"/>
              </a:rPr>
              <a:t>dương</a:t>
            </a:r>
            <a:r>
              <a:rPr lang="en-US" sz="1800" dirty="0" smtClean="0">
                <a:solidFill>
                  <a:srgbClr val="000000"/>
                </a:solidFill>
                <a:latin typeface="Times New Roman" pitchFamily="18" charset="0"/>
                <a:cs typeface="Times New Roman" pitchFamily="18" charset="0"/>
              </a:rPr>
              <a:t>.</a:t>
            </a:r>
          </a:p>
          <a:p>
            <a:pPr marL="800100" lvl="1" indent="-342900">
              <a:lnSpc>
                <a:spcPct val="140000"/>
              </a:lnSpc>
              <a:buFontTx/>
              <a:buChar char="-"/>
            </a:pPr>
            <a:r>
              <a:rPr lang="en-US" dirty="0" err="1" smtClean="0">
                <a:solidFill>
                  <a:srgbClr val="000000"/>
                </a:solidFill>
                <a:latin typeface="Times New Roman" pitchFamily="18" charset="0"/>
                <a:cs typeface="Times New Roman" pitchFamily="18" charset="0"/>
              </a:rPr>
              <a:t>Tác</a:t>
            </a:r>
            <a:r>
              <a:rPr lang="en-US" dirty="0" smtClean="0">
                <a:solidFill>
                  <a:srgbClr val="000000"/>
                </a:solidFill>
                <a:latin typeface="Times New Roman" pitchFamily="18" charset="0"/>
                <a:cs typeface="Times New Roman" pitchFamily="18" charset="0"/>
              </a:rPr>
              <a:t> </a:t>
            </a:r>
            <a:r>
              <a:rPr lang="en-US" dirty="0" err="1" smtClean="0">
                <a:solidFill>
                  <a:srgbClr val="000000"/>
                </a:solidFill>
                <a:latin typeface="Times New Roman" pitchFamily="18" charset="0"/>
                <a:cs typeface="Times New Roman" pitchFamily="18" charset="0"/>
              </a:rPr>
              <a:t>dụng</a:t>
            </a:r>
            <a:r>
              <a:rPr lang="en-US" dirty="0" smtClean="0">
                <a:solidFill>
                  <a:srgbClr val="000000"/>
                </a:solidFill>
                <a:latin typeface="Times New Roman" pitchFamily="18" charset="0"/>
                <a:cs typeface="Times New Roman" pitchFamily="18" charset="0"/>
              </a:rPr>
              <a:t> se </a:t>
            </a:r>
            <a:r>
              <a:rPr lang="en-US" dirty="0" err="1" smtClean="0">
                <a:solidFill>
                  <a:srgbClr val="000000"/>
                </a:solidFill>
                <a:latin typeface="Times New Roman" pitchFamily="18" charset="0"/>
                <a:cs typeface="Times New Roman" pitchFamily="18" charset="0"/>
              </a:rPr>
              <a:t>khít</a:t>
            </a:r>
            <a:r>
              <a:rPr lang="en-US" dirty="0" smtClean="0">
                <a:solidFill>
                  <a:srgbClr val="000000"/>
                </a:solidFill>
                <a:latin typeface="Times New Roman" pitchFamily="18" charset="0"/>
                <a:cs typeface="Times New Roman" pitchFamily="18" charset="0"/>
              </a:rPr>
              <a:t> </a:t>
            </a:r>
            <a:r>
              <a:rPr lang="en-US" dirty="0" err="1" smtClean="0">
                <a:solidFill>
                  <a:srgbClr val="000000"/>
                </a:solidFill>
                <a:latin typeface="Times New Roman" pitchFamily="18" charset="0"/>
                <a:cs typeface="Times New Roman" pitchFamily="18" charset="0"/>
              </a:rPr>
              <a:t>và</a:t>
            </a:r>
            <a:r>
              <a:rPr lang="en-US" dirty="0" smtClean="0">
                <a:solidFill>
                  <a:srgbClr val="000000"/>
                </a:solidFill>
                <a:latin typeface="Times New Roman" pitchFamily="18" charset="0"/>
                <a:cs typeface="Times New Roman" pitchFamily="18" charset="0"/>
              </a:rPr>
              <a:t> </a:t>
            </a:r>
            <a:r>
              <a:rPr lang="en-US" dirty="0" err="1" smtClean="0">
                <a:solidFill>
                  <a:srgbClr val="000000"/>
                </a:solidFill>
                <a:latin typeface="Times New Roman" pitchFamily="18" charset="0"/>
                <a:cs typeface="Times New Roman" pitchFamily="18" charset="0"/>
              </a:rPr>
              <a:t>căng</a:t>
            </a:r>
            <a:r>
              <a:rPr lang="en-US" dirty="0" smtClean="0">
                <a:solidFill>
                  <a:srgbClr val="000000"/>
                </a:solidFill>
                <a:latin typeface="Times New Roman" pitchFamily="18" charset="0"/>
                <a:cs typeface="Times New Roman" pitchFamily="18" charset="0"/>
              </a:rPr>
              <a:t> da </a:t>
            </a:r>
            <a:r>
              <a:rPr lang="en-US" dirty="0" err="1" smtClean="0">
                <a:solidFill>
                  <a:srgbClr val="000000"/>
                </a:solidFill>
                <a:latin typeface="Times New Roman" pitchFamily="18" charset="0"/>
                <a:cs typeface="Times New Roman" pitchFamily="18" charset="0"/>
              </a:rPr>
              <a:t>và</a:t>
            </a:r>
            <a:r>
              <a:rPr lang="en-US" dirty="0" smtClean="0">
                <a:solidFill>
                  <a:srgbClr val="000000"/>
                </a:solidFill>
                <a:latin typeface="Times New Roman" pitchFamily="18" charset="0"/>
                <a:cs typeface="Times New Roman" pitchFamily="18" charset="0"/>
              </a:rPr>
              <a:t> </a:t>
            </a:r>
            <a:r>
              <a:rPr lang="en-US" dirty="0" err="1" smtClean="0">
                <a:solidFill>
                  <a:srgbClr val="000000"/>
                </a:solidFill>
                <a:latin typeface="Times New Roman" pitchFamily="18" charset="0"/>
                <a:cs typeface="Times New Roman" pitchFamily="18" charset="0"/>
              </a:rPr>
              <a:t>hiệu</a:t>
            </a:r>
            <a:r>
              <a:rPr lang="en-US" dirty="0" smtClean="0">
                <a:solidFill>
                  <a:srgbClr val="000000"/>
                </a:solidFill>
                <a:latin typeface="Times New Roman" pitchFamily="18" charset="0"/>
                <a:cs typeface="Times New Roman" pitchFamily="18" charset="0"/>
              </a:rPr>
              <a:t> </a:t>
            </a:r>
            <a:r>
              <a:rPr lang="en-US" dirty="0" err="1" smtClean="0">
                <a:solidFill>
                  <a:srgbClr val="000000"/>
                </a:solidFill>
                <a:latin typeface="Times New Roman" pitchFamily="18" charset="0"/>
                <a:cs typeface="Times New Roman" pitchFamily="18" charset="0"/>
              </a:rPr>
              <a:t>quả</a:t>
            </a:r>
            <a:r>
              <a:rPr lang="en-US" dirty="0" smtClean="0">
                <a:solidFill>
                  <a:srgbClr val="000000"/>
                </a:solidFill>
                <a:latin typeface="Times New Roman" pitchFamily="18" charset="0"/>
                <a:cs typeface="Times New Roman" pitchFamily="18" charset="0"/>
              </a:rPr>
              <a:t> </a:t>
            </a:r>
            <a:r>
              <a:rPr lang="en-US" dirty="0" err="1" smtClean="0">
                <a:solidFill>
                  <a:srgbClr val="000000"/>
                </a:solidFill>
                <a:latin typeface="Times New Roman" pitchFamily="18" charset="0"/>
                <a:cs typeface="Times New Roman" pitchFamily="18" charset="0"/>
              </a:rPr>
              <a:t>ngay</a:t>
            </a:r>
            <a:r>
              <a:rPr lang="en-US" dirty="0" smtClean="0">
                <a:solidFill>
                  <a:srgbClr val="000000"/>
                </a:solidFill>
                <a:latin typeface="Times New Roman" pitchFamily="18" charset="0"/>
                <a:cs typeface="Times New Roman" pitchFamily="18" charset="0"/>
              </a:rPr>
              <a:t> </a:t>
            </a:r>
            <a:r>
              <a:rPr lang="en-US" dirty="0" err="1" smtClean="0">
                <a:solidFill>
                  <a:srgbClr val="000000"/>
                </a:solidFill>
                <a:latin typeface="Times New Roman" pitchFamily="18" charset="0"/>
                <a:cs typeface="Times New Roman" pitchFamily="18" charset="0"/>
              </a:rPr>
              <a:t>lập</a:t>
            </a:r>
            <a:r>
              <a:rPr lang="en-US" dirty="0" smtClean="0">
                <a:solidFill>
                  <a:srgbClr val="000000"/>
                </a:solidFill>
                <a:latin typeface="Times New Roman" pitchFamily="18" charset="0"/>
                <a:cs typeface="Times New Roman" pitchFamily="18" charset="0"/>
              </a:rPr>
              <a:t> </a:t>
            </a:r>
            <a:r>
              <a:rPr lang="en-US" dirty="0" err="1" smtClean="0">
                <a:solidFill>
                  <a:srgbClr val="000000"/>
                </a:solidFill>
                <a:latin typeface="Times New Roman" pitchFamily="18" charset="0"/>
                <a:cs typeface="Times New Roman" pitchFamily="18" charset="0"/>
              </a:rPr>
              <a:t>tức</a:t>
            </a:r>
            <a:r>
              <a:rPr lang="en-US" dirty="0" smtClean="0">
                <a:solidFill>
                  <a:srgbClr val="000000"/>
                </a:solidFill>
                <a:latin typeface="Times New Roman" pitchFamily="18" charset="0"/>
                <a:cs typeface="Times New Roman" pitchFamily="18" charset="0"/>
              </a:rPr>
              <a:t> </a:t>
            </a:r>
          </a:p>
          <a:p>
            <a:pPr marL="798513" indent="-344488">
              <a:lnSpc>
                <a:spcPct val="140000"/>
              </a:lnSpc>
              <a:buFont typeface="Arial"/>
              <a:buChar char="•"/>
            </a:pPr>
            <a:r>
              <a:rPr lang="en-US" sz="1800" dirty="0" err="1" smtClean="0">
                <a:solidFill>
                  <a:srgbClr val="000000"/>
                </a:solidFill>
                <a:latin typeface="Times New Roman" pitchFamily="18" charset="0"/>
                <a:cs typeface="Times New Roman" pitchFamily="18" charset="0"/>
              </a:rPr>
              <a:t>Thông</a:t>
            </a:r>
            <a:r>
              <a:rPr lang="en-US" sz="1800" dirty="0" smtClean="0">
                <a:solidFill>
                  <a:srgbClr val="000000"/>
                </a:solidFill>
                <a:latin typeface="Times New Roman" pitchFamily="18" charset="0"/>
                <a:cs typeface="Times New Roman" pitchFamily="18" charset="0"/>
              </a:rPr>
              <a:t> qua </a:t>
            </a:r>
            <a:r>
              <a:rPr lang="en-US" sz="1800" dirty="0" err="1" smtClean="0">
                <a:solidFill>
                  <a:srgbClr val="000000"/>
                </a:solidFill>
                <a:latin typeface="Times New Roman" pitchFamily="18" charset="0"/>
                <a:cs typeface="Times New Roman" pitchFamily="18" charset="0"/>
              </a:rPr>
              <a:t>một</a:t>
            </a:r>
            <a:r>
              <a:rPr lang="en-US" sz="1800" dirty="0" smtClean="0">
                <a:solidFill>
                  <a:srgbClr val="000000"/>
                </a:solidFill>
                <a:latin typeface="Times New Roman" pitchFamily="18" charset="0"/>
                <a:cs typeface="Times New Roman" pitchFamily="18" charset="0"/>
              </a:rPr>
              <a:t> </a:t>
            </a:r>
            <a:r>
              <a:rPr lang="en-US" sz="1800" dirty="0" err="1" smtClean="0">
                <a:solidFill>
                  <a:srgbClr val="000000"/>
                </a:solidFill>
                <a:latin typeface="Times New Roman" pitchFamily="18" charset="0"/>
                <a:cs typeface="Times New Roman" pitchFamily="18" charset="0"/>
              </a:rPr>
              <a:t>tác</a:t>
            </a:r>
            <a:r>
              <a:rPr lang="en-US" sz="1800" dirty="0" smtClean="0">
                <a:solidFill>
                  <a:srgbClr val="000000"/>
                </a:solidFill>
                <a:latin typeface="Times New Roman" pitchFamily="18" charset="0"/>
                <a:cs typeface="Times New Roman" pitchFamily="18" charset="0"/>
              </a:rPr>
              <a:t> </a:t>
            </a:r>
            <a:r>
              <a:rPr lang="en-US" sz="1800" dirty="0" err="1" smtClean="0">
                <a:solidFill>
                  <a:srgbClr val="000000"/>
                </a:solidFill>
                <a:latin typeface="Times New Roman" pitchFamily="18" charset="0"/>
                <a:cs typeface="Times New Roman" pitchFamily="18" charset="0"/>
              </a:rPr>
              <a:t>động</a:t>
            </a:r>
            <a:r>
              <a:rPr lang="en-US" sz="1800" dirty="0" smtClean="0">
                <a:solidFill>
                  <a:srgbClr val="000000"/>
                </a:solidFill>
                <a:latin typeface="Times New Roman" pitchFamily="18" charset="0"/>
                <a:cs typeface="Times New Roman" pitchFamily="18" charset="0"/>
              </a:rPr>
              <a:t> </a:t>
            </a:r>
            <a:r>
              <a:rPr lang="en-US" sz="1800" dirty="0" err="1" smtClean="0">
                <a:solidFill>
                  <a:srgbClr val="000000"/>
                </a:solidFill>
                <a:latin typeface="Times New Roman" pitchFamily="18" charset="0"/>
                <a:cs typeface="Times New Roman" pitchFamily="18" charset="0"/>
              </a:rPr>
              <a:t>cơ</a:t>
            </a:r>
            <a:r>
              <a:rPr lang="en-US" sz="1800" dirty="0" smtClean="0">
                <a:solidFill>
                  <a:srgbClr val="000000"/>
                </a:solidFill>
                <a:latin typeface="Times New Roman" pitchFamily="18" charset="0"/>
                <a:cs typeface="Times New Roman" pitchFamily="18" charset="0"/>
              </a:rPr>
              <a:t> </a:t>
            </a:r>
            <a:r>
              <a:rPr lang="en-US" sz="1800" dirty="0" err="1" smtClean="0">
                <a:solidFill>
                  <a:srgbClr val="000000"/>
                </a:solidFill>
                <a:latin typeface="Times New Roman" pitchFamily="18" charset="0"/>
                <a:cs typeface="Times New Roman" pitchFamily="18" charset="0"/>
              </a:rPr>
              <a:t>học</a:t>
            </a:r>
            <a:r>
              <a:rPr lang="en-US" sz="1800" dirty="0" smtClean="0">
                <a:solidFill>
                  <a:srgbClr val="000000"/>
                </a:solidFill>
                <a:latin typeface="Times New Roman" pitchFamily="18" charset="0"/>
                <a:cs typeface="Times New Roman" pitchFamily="18" charset="0"/>
              </a:rPr>
              <a:t> </a:t>
            </a:r>
            <a:r>
              <a:rPr lang="en-US" sz="1800" dirty="0" err="1" smtClean="0">
                <a:solidFill>
                  <a:srgbClr val="000000"/>
                </a:solidFill>
                <a:latin typeface="Times New Roman" pitchFamily="18" charset="0"/>
                <a:cs typeface="Times New Roman" pitchFamily="18" charset="0"/>
              </a:rPr>
              <a:t>thành</a:t>
            </a:r>
            <a:r>
              <a:rPr lang="en-US" sz="1800" dirty="0" smtClean="0">
                <a:solidFill>
                  <a:srgbClr val="000000"/>
                </a:solidFill>
                <a:latin typeface="Times New Roman" pitchFamily="18" charset="0"/>
                <a:cs typeface="Times New Roman" pitchFamily="18" charset="0"/>
              </a:rPr>
              <a:t> </a:t>
            </a:r>
            <a:r>
              <a:rPr lang="en-US" sz="1800" dirty="0" err="1" smtClean="0">
                <a:solidFill>
                  <a:srgbClr val="000000"/>
                </a:solidFill>
                <a:latin typeface="Times New Roman" pitchFamily="18" charset="0"/>
                <a:cs typeface="Times New Roman" pitchFamily="18" charset="0"/>
              </a:rPr>
              <a:t>phần</a:t>
            </a:r>
            <a:r>
              <a:rPr lang="en-US" sz="1800" dirty="0" smtClean="0">
                <a:solidFill>
                  <a:srgbClr val="000000"/>
                </a:solidFill>
                <a:latin typeface="Times New Roman" pitchFamily="18" charset="0"/>
                <a:cs typeface="Times New Roman" pitchFamily="18" charset="0"/>
              </a:rPr>
              <a:t> </a:t>
            </a:r>
            <a:r>
              <a:rPr lang="en-US" sz="1800" dirty="0" err="1" smtClean="0">
                <a:solidFill>
                  <a:srgbClr val="000000"/>
                </a:solidFill>
                <a:latin typeface="Times New Roman" pitchFamily="18" charset="0"/>
                <a:cs typeface="Times New Roman" pitchFamily="18" charset="0"/>
              </a:rPr>
              <a:t>này</a:t>
            </a:r>
            <a:r>
              <a:rPr lang="en-US" sz="1800" dirty="0" smtClean="0">
                <a:solidFill>
                  <a:srgbClr val="000000"/>
                </a:solidFill>
                <a:latin typeface="Times New Roman" pitchFamily="18" charset="0"/>
                <a:cs typeface="Times New Roman" pitchFamily="18" charset="0"/>
              </a:rPr>
              <a:t> </a:t>
            </a:r>
            <a:r>
              <a:rPr lang="en-US" sz="1800" dirty="0" err="1" smtClean="0">
                <a:solidFill>
                  <a:srgbClr val="000000"/>
                </a:solidFill>
                <a:latin typeface="Times New Roman" pitchFamily="18" charset="0"/>
                <a:cs typeface="Times New Roman" pitchFamily="18" charset="0"/>
              </a:rPr>
              <a:t>được</a:t>
            </a:r>
            <a:r>
              <a:rPr lang="en-US" sz="1800" dirty="0" smtClean="0">
                <a:solidFill>
                  <a:srgbClr val="000000"/>
                </a:solidFill>
                <a:latin typeface="Times New Roman" pitchFamily="18" charset="0"/>
                <a:cs typeface="Times New Roman" pitchFamily="18" charset="0"/>
              </a:rPr>
              <a:t> </a:t>
            </a:r>
            <a:r>
              <a:rPr lang="en-US" sz="1800" dirty="0" err="1" smtClean="0">
                <a:solidFill>
                  <a:srgbClr val="000000"/>
                </a:solidFill>
                <a:latin typeface="Times New Roman" pitchFamily="18" charset="0"/>
                <a:cs typeface="Times New Roman" pitchFamily="18" charset="0"/>
              </a:rPr>
              <a:t>hấp</a:t>
            </a:r>
            <a:r>
              <a:rPr lang="en-US" sz="1800" dirty="0" smtClean="0">
                <a:solidFill>
                  <a:srgbClr val="000000"/>
                </a:solidFill>
                <a:latin typeface="Times New Roman" pitchFamily="18" charset="0"/>
                <a:cs typeface="Times New Roman" pitchFamily="18" charset="0"/>
              </a:rPr>
              <a:t> </a:t>
            </a:r>
            <a:r>
              <a:rPr lang="en-US" sz="1800" dirty="0" err="1" smtClean="0">
                <a:solidFill>
                  <a:srgbClr val="000000"/>
                </a:solidFill>
                <a:latin typeface="Times New Roman" pitchFamily="18" charset="0"/>
                <a:cs typeface="Times New Roman" pitchFamily="18" charset="0"/>
              </a:rPr>
              <a:t>thụ</a:t>
            </a:r>
            <a:r>
              <a:rPr lang="en-US" sz="1800" dirty="0" smtClean="0">
                <a:solidFill>
                  <a:srgbClr val="000000"/>
                </a:solidFill>
                <a:latin typeface="Times New Roman" pitchFamily="18" charset="0"/>
                <a:cs typeface="Times New Roman" pitchFamily="18" charset="0"/>
              </a:rPr>
              <a:t>, </a:t>
            </a:r>
          </a:p>
          <a:p>
            <a:pPr marL="798513" indent="-344488">
              <a:lnSpc>
                <a:spcPct val="140000"/>
              </a:lnSpc>
              <a:buFont typeface="Arial"/>
              <a:buChar char="•"/>
            </a:pPr>
            <a:r>
              <a:rPr lang="en-US" sz="1800" dirty="0" err="1" smtClean="0">
                <a:solidFill>
                  <a:srgbClr val="000000"/>
                </a:solidFill>
                <a:latin typeface="Times New Roman" pitchFamily="18" charset="0"/>
                <a:cs typeface="Times New Roman" pitchFamily="18" charset="0"/>
              </a:rPr>
              <a:t>lan</a:t>
            </a:r>
            <a:r>
              <a:rPr lang="en-US" sz="1800" dirty="0" smtClean="0">
                <a:solidFill>
                  <a:srgbClr val="000000"/>
                </a:solidFill>
                <a:latin typeface="Times New Roman" pitchFamily="18" charset="0"/>
                <a:cs typeface="Times New Roman" pitchFamily="18" charset="0"/>
              </a:rPr>
              <a:t> </a:t>
            </a:r>
            <a:r>
              <a:rPr lang="en-US" sz="1800" dirty="0" err="1" smtClean="0">
                <a:solidFill>
                  <a:srgbClr val="000000"/>
                </a:solidFill>
                <a:latin typeface="Times New Roman" pitchFamily="18" charset="0"/>
                <a:cs typeface="Times New Roman" pitchFamily="18" charset="0"/>
              </a:rPr>
              <a:t>rộng</a:t>
            </a:r>
            <a:r>
              <a:rPr lang="en-US" sz="1800" dirty="0" smtClean="0">
                <a:solidFill>
                  <a:srgbClr val="000000"/>
                </a:solidFill>
                <a:latin typeface="Times New Roman" pitchFamily="18" charset="0"/>
                <a:cs typeface="Times New Roman" pitchFamily="18" charset="0"/>
              </a:rPr>
              <a:t> </a:t>
            </a:r>
            <a:r>
              <a:rPr lang="en-US" sz="1800" dirty="0" err="1" smtClean="0">
                <a:solidFill>
                  <a:srgbClr val="000000"/>
                </a:solidFill>
                <a:latin typeface="Times New Roman" pitchFamily="18" charset="0"/>
                <a:cs typeface="Times New Roman" pitchFamily="18" charset="0"/>
              </a:rPr>
              <a:t>trên</a:t>
            </a:r>
            <a:r>
              <a:rPr lang="en-US" sz="1800" dirty="0" smtClean="0">
                <a:solidFill>
                  <a:srgbClr val="000000"/>
                </a:solidFill>
                <a:latin typeface="Times New Roman" pitchFamily="18" charset="0"/>
                <a:cs typeface="Times New Roman" pitchFamily="18" charset="0"/>
              </a:rPr>
              <a:t> da </a:t>
            </a:r>
            <a:r>
              <a:rPr lang="en-US" sz="1800" dirty="0" err="1" smtClean="0">
                <a:solidFill>
                  <a:srgbClr val="000000"/>
                </a:solidFill>
                <a:latin typeface="Times New Roman" pitchFamily="18" charset="0"/>
                <a:cs typeface="Times New Roman" pitchFamily="18" charset="0"/>
              </a:rPr>
              <a:t>và</a:t>
            </a:r>
            <a:r>
              <a:rPr lang="en-US" sz="1800" dirty="0" smtClean="0">
                <a:solidFill>
                  <a:srgbClr val="000000"/>
                </a:solidFill>
                <a:latin typeface="Times New Roman" pitchFamily="18" charset="0"/>
                <a:cs typeface="Times New Roman" pitchFamily="18" charset="0"/>
              </a:rPr>
              <a:t> </a:t>
            </a:r>
            <a:r>
              <a:rPr lang="en-US" sz="1800" dirty="0" err="1" smtClean="0">
                <a:solidFill>
                  <a:srgbClr val="000000"/>
                </a:solidFill>
                <a:latin typeface="Times New Roman" pitchFamily="18" charset="0"/>
                <a:cs typeface="Times New Roman" pitchFamily="18" charset="0"/>
              </a:rPr>
              <a:t>hình</a:t>
            </a:r>
            <a:r>
              <a:rPr lang="en-US" sz="1800" dirty="0" smtClean="0">
                <a:solidFill>
                  <a:srgbClr val="000000"/>
                </a:solidFill>
                <a:latin typeface="Times New Roman" pitchFamily="18" charset="0"/>
                <a:cs typeface="Times New Roman" pitchFamily="18" charset="0"/>
              </a:rPr>
              <a:t> </a:t>
            </a:r>
            <a:r>
              <a:rPr lang="en-US" sz="1800" dirty="0" err="1" smtClean="0">
                <a:solidFill>
                  <a:srgbClr val="000000"/>
                </a:solidFill>
                <a:latin typeface="Times New Roman" pitchFamily="18" charset="0"/>
                <a:cs typeface="Times New Roman" pitchFamily="18" charset="0"/>
              </a:rPr>
              <a:t>thành</a:t>
            </a:r>
            <a:r>
              <a:rPr lang="en-US" sz="1800" dirty="0" smtClean="0">
                <a:solidFill>
                  <a:srgbClr val="000000"/>
                </a:solidFill>
                <a:latin typeface="Times New Roman" pitchFamily="18" charset="0"/>
                <a:cs typeface="Times New Roman" pitchFamily="18" charset="0"/>
              </a:rPr>
              <a:t> </a:t>
            </a:r>
            <a:r>
              <a:rPr lang="en-US" sz="1800" dirty="0" err="1" smtClean="0">
                <a:solidFill>
                  <a:srgbClr val="000000"/>
                </a:solidFill>
                <a:latin typeface="Times New Roman" pitchFamily="18" charset="0"/>
                <a:cs typeface="Times New Roman" pitchFamily="18" charset="0"/>
              </a:rPr>
              <a:t>một</a:t>
            </a:r>
            <a:r>
              <a:rPr lang="en-US" sz="1800" dirty="0" smtClean="0">
                <a:solidFill>
                  <a:srgbClr val="000000"/>
                </a:solidFill>
                <a:latin typeface="Times New Roman" pitchFamily="18" charset="0"/>
                <a:cs typeface="Times New Roman" pitchFamily="18" charset="0"/>
              </a:rPr>
              <a:t> </a:t>
            </a:r>
            <a:r>
              <a:rPr lang="en-US" sz="1800" dirty="0" err="1" smtClean="0">
                <a:solidFill>
                  <a:srgbClr val="000000"/>
                </a:solidFill>
                <a:latin typeface="Times New Roman" pitchFamily="18" charset="0"/>
                <a:cs typeface="Times New Roman" pitchFamily="18" charset="0"/>
              </a:rPr>
              <a:t>lớp</a:t>
            </a:r>
            <a:r>
              <a:rPr lang="en-US" sz="1800" dirty="0" smtClean="0">
                <a:solidFill>
                  <a:srgbClr val="000000"/>
                </a:solidFill>
                <a:latin typeface="Times New Roman" pitchFamily="18" charset="0"/>
                <a:cs typeface="Times New Roman" pitchFamily="18" charset="0"/>
              </a:rPr>
              <a:t> </a:t>
            </a:r>
            <a:r>
              <a:rPr lang="en-US" sz="1800" dirty="0" err="1" smtClean="0">
                <a:solidFill>
                  <a:srgbClr val="000000"/>
                </a:solidFill>
                <a:latin typeface="Times New Roman" pitchFamily="18" charset="0"/>
                <a:cs typeface="Times New Roman" pitchFamily="18" charset="0"/>
              </a:rPr>
              <a:t>đàn</a:t>
            </a:r>
            <a:r>
              <a:rPr lang="en-US" sz="1800" dirty="0" smtClean="0">
                <a:solidFill>
                  <a:srgbClr val="000000"/>
                </a:solidFill>
                <a:latin typeface="Times New Roman" pitchFamily="18" charset="0"/>
                <a:cs typeface="Times New Roman" pitchFamily="18" charset="0"/>
              </a:rPr>
              <a:t> </a:t>
            </a:r>
            <a:r>
              <a:rPr lang="en-US" sz="1800" dirty="0" err="1" smtClean="0">
                <a:solidFill>
                  <a:srgbClr val="000000"/>
                </a:solidFill>
                <a:latin typeface="Times New Roman" pitchFamily="18" charset="0"/>
                <a:cs typeface="Times New Roman" pitchFamily="18" charset="0"/>
              </a:rPr>
              <a:t>hồi</a:t>
            </a:r>
            <a:r>
              <a:rPr lang="en-US" sz="1800" dirty="0" smtClean="0">
                <a:solidFill>
                  <a:srgbClr val="000000"/>
                </a:solidFill>
                <a:latin typeface="Times New Roman" pitchFamily="18" charset="0"/>
                <a:cs typeface="Times New Roman" pitchFamily="18" charset="0"/>
              </a:rPr>
              <a:t>. </a:t>
            </a:r>
          </a:p>
          <a:p>
            <a:pPr marL="798513" indent="-344488">
              <a:lnSpc>
                <a:spcPct val="140000"/>
              </a:lnSpc>
              <a:buFont typeface="Arial"/>
              <a:buChar char="•"/>
            </a:pPr>
            <a:r>
              <a:rPr lang="en-US" sz="1800" dirty="0" err="1" smtClean="0">
                <a:solidFill>
                  <a:srgbClr val="000000"/>
                </a:solidFill>
                <a:latin typeface="Times New Roman" pitchFamily="18" charset="0"/>
                <a:cs typeface="Times New Roman" pitchFamily="18" charset="0"/>
              </a:rPr>
              <a:t>Nó</a:t>
            </a:r>
            <a:r>
              <a:rPr lang="en-US" sz="1800" dirty="0" smtClean="0">
                <a:solidFill>
                  <a:srgbClr val="000000"/>
                </a:solidFill>
                <a:latin typeface="Times New Roman" pitchFamily="18" charset="0"/>
                <a:cs typeface="Times New Roman" pitchFamily="18" charset="0"/>
              </a:rPr>
              <a:t> </a:t>
            </a:r>
            <a:r>
              <a:rPr lang="en-US" sz="1800" dirty="0" err="1" smtClean="0">
                <a:solidFill>
                  <a:srgbClr val="000000"/>
                </a:solidFill>
                <a:latin typeface="Times New Roman" pitchFamily="18" charset="0"/>
                <a:cs typeface="Times New Roman" pitchFamily="18" charset="0"/>
              </a:rPr>
              <a:t>sẽ</a:t>
            </a:r>
            <a:r>
              <a:rPr lang="en-US" sz="1800" dirty="0" smtClean="0">
                <a:solidFill>
                  <a:srgbClr val="000000"/>
                </a:solidFill>
                <a:latin typeface="Times New Roman" pitchFamily="18" charset="0"/>
                <a:cs typeface="Times New Roman" pitchFamily="18" charset="0"/>
              </a:rPr>
              <a:t> </a:t>
            </a:r>
            <a:r>
              <a:rPr lang="en-US" sz="1800" dirty="0" err="1" smtClean="0">
                <a:solidFill>
                  <a:srgbClr val="000000"/>
                </a:solidFill>
                <a:latin typeface="Times New Roman" pitchFamily="18" charset="0"/>
                <a:cs typeface="Times New Roman" pitchFamily="18" charset="0"/>
              </a:rPr>
              <a:t>làm</a:t>
            </a:r>
            <a:r>
              <a:rPr lang="en-US" sz="1800" dirty="0" smtClean="0">
                <a:solidFill>
                  <a:srgbClr val="000000"/>
                </a:solidFill>
                <a:latin typeface="Times New Roman" pitchFamily="18" charset="0"/>
                <a:cs typeface="Times New Roman" pitchFamily="18" charset="0"/>
              </a:rPr>
              <a:t> co </a:t>
            </a:r>
            <a:r>
              <a:rPr lang="en-US" sz="1800" dirty="0" err="1" smtClean="0">
                <a:solidFill>
                  <a:srgbClr val="000000"/>
                </a:solidFill>
                <a:latin typeface="Times New Roman" pitchFamily="18" charset="0"/>
                <a:cs typeface="Times New Roman" pitchFamily="18" charset="0"/>
              </a:rPr>
              <a:t>lại</a:t>
            </a:r>
            <a:r>
              <a:rPr lang="en-US" sz="1800" dirty="0" smtClean="0">
                <a:solidFill>
                  <a:srgbClr val="000000"/>
                </a:solidFill>
                <a:latin typeface="Times New Roman" pitchFamily="18" charset="0"/>
                <a:cs typeface="Times New Roman" pitchFamily="18" charset="0"/>
              </a:rPr>
              <a:t> </a:t>
            </a:r>
            <a:r>
              <a:rPr lang="en-US" sz="1800" dirty="0" err="1" smtClean="0">
                <a:solidFill>
                  <a:srgbClr val="000000"/>
                </a:solidFill>
                <a:latin typeface="Times New Roman" pitchFamily="18" charset="0"/>
                <a:cs typeface="Times New Roman" pitchFamily="18" charset="0"/>
              </a:rPr>
              <a:t>và</a:t>
            </a:r>
            <a:r>
              <a:rPr lang="en-US" sz="1800" dirty="0" smtClean="0">
                <a:solidFill>
                  <a:srgbClr val="000000"/>
                </a:solidFill>
                <a:latin typeface="Times New Roman" pitchFamily="18" charset="0"/>
                <a:cs typeface="Times New Roman" pitchFamily="18" charset="0"/>
              </a:rPr>
              <a:t> </a:t>
            </a:r>
            <a:r>
              <a:rPr lang="en-US" sz="1800" dirty="0" err="1" smtClean="0">
                <a:solidFill>
                  <a:srgbClr val="000000"/>
                </a:solidFill>
                <a:latin typeface="Times New Roman" pitchFamily="18" charset="0"/>
                <a:cs typeface="Times New Roman" pitchFamily="18" charset="0"/>
              </a:rPr>
              <a:t>kéo</a:t>
            </a:r>
            <a:r>
              <a:rPr lang="en-US" sz="1800" dirty="0" smtClean="0">
                <a:solidFill>
                  <a:srgbClr val="000000"/>
                </a:solidFill>
                <a:latin typeface="Times New Roman" pitchFamily="18" charset="0"/>
                <a:cs typeface="Times New Roman" pitchFamily="18" charset="0"/>
              </a:rPr>
              <a:t> </a:t>
            </a:r>
            <a:r>
              <a:rPr lang="en-US" sz="1800" dirty="0" err="1" smtClean="0">
                <a:solidFill>
                  <a:srgbClr val="000000"/>
                </a:solidFill>
                <a:latin typeface="Times New Roman" pitchFamily="18" charset="0"/>
                <a:cs typeface="Times New Roman" pitchFamily="18" charset="0"/>
              </a:rPr>
              <a:t>căng</a:t>
            </a:r>
            <a:r>
              <a:rPr lang="en-US" sz="1800" dirty="0" smtClean="0">
                <a:solidFill>
                  <a:srgbClr val="000000"/>
                </a:solidFill>
                <a:latin typeface="Times New Roman" pitchFamily="18" charset="0"/>
                <a:cs typeface="Times New Roman" pitchFamily="18" charset="0"/>
              </a:rPr>
              <a:t> </a:t>
            </a:r>
            <a:r>
              <a:rPr lang="en-US" sz="1800" dirty="0" err="1" smtClean="0">
                <a:solidFill>
                  <a:srgbClr val="000000"/>
                </a:solidFill>
                <a:latin typeface="Times New Roman" pitchFamily="18" charset="0"/>
                <a:cs typeface="Times New Roman" pitchFamily="18" charset="0"/>
              </a:rPr>
              <a:t>làn</a:t>
            </a:r>
            <a:r>
              <a:rPr lang="en-US" sz="1800" dirty="0" smtClean="0">
                <a:solidFill>
                  <a:srgbClr val="000000"/>
                </a:solidFill>
                <a:latin typeface="Times New Roman" pitchFamily="18" charset="0"/>
                <a:cs typeface="Times New Roman" pitchFamily="18" charset="0"/>
              </a:rPr>
              <a:t> da </a:t>
            </a:r>
            <a:r>
              <a:rPr lang="en-US" sz="1800" dirty="0" err="1" smtClean="0">
                <a:solidFill>
                  <a:srgbClr val="000000"/>
                </a:solidFill>
                <a:latin typeface="Times New Roman" pitchFamily="18" charset="0"/>
                <a:cs typeface="Times New Roman" pitchFamily="18" charset="0"/>
              </a:rPr>
              <a:t>với</a:t>
            </a:r>
            <a:r>
              <a:rPr lang="en-US" sz="1800" dirty="0" smtClean="0">
                <a:solidFill>
                  <a:srgbClr val="000000"/>
                </a:solidFill>
                <a:latin typeface="Times New Roman" pitchFamily="18" charset="0"/>
                <a:cs typeface="Times New Roman" pitchFamily="18" charset="0"/>
              </a:rPr>
              <a:t> </a:t>
            </a:r>
            <a:r>
              <a:rPr lang="en-US" sz="1800" dirty="0" err="1" smtClean="0">
                <a:solidFill>
                  <a:srgbClr val="000000"/>
                </a:solidFill>
                <a:latin typeface="Times New Roman" pitchFamily="18" charset="0"/>
                <a:cs typeface="Times New Roman" pitchFamily="18" charset="0"/>
              </a:rPr>
              <a:t>hiệu</a:t>
            </a:r>
            <a:r>
              <a:rPr lang="en-US" sz="1800" dirty="0" smtClean="0">
                <a:solidFill>
                  <a:srgbClr val="000000"/>
                </a:solidFill>
                <a:latin typeface="Times New Roman" pitchFamily="18" charset="0"/>
                <a:cs typeface="Times New Roman" pitchFamily="18" charset="0"/>
              </a:rPr>
              <a:t> </a:t>
            </a:r>
            <a:r>
              <a:rPr lang="en-US" sz="1800" dirty="0" err="1" smtClean="0">
                <a:solidFill>
                  <a:srgbClr val="000000"/>
                </a:solidFill>
                <a:latin typeface="Times New Roman" pitchFamily="18" charset="0"/>
                <a:cs typeface="Times New Roman" pitchFamily="18" charset="0"/>
              </a:rPr>
              <a:t>quả</a:t>
            </a:r>
            <a:r>
              <a:rPr lang="en-US" sz="1800" dirty="0" smtClean="0">
                <a:solidFill>
                  <a:srgbClr val="000000"/>
                </a:solidFill>
                <a:latin typeface="Times New Roman" pitchFamily="18" charset="0"/>
                <a:cs typeface="Times New Roman" pitchFamily="18" charset="0"/>
              </a:rPr>
              <a:t> </a:t>
            </a:r>
            <a:r>
              <a:rPr lang="en-US" sz="1800" dirty="0" err="1" smtClean="0">
                <a:solidFill>
                  <a:srgbClr val="000000"/>
                </a:solidFill>
                <a:latin typeface="Times New Roman" pitchFamily="18" charset="0"/>
                <a:cs typeface="Times New Roman" pitchFamily="18" charset="0"/>
              </a:rPr>
              <a:t>nhìn</a:t>
            </a:r>
            <a:r>
              <a:rPr lang="en-US" sz="1800" dirty="0" smtClean="0">
                <a:solidFill>
                  <a:srgbClr val="000000"/>
                </a:solidFill>
                <a:latin typeface="Times New Roman" pitchFamily="18" charset="0"/>
                <a:cs typeface="Times New Roman" pitchFamily="18" charset="0"/>
              </a:rPr>
              <a:t> </a:t>
            </a:r>
            <a:r>
              <a:rPr lang="en-US" sz="1800" dirty="0" err="1" smtClean="0">
                <a:solidFill>
                  <a:srgbClr val="000000"/>
                </a:solidFill>
                <a:latin typeface="Times New Roman" pitchFamily="18" charset="0"/>
                <a:cs typeface="Times New Roman" pitchFamily="18" charset="0"/>
              </a:rPr>
              <a:t>thấy</a:t>
            </a:r>
            <a:r>
              <a:rPr lang="en-US" sz="1800" dirty="0" smtClean="0">
                <a:solidFill>
                  <a:srgbClr val="000000"/>
                </a:solidFill>
                <a:latin typeface="Times New Roman" pitchFamily="18" charset="0"/>
                <a:cs typeface="Times New Roman" pitchFamily="18" charset="0"/>
              </a:rPr>
              <a:t> </a:t>
            </a:r>
            <a:r>
              <a:rPr lang="en-US" sz="1800" dirty="0" err="1" smtClean="0">
                <a:solidFill>
                  <a:srgbClr val="000000"/>
                </a:solidFill>
                <a:latin typeface="Times New Roman" pitchFamily="18" charset="0"/>
                <a:cs typeface="Times New Roman" pitchFamily="18" charset="0"/>
              </a:rPr>
              <a:t>ngay</a:t>
            </a:r>
            <a:r>
              <a:rPr lang="en-US" sz="1800" dirty="0" smtClean="0">
                <a:solidFill>
                  <a:srgbClr val="000000"/>
                </a:solidFill>
                <a:latin typeface="Times New Roman" pitchFamily="18" charset="0"/>
                <a:cs typeface="Times New Roman" pitchFamily="18" charset="0"/>
              </a:rPr>
              <a:t> </a:t>
            </a:r>
            <a:r>
              <a:rPr lang="en-US" sz="1800" dirty="0" err="1" smtClean="0">
                <a:solidFill>
                  <a:srgbClr val="000000"/>
                </a:solidFill>
                <a:latin typeface="Times New Roman" pitchFamily="18" charset="0"/>
                <a:cs typeface="Times New Roman" pitchFamily="18" charset="0"/>
              </a:rPr>
              <a:t>lập</a:t>
            </a:r>
            <a:r>
              <a:rPr lang="en-US" sz="1800" dirty="0" smtClean="0">
                <a:solidFill>
                  <a:srgbClr val="000000"/>
                </a:solidFill>
                <a:latin typeface="Times New Roman" pitchFamily="18" charset="0"/>
                <a:cs typeface="Times New Roman" pitchFamily="18" charset="0"/>
              </a:rPr>
              <a:t> </a:t>
            </a:r>
            <a:r>
              <a:rPr lang="en-US" sz="1800" dirty="0" err="1" smtClean="0">
                <a:solidFill>
                  <a:srgbClr val="000000"/>
                </a:solidFill>
                <a:latin typeface="Times New Roman" pitchFamily="18" charset="0"/>
                <a:cs typeface="Times New Roman" pitchFamily="18" charset="0"/>
              </a:rPr>
              <a:t>tức</a:t>
            </a:r>
            <a:r>
              <a:rPr lang="en-US" sz="1800" dirty="0" smtClean="0">
                <a:solidFill>
                  <a:srgbClr val="000000"/>
                </a:solidFill>
                <a:latin typeface="Times New Roman" pitchFamily="18" charset="0"/>
                <a:cs typeface="Times New Roman" pitchFamily="18" charset="0"/>
              </a:rPr>
              <a:t>:</a:t>
            </a:r>
          </a:p>
          <a:p>
            <a:pPr marL="798513" indent="-344488">
              <a:lnSpc>
                <a:spcPct val="140000"/>
              </a:lnSpc>
              <a:buFont typeface="Arial" pitchFamily="34" charset="0"/>
              <a:buChar char="•"/>
            </a:pPr>
            <a:r>
              <a:rPr lang="en-US" sz="1800" dirty="0" err="1" smtClean="0">
                <a:solidFill>
                  <a:srgbClr val="000000"/>
                </a:solidFill>
                <a:latin typeface="Times New Roman" pitchFamily="18" charset="0"/>
                <a:cs typeface="Times New Roman" pitchFamily="18" charset="0"/>
              </a:rPr>
              <a:t>Giảm</a:t>
            </a:r>
            <a:r>
              <a:rPr lang="en-US" sz="1800" dirty="0" smtClean="0">
                <a:solidFill>
                  <a:srgbClr val="000000"/>
                </a:solidFill>
                <a:latin typeface="Times New Roman" pitchFamily="18" charset="0"/>
                <a:cs typeface="Times New Roman" pitchFamily="18" charset="0"/>
              </a:rPr>
              <a:t> </a:t>
            </a:r>
            <a:r>
              <a:rPr lang="en-US" sz="1800" dirty="0" err="1" smtClean="0">
                <a:solidFill>
                  <a:srgbClr val="000000"/>
                </a:solidFill>
                <a:latin typeface="Times New Roman" pitchFamily="18" charset="0"/>
                <a:cs typeface="Times New Roman" pitchFamily="18" charset="0"/>
              </a:rPr>
              <a:t>nếp</a:t>
            </a:r>
            <a:r>
              <a:rPr lang="en-US" sz="1800" dirty="0" smtClean="0">
                <a:solidFill>
                  <a:srgbClr val="000000"/>
                </a:solidFill>
                <a:latin typeface="Times New Roman" pitchFamily="18" charset="0"/>
                <a:cs typeface="Times New Roman" pitchFamily="18" charset="0"/>
              </a:rPr>
              <a:t> </a:t>
            </a:r>
            <a:r>
              <a:rPr lang="en-US" sz="1800" dirty="0" err="1" smtClean="0">
                <a:solidFill>
                  <a:srgbClr val="000000"/>
                </a:solidFill>
                <a:latin typeface="Times New Roman" pitchFamily="18" charset="0"/>
                <a:cs typeface="Times New Roman" pitchFamily="18" charset="0"/>
              </a:rPr>
              <a:t>nhăn</a:t>
            </a:r>
            <a:r>
              <a:rPr lang="en-US" sz="1800" dirty="0" smtClean="0">
                <a:solidFill>
                  <a:srgbClr val="000000"/>
                </a:solidFill>
                <a:latin typeface="Times New Roman" pitchFamily="18" charset="0"/>
                <a:cs typeface="Times New Roman" pitchFamily="18" charset="0"/>
              </a:rPr>
              <a:t> </a:t>
            </a:r>
            <a:r>
              <a:rPr lang="en-US" sz="1800" dirty="0" err="1" smtClean="0">
                <a:solidFill>
                  <a:srgbClr val="000000"/>
                </a:solidFill>
                <a:latin typeface="Times New Roman" pitchFamily="18" charset="0"/>
                <a:cs typeface="Times New Roman" pitchFamily="18" charset="0"/>
              </a:rPr>
              <a:t>sâu</a:t>
            </a:r>
            <a:r>
              <a:rPr lang="en-US" sz="1800" dirty="0" smtClean="0">
                <a:solidFill>
                  <a:srgbClr val="000000"/>
                </a:solidFill>
                <a:latin typeface="Times New Roman" pitchFamily="18" charset="0"/>
                <a:cs typeface="Times New Roman" pitchFamily="18" charset="0"/>
              </a:rPr>
              <a:t>. </a:t>
            </a:r>
          </a:p>
          <a:p>
            <a:pPr marL="798513" indent="-344488">
              <a:lnSpc>
                <a:spcPct val="140000"/>
              </a:lnSpc>
              <a:buFont typeface="Arial" pitchFamily="34" charset="0"/>
              <a:buChar char="•"/>
            </a:pPr>
            <a:r>
              <a:rPr lang="en-US" sz="1800" dirty="0" smtClean="0">
                <a:solidFill>
                  <a:srgbClr val="000000"/>
                </a:solidFill>
                <a:latin typeface="Times New Roman" pitchFamily="18" charset="0"/>
                <a:cs typeface="Times New Roman" pitchFamily="18" charset="0"/>
              </a:rPr>
              <a:t>Da </a:t>
            </a:r>
            <a:r>
              <a:rPr lang="en-US" sz="1800" dirty="0" err="1" smtClean="0">
                <a:solidFill>
                  <a:srgbClr val="000000"/>
                </a:solidFill>
                <a:latin typeface="Times New Roman" pitchFamily="18" charset="0"/>
                <a:cs typeface="Times New Roman" pitchFamily="18" charset="0"/>
              </a:rPr>
              <a:t>mịn</a:t>
            </a:r>
            <a:r>
              <a:rPr lang="en-US" sz="1800" dirty="0" smtClean="0">
                <a:solidFill>
                  <a:srgbClr val="000000"/>
                </a:solidFill>
                <a:latin typeface="Times New Roman" pitchFamily="18" charset="0"/>
                <a:cs typeface="Times New Roman" pitchFamily="18" charset="0"/>
              </a:rPr>
              <a:t> </a:t>
            </a:r>
            <a:r>
              <a:rPr lang="en-US" sz="1800" dirty="0" err="1" smtClean="0">
                <a:solidFill>
                  <a:srgbClr val="000000"/>
                </a:solidFill>
                <a:latin typeface="Times New Roman" pitchFamily="18" charset="0"/>
                <a:cs typeface="Times New Roman" pitchFamily="18" charset="0"/>
              </a:rPr>
              <a:t>màng</a:t>
            </a:r>
            <a:r>
              <a:rPr lang="en-US" sz="1800" dirty="0" smtClean="0">
                <a:solidFill>
                  <a:srgbClr val="000000"/>
                </a:solidFill>
                <a:latin typeface="Times New Roman" pitchFamily="18" charset="0"/>
                <a:cs typeface="Times New Roman" pitchFamily="18" charset="0"/>
              </a:rPr>
              <a:t> </a:t>
            </a:r>
            <a:r>
              <a:rPr lang="en-US" sz="1800" dirty="0" err="1" smtClean="0">
                <a:solidFill>
                  <a:srgbClr val="000000"/>
                </a:solidFill>
                <a:latin typeface="Times New Roman" pitchFamily="18" charset="0"/>
                <a:cs typeface="Times New Roman" pitchFamily="18" charset="0"/>
              </a:rPr>
              <a:t>ngay</a:t>
            </a:r>
            <a:r>
              <a:rPr lang="en-US" sz="1800" dirty="0" smtClean="0">
                <a:solidFill>
                  <a:srgbClr val="000000"/>
                </a:solidFill>
                <a:latin typeface="Times New Roman" pitchFamily="18" charset="0"/>
                <a:cs typeface="Times New Roman" pitchFamily="18" charset="0"/>
              </a:rPr>
              <a:t> </a:t>
            </a:r>
            <a:r>
              <a:rPr lang="en-US" sz="1800" dirty="0" err="1" smtClean="0">
                <a:solidFill>
                  <a:srgbClr val="000000"/>
                </a:solidFill>
                <a:latin typeface="Times New Roman" pitchFamily="18" charset="0"/>
                <a:cs typeface="Times New Roman" pitchFamily="18" charset="0"/>
              </a:rPr>
              <a:t>lập</a:t>
            </a:r>
            <a:r>
              <a:rPr lang="en-US" sz="1800" dirty="0" smtClean="0">
                <a:solidFill>
                  <a:srgbClr val="000000"/>
                </a:solidFill>
                <a:latin typeface="Times New Roman" pitchFamily="18" charset="0"/>
                <a:cs typeface="Times New Roman" pitchFamily="18" charset="0"/>
              </a:rPr>
              <a:t> </a:t>
            </a:r>
            <a:r>
              <a:rPr lang="en-US" sz="1800" dirty="0" err="1" smtClean="0">
                <a:solidFill>
                  <a:srgbClr val="000000"/>
                </a:solidFill>
                <a:latin typeface="Times New Roman" pitchFamily="18" charset="0"/>
                <a:cs typeface="Times New Roman" pitchFamily="18" charset="0"/>
              </a:rPr>
              <a:t>tức</a:t>
            </a:r>
            <a:r>
              <a:rPr lang="en-US" sz="1800" dirty="0" smtClean="0">
                <a:solidFill>
                  <a:srgbClr val="000000"/>
                </a:solidFill>
                <a:latin typeface="Times New Roman" pitchFamily="18" charset="0"/>
                <a:cs typeface="Times New Roman" pitchFamily="18" charset="0"/>
              </a:rPr>
              <a:t> </a:t>
            </a:r>
            <a:r>
              <a:rPr lang="en-US" sz="1800" dirty="0" err="1" smtClean="0">
                <a:solidFill>
                  <a:srgbClr val="000000"/>
                </a:solidFill>
                <a:latin typeface="Times New Roman" pitchFamily="18" charset="0"/>
                <a:cs typeface="Times New Roman" pitchFamily="18" charset="0"/>
              </a:rPr>
              <a:t>và</a:t>
            </a:r>
            <a:r>
              <a:rPr lang="en-US" sz="1800" dirty="0" smtClean="0">
                <a:solidFill>
                  <a:srgbClr val="000000"/>
                </a:solidFill>
                <a:latin typeface="Times New Roman" pitchFamily="18" charset="0"/>
                <a:cs typeface="Times New Roman" pitchFamily="18" charset="0"/>
              </a:rPr>
              <a:t> </a:t>
            </a:r>
            <a:r>
              <a:rPr lang="en-US" sz="1800" dirty="0" err="1" smtClean="0">
                <a:solidFill>
                  <a:srgbClr val="000000"/>
                </a:solidFill>
                <a:latin typeface="Times New Roman" pitchFamily="18" charset="0"/>
                <a:cs typeface="Times New Roman" pitchFamily="18" charset="0"/>
              </a:rPr>
              <a:t>nếp</a:t>
            </a:r>
            <a:r>
              <a:rPr lang="en-US" sz="1800" dirty="0" smtClean="0">
                <a:solidFill>
                  <a:srgbClr val="000000"/>
                </a:solidFill>
                <a:latin typeface="Times New Roman" pitchFamily="18" charset="0"/>
                <a:cs typeface="Times New Roman" pitchFamily="18" charset="0"/>
              </a:rPr>
              <a:t> </a:t>
            </a:r>
            <a:r>
              <a:rPr lang="en-US" sz="1800" dirty="0" err="1" smtClean="0">
                <a:solidFill>
                  <a:srgbClr val="000000"/>
                </a:solidFill>
                <a:latin typeface="Times New Roman" pitchFamily="18" charset="0"/>
                <a:cs typeface="Times New Roman" pitchFamily="18" charset="0"/>
              </a:rPr>
              <a:t>nhăn</a:t>
            </a:r>
            <a:r>
              <a:rPr lang="en-US" sz="1800" dirty="0" smtClean="0">
                <a:solidFill>
                  <a:srgbClr val="000000"/>
                </a:solidFill>
                <a:latin typeface="Times New Roman" pitchFamily="18" charset="0"/>
                <a:cs typeface="Times New Roman" pitchFamily="18" charset="0"/>
              </a:rPr>
              <a:t> </a:t>
            </a:r>
            <a:r>
              <a:rPr lang="en-US" sz="1800" dirty="0" err="1" smtClean="0">
                <a:solidFill>
                  <a:srgbClr val="000000"/>
                </a:solidFill>
                <a:latin typeface="Times New Roman" pitchFamily="18" charset="0"/>
                <a:cs typeface="Times New Roman" pitchFamily="18" charset="0"/>
              </a:rPr>
              <a:t>biến</a:t>
            </a:r>
            <a:r>
              <a:rPr lang="en-US" sz="1800" dirty="0" smtClean="0">
                <a:solidFill>
                  <a:srgbClr val="000000"/>
                </a:solidFill>
                <a:latin typeface="Times New Roman" pitchFamily="18" charset="0"/>
                <a:cs typeface="Times New Roman" pitchFamily="18" charset="0"/>
              </a:rPr>
              <a:t> </a:t>
            </a:r>
            <a:r>
              <a:rPr lang="en-US" sz="1800" dirty="0" err="1" smtClean="0">
                <a:solidFill>
                  <a:srgbClr val="000000"/>
                </a:solidFill>
                <a:latin typeface="Times New Roman" pitchFamily="18" charset="0"/>
                <a:cs typeface="Times New Roman" pitchFamily="18" charset="0"/>
              </a:rPr>
              <a:t>mất</a:t>
            </a:r>
            <a:endParaRPr lang="en-US" sz="1800" dirty="0" smtClean="0">
              <a:solidFill>
                <a:srgbClr val="000000"/>
              </a:solidFill>
              <a:latin typeface="Times New Roman" pitchFamily="18" charset="0"/>
              <a:cs typeface="Times New Roman" pitchFamily="18" charset="0"/>
            </a:endParaRP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endParaRPr lang="en-US" sz="1200" baseline="0" dirty="0" smtClean="0">
              <a:latin typeface="Times New Roman" pitchFamily="18" charset="0"/>
              <a:cs typeface="Times New Roman" pitchFamily="18" charset="0"/>
            </a:endParaRP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endParaRPr lang="en-US" sz="1200" baseline="0" dirty="0" smtClean="0">
              <a:latin typeface="Times New Roman" pitchFamily="18" charset="0"/>
              <a:cs typeface="Times New Roman" pitchFamily="18" charset="0"/>
            </a:endParaRP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endParaRPr lang="en-US" sz="1200" baseline="0" dirty="0" smtClean="0">
              <a:latin typeface="Times New Roman" pitchFamily="18" charset="0"/>
              <a:cs typeface="Times New Roman" pitchFamily="18" charset="0"/>
            </a:endParaRP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endParaRPr lang="en-US" dirty="0" smtClean="0"/>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endParaRPr lang="en-US" sz="1200" baseline="0" dirty="0" smtClean="0">
              <a:latin typeface="Times New Roman" pitchFamily="18" charset="0"/>
              <a:cs typeface="Times New Roman" pitchFamily="18" charset="0"/>
            </a:endParaRPr>
          </a:p>
          <a:p>
            <a:endParaRPr lang="en-US" dirty="0"/>
          </a:p>
        </p:txBody>
      </p:sp>
      <p:sp>
        <p:nvSpPr>
          <p:cNvPr id="4" name="Slide Number Placeholder 3"/>
          <p:cNvSpPr>
            <a:spLocks noGrp="1"/>
          </p:cNvSpPr>
          <p:nvPr>
            <p:ph type="sldNum" sz="quarter" idx="10"/>
          </p:nvPr>
        </p:nvSpPr>
        <p:spPr/>
        <p:txBody>
          <a:bodyPr/>
          <a:lstStyle/>
          <a:p>
            <a:fld id="{928AC04E-BC6D-6C48-A3E0-3FF8A81EDA05}" type="slidenum">
              <a:rPr lang="en-US" smtClean="0"/>
              <a:pPr/>
              <a:t>34</a:t>
            </a:fld>
            <a:endParaRPr lang="en-US"/>
          </a:p>
        </p:txBody>
      </p:sp>
    </p:spTree>
    <p:extLst>
      <p:ext uri="{BB962C8B-B14F-4D97-AF65-F5344CB8AC3E}">
        <p14:creationId xmlns:p14="http://schemas.microsoft.com/office/powerpoint/2010/main" val="40966994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b="1" baseline="0" dirty="0" smtClean="0"/>
              <a:t>Retinol </a:t>
            </a:r>
            <a:r>
              <a:rPr lang="en-US" b="1" baseline="0" dirty="0" err="1" smtClean="0"/>
              <a:t>dạng</a:t>
            </a:r>
            <a:r>
              <a:rPr lang="en-US" b="1" baseline="0" dirty="0" smtClean="0"/>
              <a:t> </a:t>
            </a:r>
            <a:r>
              <a:rPr lang="en-US" b="1" baseline="0" dirty="0" err="1" smtClean="0"/>
              <a:t>hạt</a:t>
            </a:r>
            <a:r>
              <a:rPr lang="en-US" b="1" baseline="0" dirty="0" smtClean="0"/>
              <a:t>: </a:t>
            </a:r>
            <a:r>
              <a:rPr lang="en-US" sz="1200" dirty="0" smtClean="0">
                <a:latin typeface="Arial"/>
                <a:cs typeface="Arial"/>
              </a:rPr>
              <a:t>retinol </a:t>
            </a:r>
            <a:r>
              <a:rPr lang="en-US" sz="1200" dirty="0" err="1" smtClean="0">
                <a:latin typeface="Arial"/>
                <a:cs typeface="Arial"/>
              </a:rPr>
              <a:t>dạng</a:t>
            </a:r>
            <a:r>
              <a:rPr lang="en-US" sz="1200" dirty="0" smtClean="0">
                <a:latin typeface="Arial"/>
                <a:cs typeface="Arial"/>
              </a:rPr>
              <a:t> </a:t>
            </a:r>
            <a:r>
              <a:rPr lang="en-US" sz="1200" dirty="0" err="1" smtClean="0">
                <a:latin typeface="Arial"/>
                <a:cs typeface="Arial"/>
              </a:rPr>
              <a:t>viên</a:t>
            </a:r>
            <a:r>
              <a:rPr lang="en-US" sz="1200" dirty="0" smtClean="0">
                <a:latin typeface="Arial"/>
                <a:cs typeface="Arial"/>
              </a:rPr>
              <a:t>: </a:t>
            </a:r>
            <a:r>
              <a:rPr lang="en-US" sz="1200" dirty="0" err="1" smtClean="0">
                <a:latin typeface="Arial"/>
                <a:cs typeface="Arial"/>
              </a:rPr>
              <a:t>là</a:t>
            </a:r>
            <a:r>
              <a:rPr lang="en-US" sz="1200" dirty="0" smtClean="0">
                <a:latin typeface="Arial"/>
                <a:cs typeface="Arial"/>
              </a:rPr>
              <a:t> </a:t>
            </a:r>
            <a:r>
              <a:rPr lang="en-US" sz="1200" dirty="0" err="1" smtClean="0">
                <a:latin typeface="Arial"/>
                <a:cs typeface="Arial"/>
              </a:rPr>
              <a:t>một</a:t>
            </a:r>
            <a:r>
              <a:rPr lang="en-US" sz="1200" dirty="0" smtClean="0">
                <a:latin typeface="Arial"/>
                <a:cs typeface="Arial"/>
              </a:rPr>
              <a:t> </a:t>
            </a:r>
            <a:r>
              <a:rPr lang="en-US" sz="1200" dirty="0" err="1" smtClean="0">
                <a:latin typeface="Arial"/>
                <a:cs typeface="Arial"/>
              </a:rPr>
              <a:t>dạng</a:t>
            </a:r>
            <a:r>
              <a:rPr lang="en-US" sz="1200" dirty="0" smtClean="0">
                <a:latin typeface="Arial"/>
                <a:cs typeface="Arial"/>
              </a:rPr>
              <a:t> vitamin A </a:t>
            </a:r>
            <a:r>
              <a:rPr lang="en-US" sz="1200" dirty="0" err="1" smtClean="0">
                <a:latin typeface="Arial"/>
                <a:cs typeface="Arial"/>
              </a:rPr>
              <a:t>thúc</a:t>
            </a:r>
            <a:r>
              <a:rPr lang="en-US" sz="1200" dirty="0" smtClean="0">
                <a:latin typeface="Arial"/>
                <a:cs typeface="Arial"/>
              </a:rPr>
              <a:t> </a:t>
            </a:r>
            <a:r>
              <a:rPr lang="en-US" sz="1200" dirty="0" err="1" smtClean="0">
                <a:latin typeface="Arial"/>
                <a:cs typeface="Arial"/>
              </a:rPr>
              <a:t>đẩy</a:t>
            </a:r>
            <a:r>
              <a:rPr lang="en-US" sz="1200" dirty="0" smtClean="0">
                <a:latin typeface="Arial"/>
                <a:cs typeface="Arial"/>
              </a:rPr>
              <a:t> </a:t>
            </a:r>
            <a:r>
              <a:rPr lang="en-US" sz="1200" dirty="0" err="1" smtClean="0">
                <a:latin typeface="Arial"/>
                <a:cs typeface="Arial"/>
              </a:rPr>
              <a:t>sản</a:t>
            </a:r>
            <a:r>
              <a:rPr lang="en-US" sz="1200" dirty="0" smtClean="0">
                <a:latin typeface="Arial"/>
                <a:cs typeface="Arial"/>
              </a:rPr>
              <a:t> </a:t>
            </a:r>
            <a:r>
              <a:rPr lang="en-US" sz="1200" dirty="0" err="1" smtClean="0">
                <a:latin typeface="Arial"/>
                <a:cs typeface="Arial"/>
              </a:rPr>
              <a:t>sinh</a:t>
            </a:r>
            <a:r>
              <a:rPr lang="en-US" sz="1200" dirty="0" smtClean="0">
                <a:latin typeface="Arial"/>
                <a:cs typeface="Arial"/>
              </a:rPr>
              <a:t> collagen </a:t>
            </a:r>
            <a:r>
              <a:rPr lang="en-US" sz="1200" dirty="0" err="1" smtClean="0">
                <a:latin typeface="Arial"/>
                <a:cs typeface="Arial"/>
              </a:rPr>
              <a:t>để</a:t>
            </a:r>
            <a:r>
              <a:rPr lang="en-US" sz="1200" dirty="0" smtClean="0">
                <a:latin typeface="Arial"/>
                <a:cs typeface="Arial"/>
              </a:rPr>
              <a:t> </a:t>
            </a:r>
            <a:r>
              <a:rPr lang="en-US" sz="1200" dirty="0" err="1" smtClean="0">
                <a:latin typeface="Arial"/>
                <a:cs typeface="Arial"/>
              </a:rPr>
              <a:t>làm</a:t>
            </a:r>
            <a:r>
              <a:rPr lang="en-US" sz="1200" dirty="0" smtClean="0">
                <a:latin typeface="Arial"/>
                <a:cs typeface="Arial"/>
              </a:rPr>
              <a:t> </a:t>
            </a:r>
            <a:r>
              <a:rPr lang="en-US" sz="1200" dirty="0" err="1" smtClean="0">
                <a:latin typeface="Arial"/>
                <a:cs typeface="Arial"/>
              </a:rPr>
              <a:t>mịn</a:t>
            </a:r>
            <a:r>
              <a:rPr lang="en-US" sz="1200" dirty="0" smtClean="0">
                <a:latin typeface="Arial"/>
                <a:cs typeface="Arial"/>
              </a:rPr>
              <a:t>, </a:t>
            </a:r>
            <a:r>
              <a:rPr lang="en-US" sz="1200" dirty="0" err="1" smtClean="0">
                <a:latin typeface="Arial"/>
                <a:cs typeface="Arial"/>
              </a:rPr>
              <a:t>tăng</a:t>
            </a:r>
            <a:r>
              <a:rPr lang="en-US" sz="1200" dirty="0" smtClean="0">
                <a:latin typeface="Arial"/>
                <a:cs typeface="Arial"/>
              </a:rPr>
              <a:t> </a:t>
            </a:r>
            <a:r>
              <a:rPr lang="en-US" sz="1200" dirty="0" err="1" smtClean="0">
                <a:latin typeface="Arial"/>
                <a:cs typeface="Arial"/>
              </a:rPr>
              <a:t>độ</a:t>
            </a:r>
            <a:r>
              <a:rPr lang="en-US" sz="1200" dirty="0" smtClean="0">
                <a:latin typeface="Arial"/>
                <a:cs typeface="Arial"/>
              </a:rPr>
              <a:t> </a:t>
            </a:r>
            <a:r>
              <a:rPr lang="en-US" sz="1200" dirty="0" err="1" smtClean="0">
                <a:latin typeface="Arial"/>
                <a:cs typeface="Arial"/>
              </a:rPr>
              <a:t>sáng</a:t>
            </a:r>
            <a:r>
              <a:rPr lang="en-US" sz="1200" dirty="0" smtClean="0">
                <a:latin typeface="Arial"/>
                <a:cs typeface="Arial"/>
              </a:rPr>
              <a:t> </a:t>
            </a:r>
            <a:r>
              <a:rPr lang="en-US" sz="1200" dirty="0" err="1" smtClean="0">
                <a:latin typeface="Arial"/>
                <a:cs typeface="Arial"/>
              </a:rPr>
              <a:t>cho</a:t>
            </a:r>
            <a:r>
              <a:rPr lang="en-US" sz="1200" dirty="0" smtClean="0">
                <a:latin typeface="Arial"/>
                <a:cs typeface="Arial"/>
              </a:rPr>
              <a:t> da. </a:t>
            </a:r>
            <a:r>
              <a:rPr lang="en-US" sz="1200" dirty="0" err="1" smtClean="0">
                <a:latin typeface="Arial"/>
                <a:cs typeface="Arial"/>
              </a:rPr>
              <a:t>Điểm</a:t>
            </a:r>
            <a:r>
              <a:rPr lang="en-US" sz="1200" dirty="0" smtClean="0">
                <a:latin typeface="Arial"/>
                <a:cs typeface="Arial"/>
              </a:rPr>
              <a:t> </a:t>
            </a:r>
            <a:r>
              <a:rPr lang="en-US" sz="1200" dirty="0" err="1" smtClean="0">
                <a:latin typeface="Arial"/>
                <a:cs typeface="Arial"/>
              </a:rPr>
              <a:t>đặc</a:t>
            </a:r>
            <a:r>
              <a:rPr lang="en-US" sz="1200" dirty="0" smtClean="0">
                <a:latin typeface="Arial"/>
                <a:cs typeface="Arial"/>
              </a:rPr>
              <a:t> </a:t>
            </a:r>
            <a:r>
              <a:rPr lang="en-US" sz="1200" dirty="0" err="1" smtClean="0">
                <a:latin typeface="Arial"/>
                <a:cs typeface="Arial"/>
              </a:rPr>
              <a:t>trưng</a:t>
            </a:r>
            <a:r>
              <a:rPr lang="en-US" sz="1200" dirty="0" smtClean="0">
                <a:latin typeface="Arial"/>
                <a:cs typeface="Arial"/>
              </a:rPr>
              <a:t> </a:t>
            </a:r>
            <a:r>
              <a:rPr lang="en-US" sz="1200" dirty="0" err="1" smtClean="0">
                <a:latin typeface="Arial"/>
                <a:cs typeface="Arial"/>
              </a:rPr>
              <a:t>là</a:t>
            </a:r>
            <a:r>
              <a:rPr lang="en-US" sz="1200" dirty="0" smtClean="0">
                <a:latin typeface="Arial"/>
                <a:cs typeface="Arial"/>
              </a:rPr>
              <a:t> </a:t>
            </a:r>
            <a:r>
              <a:rPr lang="en-US" sz="1200" dirty="0" err="1" smtClean="0">
                <a:latin typeface="Arial"/>
                <a:cs typeface="Arial"/>
              </a:rPr>
              <a:t>dạng</a:t>
            </a:r>
            <a:r>
              <a:rPr lang="en-US" sz="1200" dirty="0" smtClean="0">
                <a:latin typeface="Arial"/>
                <a:cs typeface="Arial"/>
              </a:rPr>
              <a:t> </a:t>
            </a:r>
            <a:r>
              <a:rPr lang="en-US" sz="1200" dirty="0" err="1" smtClean="0">
                <a:latin typeface="Arial"/>
                <a:cs typeface="Arial"/>
              </a:rPr>
              <a:t>viên</a:t>
            </a:r>
            <a:r>
              <a:rPr lang="en-US" sz="1200" dirty="0" smtClean="0">
                <a:latin typeface="Arial"/>
                <a:cs typeface="Arial"/>
              </a:rPr>
              <a:t> </a:t>
            </a:r>
            <a:r>
              <a:rPr lang="en-US" sz="1200" dirty="0" err="1" smtClean="0">
                <a:latin typeface="Arial"/>
                <a:cs typeface="Arial"/>
              </a:rPr>
              <a:t>nên</a:t>
            </a:r>
            <a:r>
              <a:rPr lang="en-US" sz="1200" dirty="0" smtClean="0">
                <a:latin typeface="Arial"/>
                <a:cs typeface="Arial"/>
              </a:rPr>
              <a:t> </a:t>
            </a:r>
            <a:r>
              <a:rPr lang="en-US" sz="1200" dirty="0" err="1" smtClean="0">
                <a:latin typeface="Arial"/>
                <a:cs typeface="Arial"/>
              </a:rPr>
              <a:t>có</a:t>
            </a:r>
            <a:r>
              <a:rPr lang="en-US" sz="1200" dirty="0" smtClean="0">
                <a:latin typeface="Arial"/>
                <a:cs typeface="Arial"/>
              </a:rPr>
              <a:t> </a:t>
            </a:r>
            <a:r>
              <a:rPr lang="en-US" sz="1200" dirty="0" err="1" smtClean="0">
                <a:latin typeface="Arial"/>
                <a:cs typeface="Arial"/>
              </a:rPr>
              <a:t>thể</a:t>
            </a:r>
            <a:r>
              <a:rPr lang="en-US" sz="1200" dirty="0" smtClean="0">
                <a:latin typeface="Arial"/>
                <a:cs typeface="Arial"/>
              </a:rPr>
              <a:t> </a:t>
            </a:r>
            <a:r>
              <a:rPr lang="en-US" sz="1200" dirty="0" err="1" smtClean="0">
                <a:latin typeface="Arial"/>
                <a:cs typeface="Arial"/>
              </a:rPr>
              <a:t>sử</a:t>
            </a:r>
            <a:r>
              <a:rPr lang="en-US" sz="1200" dirty="0" smtClean="0">
                <a:latin typeface="Arial"/>
                <a:cs typeface="Arial"/>
              </a:rPr>
              <a:t> </a:t>
            </a:r>
            <a:r>
              <a:rPr lang="en-US" sz="1200" dirty="0" err="1" smtClean="0">
                <a:latin typeface="Arial"/>
                <a:cs typeface="Arial"/>
              </a:rPr>
              <a:t>dụng</a:t>
            </a:r>
            <a:r>
              <a:rPr lang="en-US" sz="1200" dirty="0" smtClean="0">
                <a:latin typeface="Arial"/>
                <a:cs typeface="Arial"/>
              </a:rPr>
              <a:t> </a:t>
            </a:r>
            <a:r>
              <a:rPr lang="en-US" sz="1200" dirty="0" err="1" smtClean="0">
                <a:latin typeface="Arial"/>
                <a:cs typeface="Arial"/>
              </a:rPr>
              <a:t>cả</a:t>
            </a:r>
            <a:r>
              <a:rPr lang="en-US" sz="1200" dirty="0" smtClean="0">
                <a:latin typeface="Arial"/>
                <a:cs typeface="Arial"/>
              </a:rPr>
              <a:t> ban </a:t>
            </a:r>
            <a:r>
              <a:rPr lang="en-US" sz="1200" dirty="0" err="1" smtClean="0">
                <a:latin typeface="Arial"/>
                <a:cs typeface="Arial"/>
              </a:rPr>
              <a:t>ngày</a:t>
            </a:r>
            <a:r>
              <a:rPr lang="en-US" sz="1200" dirty="0" smtClean="0">
                <a:latin typeface="Arial"/>
                <a:cs typeface="Arial"/>
              </a:rPr>
              <a:t>, </a:t>
            </a:r>
            <a:r>
              <a:rPr lang="en-US" sz="1200" dirty="0" err="1" smtClean="0">
                <a:latin typeface="Arial"/>
                <a:cs typeface="Arial"/>
              </a:rPr>
              <a:t>giúp</a:t>
            </a:r>
            <a:r>
              <a:rPr lang="en-US" sz="1200" dirty="0" smtClean="0">
                <a:latin typeface="Arial"/>
                <a:cs typeface="Arial"/>
              </a:rPr>
              <a:t> da </a:t>
            </a:r>
            <a:r>
              <a:rPr lang="en-US" sz="1200" dirty="0" err="1" smtClean="0">
                <a:latin typeface="Arial"/>
                <a:cs typeface="Arial"/>
              </a:rPr>
              <a:t>hấp</a:t>
            </a:r>
            <a:r>
              <a:rPr lang="en-US" sz="1200" dirty="0" smtClean="0">
                <a:latin typeface="Arial"/>
                <a:cs typeface="Arial"/>
              </a:rPr>
              <a:t> </a:t>
            </a:r>
            <a:r>
              <a:rPr lang="en-US" sz="1200" dirty="0" err="1" smtClean="0">
                <a:latin typeface="Arial"/>
                <a:cs typeface="Arial"/>
              </a:rPr>
              <a:t>thụ</a:t>
            </a:r>
            <a:r>
              <a:rPr lang="en-US" sz="1200" dirty="0" smtClean="0">
                <a:latin typeface="Arial"/>
                <a:cs typeface="Arial"/>
              </a:rPr>
              <a:t> </a:t>
            </a:r>
            <a:r>
              <a:rPr lang="en-US" sz="1200" dirty="0" err="1" smtClean="0">
                <a:latin typeface="Arial"/>
                <a:cs typeface="Arial"/>
              </a:rPr>
              <a:t>được</a:t>
            </a:r>
            <a:r>
              <a:rPr lang="en-US" sz="1200" dirty="0" smtClean="0">
                <a:latin typeface="Arial"/>
                <a:cs typeface="Arial"/>
              </a:rPr>
              <a:t> </a:t>
            </a:r>
            <a:r>
              <a:rPr lang="en-US" sz="1200" dirty="0" err="1" smtClean="0">
                <a:latin typeface="Arial"/>
                <a:cs typeface="Arial"/>
              </a:rPr>
              <a:t>lượng</a:t>
            </a:r>
            <a:r>
              <a:rPr lang="en-US" sz="1200" dirty="0" smtClean="0">
                <a:latin typeface="Arial"/>
                <a:cs typeface="Arial"/>
              </a:rPr>
              <a:t> </a:t>
            </a:r>
            <a:r>
              <a:rPr lang="en-US" sz="1200" dirty="0" err="1" smtClean="0">
                <a:latin typeface="Arial"/>
                <a:cs typeface="Arial"/>
              </a:rPr>
              <a:t>tối</a:t>
            </a:r>
            <a:r>
              <a:rPr lang="en-US" sz="1200" dirty="0" smtClean="0">
                <a:latin typeface="Arial"/>
                <a:cs typeface="Arial"/>
              </a:rPr>
              <a:t> </a:t>
            </a:r>
            <a:r>
              <a:rPr lang="en-US" sz="1200" dirty="0" err="1" smtClean="0">
                <a:latin typeface="Arial"/>
                <a:cs typeface="Arial"/>
              </a:rPr>
              <a:t>đa</a:t>
            </a:r>
            <a:r>
              <a:rPr lang="en-US" sz="1200" dirty="0" smtClean="0">
                <a:latin typeface="Arial"/>
                <a:cs typeface="Arial"/>
              </a:rPr>
              <a:t> retinol.</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b="1" baseline="0" dirty="0" smtClean="0">
                <a:latin typeface="Times New Roman" pitchFamily="18" charset="0"/>
                <a:cs typeface="Times New Roman" pitchFamily="18" charset="0"/>
              </a:rPr>
              <a:t>Sodium </a:t>
            </a:r>
            <a:r>
              <a:rPr lang="en-US" sz="1200" b="1" baseline="0" dirty="0" err="1" smtClean="0">
                <a:latin typeface="Times New Roman" pitchFamily="18" charset="0"/>
                <a:cs typeface="Times New Roman" pitchFamily="18" charset="0"/>
              </a:rPr>
              <a:t>Hyaluronate</a:t>
            </a:r>
            <a:r>
              <a:rPr lang="en-US" sz="1200" b="1" baseline="0" dirty="0" smtClean="0">
                <a:latin typeface="Times New Roman" pitchFamily="18" charset="0"/>
                <a:cs typeface="Times New Roman" pitchFamily="18" charset="0"/>
              </a:rPr>
              <a:t>: </a:t>
            </a:r>
            <a:r>
              <a:rPr lang="en-US" dirty="0" err="1" smtClean="0"/>
              <a:t>cũng</a:t>
            </a:r>
            <a:r>
              <a:rPr lang="en-US" dirty="0" smtClean="0"/>
              <a:t> </a:t>
            </a:r>
            <a:r>
              <a:rPr lang="en-US" dirty="0" err="1" smtClean="0"/>
              <a:t>là</a:t>
            </a:r>
            <a:r>
              <a:rPr lang="en-US" dirty="0" smtClean="0"/>
              <a:t> </a:t>
            </a:r>
            <a:r>
              <a:rPr lang="en-US" dirty="0" err="1" smtClean="0"/>
              <a:t>một</a:t>
            </a:r>
            <a:r>
              <a:rPr lang="en-US" dirty="0" smtClean="0"/>
              <a:t> </a:t>
            </a:r>
            <a:r>
              <a:rPr lang="en-US" dirty="0" err="1" smtClean="0"/>
              <a:t>mucopolysaccharide</a:t>
            </a:r>
            <a:r>
              <a:rPr lang="en-US" dirty="0" smtClean="0"/>
              <a:t> </a:t>
            </a:r>
            <a:r>
              <a:rPr lang="en-US" dirty="0" err="1" smtClean="0"/>
              <a:t>có</a:t>
            </a:r>
            <a:r>
              <a:rPr lang="en-US" dirty="0" smtClean="0"/>
              <a:t> </a:t>
            </a:r>
            <a:r>
              <a:rPr lang="en-US" dirty="0" err="1" smtClean="0"/>
              <a:t>sẵn</a:t>
            </a:r>
            <a:r>
              <a:rPr lang="en-US" dirty="0" smtClean="0"/>
              <a:t> </a:t>
            </a:r>
            <a:r>
              <a:rPr lang="en-US" dirty="0" err="1" smtClean="0"/>
              <a:t>trong</a:t>
            </a:r>
            <a:r>
              <a:rPr lang="en-US" dirty="0" smtClean="0"/>
              <a:t> </a:t>
            </a:r>
            <a:r>
              <a:rPr lang="en-US" dirty="0" err="1" smtClean="0"/>
              <a:t>cơ</a:t>
            </a:r>
            <a:r>
              <a:rPr lang="en-US" dirty="0" smtClean="0"/>
              <a:t> </a:t>
            </a:r>
            <a:r>
              <a:rPr lang="en-US" dirty="0" err="1" smtClean="0"/>
              <a:t>thể</a:t>
            </a:r>
            <a:r>
              <a:rPr lang="en-US" dirty="0" smtClean="0"/>
              <a:t>, </a:t>
            </a:r>
            <a:r>
              <a:rPr lang="en-US" dirty="0" err="1" smtClean="0"/>
              <a:t>là</a:t>
            </a:r>
            <a:r>
              <a:rPr lang="en-US" dirty="0" smtClean="0"/>
              <a:t> </a:t>
            </a:r>
            <a:r>
              <a:rPr lang="en-US" dirty="0" err="1" smtClean="0"/>
              <a:t>phân</a:t>
            </a:r>
            <a:r>
              <a:rPr lang="en-US" dirty="0" smtClean="0"/>
              <a:t> </a:t>
            </a:r>
            <a:r>
              <a:rPr lang="en-US" dirty="0" err="1" smtClean="0"/>
              <a:t>tử</a:t>
            </a:r>
            <a:r>
              <a:rPr lang="en-US" dirty="0" smtClean="0"/>
              <a:t> </a:t>
            </a:r>
            <a:r>
              <a:rPr lang="en-US" dirty="0" err="1" smtClean="0"/>
              <a:t>dạng</a:t>
            </a:r>
            <a:r>
              <a:rPr lang="en-US" dirty="0" smtClean="0"/>
              <a:t> gel </a:t>
            </a:r>
            <a:r>
              <a:rPr lang="en-US" dirty="0" err="1" smtClean="0"/>
              <a:t>có</a:t>
            </a:r>
            <a:r>
              <a:rPr lang="en-US" dirty="0" smtClean="0"/>
              <a:t> </a:t>
            </a:r>
            <a:r>
              <a:rPr lang="en-US" dirty="0" err="1" smtClean="0"/>
              <a:t>khả</a:t>
            </a:r>
            <a:r>
              <a:rPr lang="en-US" dirty="0" smtClean="0"/>
              <a:t> </a:t>
            </a:r>
            <a:r>
              <a:rPr lang="en-US" dirty="0" err="1" smtClean="0"/>
              <a:t>năng</a:t>
            </a:r>
            <a:r>
              <a:rPr lang="en-US" dirty="0" smtClean="0"/>
              <a:t> </a:t>
            </a:r>
            <a:r>
              <a:rPr lang="en-US" dirty="0" err="1" smtClean="0"/>
              <a:t>giữ</a:t>
            </a:r>
            <a:r>
              <a:rPr lang="en-US" dirty="0" smtClean="0"/>
              <a:t> </a:t>
            </a:r>
            <a:r>
              <a:rPr lang="en-US" dirty="0" err="1" smtClean="0"/>
              <a:t>nước</a:t>
            </a:r>
            <a:r>
              <a:rPr lang="en-US" dirty="0" smtClean="0"/>
              <a:t> </a:t>
            </a:r>
            <a:r>
              <a:rPr lang="en-US" dirty="0" err="1" smtClean="0"/>
              <a:t>rất</a:t>
            </a:r>
            <a:r>
              <a:rPr lang="en-US" dirty="0" smtClean="0"/>
              <a:t> </a:t>
            </a:r>
            <a:r>
              <a:rPr lang="en-US" dirty="0" err="1" smtClean="0"/>
              <a:t>tốt</a:t>
            </a:r>
            <a:r>
              <a:rPr lang="en-US" dirty="0" smtClean="0"/>
              <a:t>, </a:t>
            </a:r>
            <a:r>
              <a:rPr lang="en-US" dirty="0" err="1" smtClean="0"/>
              <a:t>có</a:t>
            </a:r>
            <a:r>
              <a:rPr lang="en-US" dirty="0" smtClean="0"/>
              <a:t> </a:t>
            </a:r>
            <a:r>
              <a:rPr lang="en-US" dirty="0" err="1" smtClean="0"/>
              <a:t>chức</a:t>
            </a:r>
            <a:r>
              <a:rPr lang="en-US" dirty="0" smtClean="0"/>
              <a:t> </a:t>
            </a:r>
            <a:r>
              <a:rPr lang="en-US" dirty="0" err="1" smtClean="0"/>
              <a:t>năng</a:t>
            </a:r>
            <a:r>
              <a:rPr lang="en-US" dirty="0" smtClean="0"/>
              <a:t> </a:t>
            </a:r>
            <a:r>
              <a:rPr lang="en-US" dirty="0" err="1" smtClean="0"/>
              <a:t>làm</a:t>
            </a:r>
            <a:r>
              <a:rPr lang="en-US" dirty="0" smtClean="0"/>
              <a:t> </a:t>
            </a:r>
            <a:r>
              <a:rPr lang="en-US" dirty="0" err="1" smtClean="0"/>
              <a:t>chất</a:t>
            </a:r>
            <a:r>
              <a:rPr lang="en-US" dirty="0" smtClean="0"/>
              <a:t> </a:t>
            </a:r>
            <a:r>
              <a:rPr lang="en-US" dirty="0" err="1" smtClean="0"/>
              <a:t>đệm</a:t>
            </a:r>
            <a:r>
              <a:rPr lang="en-US" dirty="0" smtClean="0"/>
              <a:t> </a:t>
            </a:r>
            <a:r>
              <a:rPr lang="en-US" dirty="0" err="1" smtClean="0"/>
              <a:t>và</a:t>
            </a:r>
            <a:r>
              <a:rPr lang="en-US" dirty="0" smtClean="0"/>
              <a:t> </a:t>
            </a:r>
            <a:r>
              <a:rPr lang="en-US" dirty="0" err="1" smtClean="0"/>
              <a:t>lấp</a:t>
            </a:r>
            <a:r>
              <a:rPr lang="en-US" dirty="0" smtClean="0"/>
              <a:t> </a:t>
            </a:r>
            <a:r>
              <a:rPr lang="en-US" dirty="0" err="1" smtClean="0"/>
              <a:t>đầy</a:t>
            </a:r>
            <a:r>
              <a:rPr lang="en-US" dirty="0" smtClean="0"/>
              <a:t> </a:t>
            </a:r>
            <a:r>
              <a:rPr lang="en-US" dirty="0" err="1" smtClean="0"/>
              <a:t>khoảng</a:t>
            </a:r>
            <a:r>
              <a:rPr lang="en-US" dirty="0" smtClean="0"/>
              <a:t> </a:t>
            </a:r>
            <a:r>
              <a:rPr lang="en-US" dirty="0" err="1" smtClean="0"/>
              <a:t>trống</a:t>
            </a:r>
            <a:r>
              <a:rPr lang="en-US" dirty="0" smtClean="0"/>
              <a:t> </a:t>
            </a:r>
            <a:r>
              <a:rPr lang="en-US" dirty="0" err="1" smtClean="0"/>
              <a:t>giữa</a:t>
            </a:r>
            <a:r>
              <a:rPr lang="en-US" dirty="0" smtClean="0"/>
              <a:t> </a:t>
            </a:r>
            <a:r>
              <a:rPr lang="en-US" dirty="0" err="1" smtClean="0"/>
              <a:t>những</a:t>
            </a:r>
            <a:r>
              <a:rPr lang="en-US" dirty="0" smtClean="0"/>
              <a:t> </a:t>
            </a:r>
            <a:r>
              <a:rPr lang="en-US" dirty="0" err="1" smtClean="0"/>
              <a:t>tế</a:t>
            </a:r>
            <a:r>
              <a:rPr lang="en-US" dirty="0" smtClean="0"/>
              <a:t> </a:t>
            </a:r>
            <a:r>
              <a:rPr lang="en-US" dirty="0" err="1" smtClean="0"/>
              <a:t>bào</a:t>
            </a:r>
            <a:r>
              <a:rPr lang="en-US" dirty="0" smtClean="0"/>
              <a:t>, </a:t>
            </a:r>
            <a:r>
              <a:rPr lang="en-US" dirty="0" err="1" smtClean="0"/>
              <a:t>dưỡng</a:t>
            </a:r>
            <a:r>
              <a:rPr lang="en-US" dirty="0" smtClean="0"/>
              <a:t> </a:t>
            </a:r>
            <a:r>
              <a:rPr lang="en-US" dirty="0" err="1" smtClean="0"/>
              <a:t>ẩm</a:t>
            </a:r>
            <a:r>
              <a:rPr lang="en-US" dirty="0" smtClean="0"/>
              <a:t> </a:t>
            </a:r>
            <a:r>
              <a:rPr lang="en-US" dirty="0" err="1" smtClean="0"/>
              <a:t>cho</a:t>
            </a:r>
            <a:r>
              <a:rPr lang="en-US" dirty="0" smtClean="0"/>
              <a:t> da, </a:t>
            </a:r>
            <a:r>
              <a:rPr lang="en-US" dirty="0" err="1" smtClean="0"/>
              <a:t>tóc</a:t>
            </a:r>
            <a:r>
              <a:rPr lang="en-US" dirty="0" smtClean="0"/>
              <a:t>.</a:t>
            </a:r>
          </a:p>
          <a:p>
            <a:pPr algn="l"/>
            <a:r>
              <a:rPr lang="en-US" dirty="0" err="1" smtClean="0"/>
              <a:t>Khoảng</a:t>
            </a:r>
            <a:r>
              <a:rPr lang="en-US" dirty="0" smtClean="0"/>
              <a:t> 50% hyaluronic acid </a:t>
            </a:r>
            <a:r>
              <a:rPr lang="en-US" dirty="0" err="1" smtClean="0"/>
              <a:t>trong</a:t>
            </a:r>
            <a:r>
              <a:rPr lang="en-US" dirty="0" smtClean="0"/>
              <a:t> </a:t>
            </a:r>
            <a:r>
              <a:rPr lang="en-US" dirty="0" err="1" smtClean="0"/>
              <a:t>cơ</a:t>
            </a:r>
            <a:r>
              <a:rPr lang="en-US" dirty="0" smtClean="0"/>
              <a:t> </a:t>
            </a:r>
            <a:r>
              <a:rPr lang="en-US" dirty="0" err="1" smtClean="0"/>
              <a:t>thể</a:t>
            </a:r>
            <a:r>
              <a:rPr lang="en-US" dirty="0" smtClean="0"/>
              <a:t> </a:t>
            </a:r>
            <a:r>
              <a:rPr lang="en-US" dirty="0" err="1" smtClean="0"/>
              <a:t>tập</a:t>
            </a:r>
            <a:r>
              <a:rPr lang="en-US" dirty="0" smtClean="0"/>
              <a:t> </a:t>
            </a:r>
            <a:r>
              <a:rPr lang="en-US" dirty="0" err="1" smtClean="0"/>
              <a:t>trung</a:t>
            </a:r>
            <a:r>
              <a:rPr lang="en-US" dirty="0" smtClean="0"/>
              <a:t> </a:t>
            </a:r>
            <a:r>
              <a:rPr lang="en-US" dirty="0" err="1" smtClean="0"/>
              <a:t>ở</a:t>
            </a:r>
            <a:r>
              <a:rPr lang="en-US" dirty="0" smtClean="0"/>
              <a:t> </a:t>
            </a:r>
            <a:r>
              <a:rPr lang="en-US" dirty="0" err="1" smtClean="0"/>
              <a:t>khu</a:t>
            </a:r>
            <a:r>
              <a:rPr lang="en-US" dirty="0" smtClean="0"/>
              <a:t> </a:t>
            </a:r>
            <a:r>
              <a:rPr lang="en-US" dirty="0" err="1" smtClean="0"/>
              <a:t>vực</a:t>
            </a:r>
            <a:r>
              <a:rPr lang="en-US" dirty="0" smtClean="0"/>
              <a:t> collagen </a:t>
            </a:r>
            <a:r>
              <a:rPr lang="en-US" dirty="0" err="1" smtClean="0"/>
              <a:t>ở</a:t>
            </a:r>
            <a:r>
              <a:rPr lang="en-US" baseline="0" dirty="0" smtClean="0"/>
              <a:t> </a:t>
            </a:r>
            <a:r>
              <a:rPr lang="en-US" baseline="0" dirty="0" err="1" smtClean="0"/>
              <a:t>lớp</a:t>
            </a:r>
            <a:r>
              <a:rPr lang="en-US" baseline="0" dirty="0" smtClean="0"/>
              <a:t> </a:t>
            </a:r>
            <a:r>
              <a:rPr lang="en-US" baseline="0" dirty="0" err="1" smtClean="0"/>
              <a:t>trung</a:t>
            </a:r>
            <a:r>
              <a:rPr lang="en-US" baseline="0" dirty="0" smtClean="0"/>
              <a:t> </a:t>
            </a:r>
            <a:r>
              <a:rPr lang="en-US" baseline="0" dirty="0" err="1" smtClean="0"/>
              <a:t>bì</a:t>
            </a:r>
            <a:r>
              <a:rPr lang="en-US" baseline="0" dirty="0" smtClean="0"/>
              <a:t>. Collagen </a:t>
            </a:r>
            <a:r>
              <a:rPr lang="en-US" baseline="0" dirty="0" err="1" smtClean="0"/>
              <a:t>tạo</a:t>
            </a:r>
            <a:r>
              <a:rPr lang="en-US" baseline="0" dirty="0" smtClean="0"/>
              <a:t> </a:t>
            </a:r>
            <a:r>
              <a:rPr lang="en-US" baseline="0" dirty="0" err="1" smtClean="0"/>
              <a:t>cho</a:t>
            </a:r>
            <a:r>
              <a:rPr lang="en-US" baseline="0" dirty="0" smtClean="0"/>
              <a:t> da </a:t>
            </a:r>
            <a:r>
              <a:rPr lang="en-US" baseline="0" dirty="0" err="1" smtClean="0"/>
              <a:t>độ</a:t>
            </a:r>
            <a:r>
              <a:rPr lang="en-US" baseline="0" dirty="0" smtClean="0"/>
              <a:t> </a:t>
            </a:r>
            <a:r>
              <a:rPr lang="en-US" baseline="0" dirty="0" err="1" smtClean="0"/>
              <a:t>săn</a:t>
            </a:r>
            <a:r>
              <a:rPr lang="en-US" baseline="0" dirty="0" smtClean="0"/>
              <a:t> </a:t>
            </a:r>
            <a:r>
              <a:rPr lang="en-US" baseline="0" dirty="0" err="1" smtClean="0"/>
              <a:t>chắc</a:t>
            </a:r>
            <a:r>
              <a:rPr lang="en-US" baseline="0" dirty="0" smtClean="0"/>
              <a:t> </a:t>
            </a:r>
            <a:r>
              <a:rPr lang="en-US" baseline="0" dirty="0" err="1" smtClean="0"/>
              <a:t>nhưng</a:t>
            </a:r>
            <a:r>
              <a:rPr lang="en-US" baseline="0" dirty="0" smtClean="0"/>
              <a:t> HA </a:t>
            </a:r>
            <a:r>
              <a:rPr lang="en-US" baseline="0" dirty="0" err="1" smtClean="0"/>
              <a:t>là</a:t>
            </a:r>
            <a:r>
              <a:rPr lang="en-US" baseline="0" dirty="0" smtClean="0"/>
              <a:t> </a:t>
            </a:r>
            <a:r>
              <a:rPr lang="en-US" baseline="0" dirty="0" err="1" smtClean="0"/>
              <a:t>chất</a:t>
            </a:r>
            <a:r>
              <a:rPr lang="en-US" baseline="0" dirty="0" smtClean="0"/>
              <a:t> </a:t>
            </a:r>
            <a:r>
              <a:rPr lang="en-US" baseline="0" dirty="0" err="1" smtClean="0"/>
              <a:t>nuôi</a:t>
            </a:r>
            <a:r>
              <a:rPr lang="en-US" baseline="0" dirty="0" smtClean="0"/>
              <a:t> </a:t>
            </a:r>
            <a:r>
              <a:rPr lang="en-US" baseline="0" dirty="0" err="1" smtClean="0"/>
              <a:t>dưỡng</a:t>
            </a:r>
            <a:r>
              <a:rPr lang="en-US" baseline="0" dirty="0" smtClean="0"/>
              <a:t> </a:t>
            </a:r>
            <a:r>
              <a:rPr lang="en-US" baseline="0" dirty="0" err="1" smtClean="0"/>
              <a:t>và</a:t>
            </a:r>
            <a:r>
              <a:rPr lang="en-US" baseline="0" dirty="0" smtClean="0"/>
              <a:t> </a:t>
            </a:r>
            <a:r>
              <a:rPr lang="en-US" baseline="0" dirty="0" err="1" smtClean="0"/>
              <a:t>tạo</a:t>
            </a:r>
            <a:r>
              <a:rPr lang="en-US" baseline="0" dirty="0" smtClean="0"/>
              <a:t> </a:t>
            </a:r>
            <a:r>
              <a:rPr lang="en-US" baseline="0" dirty="0" err="1" smtClean="0"/>
              <a:t>ẩm</a:t>
            </a:r>
            <a:r>
              <a:rPr lang="en-US" baseline="0" dirty="0" smtClean="0"/>
              <a:t> </a:t>
            </a:r>
            <a:r>
              <a:rPr lang="en-US" baseline="0" dirty="0" err="1" smtClean="0"/>
              <a:t>cho</a:t>
            </a:r>
            <a:r>
              <a:rPr lang="en-US" baseline="0" dirty="0" smtClean="0"/>
              <a:t> collagen. </a:t>
            </a:r>
            <a:r>
              <a:rPr lang="en-US" baseline="0" dirty="0" err="1" smtClean="0"/>
              <a:t>Phân</a:t>
            </a:r>
            <a:r>
              <a:rPr lang="en-US" baseline="0" dirty="0" smtClean="0"/>
              <a:t> </a:t>
            </a:r>
            <a:r>
              <a:rPr lang="en-US" baseline="0" dirty="0" err="1" smtClean="0"/>
              <a:t>tử</a:t>
            </a:r>
            <a:r>
              <a:rPr lang="en-US" baseline="0" dirty="0" smtClean="0"/>
              <a:t> HA </a:t>
            </a:r>
            <a:r>
              <a:rPr lang="en-US" baseline="0" dirty="0" err="1" smtClean="0"/>
              <a:t>có</a:t>
            </a:r>
            <a:r>
              <a:rPr lang="en-US" baseline="0" dirty="0" smtClean="0"/>
              <a:t> </a:t>
            </a:r>
            <a:r>
              <a:rPr lang="en-US" baseline="0" dirty="0" err="1" smtClean="0"/>
              <a:t>thể</a:t>
            </a:r>
            <a:r>
              <a:rPr lang="en-US" baseline="0" dirty="0" smtClean="0"/>
              <a:t> </a:t>
            </a:r>
            <a:r>
              <a:rPr lang="en-US" baseline="0" dirty="0" err="1" smtClean="0"/>
              <a:t>gia</a:t>
            </a:r>
            <a:r>
              <a:rPr lang="en-US" baseline="0" dirty="0" smtClean="0"/>
              <a:t> </a:t>
            </a:r>
            <a:r>
              <a:rPr lang="en-US" baseline="0" dirty="0" err="1" smtClean="0"/>
              <a:t>tăng</a:t>
            </a:r>
            <a:r>
              <a:rPr lang="en-US" baseline="0" dirty="0" smtClean="0"/>
              <a:t> </a:t>
            </a:r>
            <a:r>
              <a:rPr lang="en-US" baseline="0" dirty="0" err="1" smtClean="0"/>
              <a:t>trọng</a:t>
            </a:r>
            <a:r>
              <a:rPr lang="en-US" baseline="0" dirty="0" smtClean="0"/>
              <a:t> </a:t>
            </a:r>
            <a:r>
              <a:rPr lang="en-US" baseline="0" dirty="0" err="1" smtClean="0"/>
              <a:t>lượng</a:t>
            </a:r>
            <a:r>
              <a:rPr lang="en-US" baseline="0" dirty="0" smtClean="0"/>
              <a:t> </a:t>
            </a:r>
            <a:r>
              <a:rPr lang="en-US" baseline="0" dirty="0" err="1" smtClean="0"/>
              <a:t>lên</a:t>
            </a:r>
            <a:r>
              <a:rPr lang="en-US" baseline="0" dirty="0" smtClean="0"/>
              <a:t> </a:t>
            </a:r>
            <a:r>
              <a:rPr lang="en-US" baseline="0" dirty="0" err="1" smtClean="0"/>
              <a:t>đến</a:t>
            </a:r>
            <a:r>
              <a:rPr lang="en-US" baseline="0" dirty="0" smtClean="0"/>
              <a:t> 1000 </a:t>
            </a:r>
            <a:r>
              <a:rPr lang="en-US" baseline="0" dirty="0" err="1" smtClean="0"/>
              <a:t>lần</a:t>
            </a:r>
            <a:r>
              <a:rPr lang="en-US" baseline="0" dirty="0" smtClean="0"/>
              <a:t> </a:t>
            </a:r>
            <a:r>
              <a:rPr lang="en-US" baseline="0" dirty="0" err="1" smtClean="0"/>
              <a:t>khi</a:t>
            </a:r>
            <a:r>
              <a:rPr lang="en-US" baseline="0" dirty="0" smtClean="0"/>
              <a:t> </a:t>
            </a:r>
            <a:r>
              <a:rPr lang="en-US" baseline="0" dirty="0" err="1" smtClean="0"/>
              <a:t>hoà</a:t>
            </a:r>
            <a:r>
              <a:rPr lang="en-US" baseline="0" dirty="0" smtClean="0"/>
              <a:t> </a:t>
            </a:r>
            <a:r>
              <a:rPr lang="en-US" baseline="0" dirty="0" err="1" smtClean="0"/>
              <a:t>vào</a:t>
            </a:r>
            <a:r>
              <a:rPr lang="en-US" baseline="0" dirty="0" smtClean="0"/>
              <a:t> </a:t>
            </a:r>
            <a:r>
              <a:rPr lang="en-US" baseline="0" dirty="0" err="1" smtClean="0"/>
              <a:t>môi</a:t>
            </a:r>
            <a:r>
              <a:rPr lang="en-US" baseline="0" dirty="0" smtClean="0"/>
              <a:t> </a:t>
            </a:r>
            <a:r>
              <a:rPr lang="en-US" baseline="0" dirty="0" err="1" smtClean="0"/>
              <a:t>trường</a:t>
            </a:r>
            <a:r>
              <a:rPr lang="en-US" baseline="0" dirty="0" smtClean="0"/>
              <a:t> </a:t>
            </a:r>
            <a:r>
              <a:rPr lang="en-US" baseline="0" dirty="0" err="1" smtClean="0"/>
              <a:t>nước</a:t>
            </a:r>
            <a:r>
              <a:rPr lang="en-US" baseline="0" dirty="0" smtClean="0"/>
              <a:t> </a:t>
            </a:r>
            <a:r>
              <a:rPr lang="en-US" baseline="0" dirty="0" err="1" smtClean="0"/>
              <a:t>của</a:t>
            </a:r>
            <a:r>
              <a:rPr lang="en-US" baseline="0" dirty="0" smtClean="0"/>
              <a:t> da do </a:t>
            </a:r>
            <a:r>
              <a:rPr lang="en-US" baseline="0" dirty="0" err="1" smtClean="0"/>
              <a:t>vậy</a:t>
            </a:r>
            <a:r>
              <a:rPr lang="en-US" baseline="0" dirty="0" smtClean="0"/>
              <a:t> </a:t>
            </a:r>
            <a:r>
              <a:rPr lang="en-US" baseline="0" dirty="0" err="1" smtClean="0"/>
              <a:t>có</a:t>
            </a:r>
            <a:r>
              <a:rPr lang="en-US" baseline="0" dirty="0" smtClean="0"/>
              <a:t> </a:t>
            </a:r>
            <a:r>
              <a:rPr lang="en-US" baseline="0" dirty="0" err="1" smtClean="0"/>
              <a:t>khả</a:t>
            </a:r>
            <a:r>
              <a:rPr lang="en-US" baseline="0" dirty="0" smtClean="0"/>
              <a:t> </a:t>
            </a:r>
            <a:r>
              <a:rPr lang="en-US" baseline="0" dirty="0" err="1" smtClean="0"/>
              <a:t>năng</a:t>
            </a:r>
            <a:r>
              <a:rPr lang="en-US" baseline="0" dirty="0" smtClean="0"/>
              <a:t> </a:t>
            </a:r>
            <a:r>
              <a:rPr lang="en-US" baseline="0" dirty="0" err="1" smtClean="0"/>
              <a:t>giữ</a:t>
            </a:r>
            <a:r>
              <a:rPr lang="en-US" baseline="0" dirty="0" smtClean="0"/>
              <a:t> </a:t>
            </a:r>
            <a:r>
              <a:rPr lang="en-US" baseline="0" dirty="0" err="1" smtClean="0"/>
              <a:t>nước</a:t>
            </a:r>
            <a:r>
              <a:rPr lang="en-US" baseline="0" dirty="0" smtClean="0"/>
              <a:t> </a:t>
            </a:r>
            <a:r>
              <a:rPr lang="en-US" baseline="0" dirty="0" err="1" smtClean="0"/>
              <a:t>rất</a:t>
            </a:r>
            <a:r>
              <a:rPr lang="en-US" baseline="0" dirty="0" smtClean="0"/>
              <a:t> </a:t>
            </a:r>
            <a:r>
              <a:rPr lang="en-US" baseline="0" dirty="0" err="1" smtClean="0"/>
              <a:t>tốt</a:t>
            </a:r>
            <a:r>
              <a:rPr lang="en-US" baseline="0" dirty="0" smtClean="0"/>
              <a:t>. </a:t>
            </a:r>
          </a:p>
          <a:p>
            <a:pPr algn="l"/>
            <a:r>
              <a:rPr lang="en-US" baseline="0" dirty="0" smtClean="0"/>
              <a:t>Hyaluronic </a:t>
            </a:r>
            <a:r>
              <a:rPr lang="en-US" baseline="0" dirty="0" err="1" smtClean="0"/>
              <a:t>có</a:t>
            </a:r>
            <a:r>
              <a:rPr lang="en-US" baseline="0" dirty="0" smtClean="0"/>
              <a:t> </a:t>
            </a:r>
            <a:r>
              <a:rPr lang="en-US" baseline="0" dirty="0" err="1" smtClean="0"/>
              <a:t>trọng</a:t>
            </a:r>
            <a:r>
              <a:rPr lang="en-US" baseline="0" dirty="0" smtClean="0"/>
              <a:t> </a:t>
            </a:r>
            <a:r>
              <a:rPr lang="en-US" baseline="0" dirty="0" err="1" smtClean="0"/>
              <a:t>lượng</a:t>
            </a:r>
            <a:r>
              <a:rPr lang="en-US" baseline="0" dirty="0" smtClean="0"/>
              <a:t> </a:t>
            </a:r>
            <a:r>
              <a:rPr lang="en-US" baseline="0" dirty="0" err="1" smtClean="0"/>
              <a:t>rất</a:t>
            </a:r>
            <a:r>
              <a:rPr lang="en-US" baseline="0" dirty="0" smtClean="0"/>
              <a:t> </a:t>
            </a:r>
            <a:r>
              <a:rPr lang="en-US" baseline="0" dirty="0" err="1" smtClean="0"/>
              <a:t>lớn</a:t>
            </a:r>
            <a:r>
              <a:rPr lang="en-US" baseline="0" dirty="0" smtClean="0"/>
              <a:t>, </a:t>
            </a:r>
            <a:r>
              <a:rPr lang="en-US" baseline="0" dirty="0" err="1" smtClean="0"/>
              <a:t>đường</a:t>
            </a:r>
            <a:r>
              <a:rPr lang="en-US" baseline="0" dirty="0" smtClean="0"/>
              <a:t> </a:t>
            </a:r>
            <a:r>
              <a:rPr lang="en-US" baseline="0" dirty="0" err="1" smtClean="0"/>
              <a:t>kính</a:t>
            </a:r>
            <a:r>
              <a:rPr lang="en-US" baseline="0" dirty="0" smtClean="0"/>
              <a:t> </a:t>
            </a:r>
            <a:r>
              <a:rPr lang="en-US" baseline="0" dirty="0" err="1" smtClean="0"/>
              <a:t>có</a:t>
            </a:r>
            <a:r>
              <a:rPr lang="en-US" baseline="0" dirty="0" smtClean="0"/>
              <a:t> </a:t>
            </a:r>
            <a:r>
              <a:rPr lang="en-US" baseline="0" dirty="0" err="1" smtClean="0"/>
              <a:t>thể</a:t>
            </a:r>
            <a:r>
              <a:rPr lang="en-US" baseline="0" dirty="0" smtClean="0"/>
              <a:t> </a:t>
            </a:r>
            <a:r>
              <a:rPr lang="en-US" baseline="0" dirty="0" err="1" smtClean="0"/>
              <a:t>lên</a:t>
            </a:r>
            <a:r>
              <a:rPr lang="en-US" baseline="0" dirty="0" smtClean="0"/>
              <a:t> </a:t>
            </a:r>
            <a:r>
              <a:rPr lang="en-US" baseline="0" dirty="0" err="1" smtClean="0"/>
              <a:t>tới</a:t>
            </a:r>
            <a:r>
              <a:rPr lang="en-US" baseline="0" dirty="0" smtClean="0"/>
              <a:t> 3000nm </a:t>
            </a:r>
            <a:r>
              <a:rPr lang="en-US" baseline="0" dirty="0" err="1" smtClean="0"/>
              <a:t>và</a:t>
            </a:r>
            <a:r>
              <a:rPr lang="en-US" baseline="0" dirty="0" smtClean="0"/>
              <a:t> </a:t>
            </a:r>
            <a:r>
              <a:rPr lang="en-US" baseline="0" dirty="0" err="1" smtClean="0"/>
              <a:t>là</a:t>
            </a:r>
            <a:r>
              <a:rPr lang="en-US" baseline="0" dirty="0" smtClean="0"/>
              <a:t> </a:t>
            </a:r>
            <a:r>
              <a:rPr lang="en-US" baseline="0" dirty="0" err="1" smtClean="0"/>
              <a:t>phân</a:t>
            </a:r>
            <a:r>
              <a:rPr lang="en-US" baseline="0" dirty="0" smtClean="0"/>
              <a:t> </a:t>
            </a:r>
            <a:r>
              <a:rPr lang="en-US" baseline="0" dirty="0" err="1" smtClean="0"/>
              <a:t>tử</a:t>
            </a:r>
            <a:r>
              <a:rPr lang="en-US" baseline="0" dirty="0" smtClean="0"/>
              <a:t> </a:t>
            </a:r>
            <a:r>
              <a:rPr lang="en-US" baseline="0" dirty="0" err="1" smtClean="0"/>
              <a:t>ưa</a:t>
            </a:r>
            <a:r>
              <a:rPr lang="en-US" baseline="0" dirty="0" smtClean="0"/>
              <a:t> </a:t>
            </a:r>
            <a:r>
              <a:rPr lang="en-US" baseline="0" dirty="0" err="1" smtClean="0"/>
              <a:t>nước</a:t>
            </a:r>
            <a:r>
              <a:rPr lang="en-US" baseline="0" dirty="0" smtClean="0"/>
              <a:t> </a:t>
            </a:r>
            <a:r>
              <a:rPr lang="en-US" baseline="0" dirty="0" err="1" smtClean="0"/>
              <a:t>nhưng</a:t>
            </a:r>
            <a:r>
              <a:rPr lang="en-US" baseline="0" dirty="0" smtClean="0"/>
              <a:t> </a:t>
            </a:r>
            <a:r>
              <a:rPr lang="en-US" baseline="0" dirty="0" err="1" smtClean="0"/>
              <a:t>khi</a:t>
            </a:r>
            <a:r>
              <a:rPr lang="en-US" baseline="0" dirty="0" smtClean="0"/>
              <a:t> </a:t>
            </a:r>
            <a:r>
              <a:rPr lang="en-US" baseline="0" dirty="0" err="1" smtClean="0"/>
              <a:t>sử</a:t>
            </a:r>
            <a:r>
              <a:rPr lang="en-US" baseline="0" dirty="0" smtClean="0"/>
              <a:t> </a:t>
            </a:r>
            <a:r>
              <a:rPr lang="en-US" baseline="0" dirty="0" err="1" smtClean="0"/>
              <a:t>dụng</a:t>
            </a:r>
            <a:r>
              <a:rPr lang="en-US" baseline="0" dirty="0" smtClean="0"/>
              <a:t> </a:t>
            </a:r>
            <a:r>
              <a:rPr lang="en-US" baseline="0" dirty="0" err="1" smtClean="0"/>
              <a:t>tỏng</a:t>
            </a:r>
            <a:r>
              <a:rPr lang="en-US" baseline="0" dirty="0" smtClean="0"/>
              <a:t> </a:t>
            </a:r>
            <a:r>
              <a:rPr lang="en-US" baseline="0" dirty="0" err="1" smtClean="0"/>
              <a:t>mỹ</a:t>
            </a:r>
            <a:r>
              <a:rPr lang="en-US" baseline="0" dirty="0" smtClean="0"/>
              <a:t> </a:t>
            </a:r>
            <a:r>
              <a:rPr lang="en-US" baseline="0" dirty="0" err="1" smtClean="0"/>
              <a:t>phẩm</a:t>
            </a:r>
            <a:r>
              <a:rPr lang="en-US" baseline="0" dirty="0" smtClean="0"/>
              <a:t>, </a:t>
            </a:r>
            <a:r>
              <a:rPr lang="en-US" baseline="0" dirty="0" err="1" smtClean="0"/>
              <a:t>người</a:t>
            </a:r>
            <a:r>
              <a:rPr lang="en-US" baseline="0" dirty="0" smtClean="0"/>
              <a:t> ta </a:t>
            </a:r>
            <a:r>
              <a:rPr lang="en-US" baseline="0" dirty="0" err="1" smtClean="0"/>
              <a:t>cần</a:t>
            </a:r>
            <a:r>
              <a:rPr lang="en-US" baseline="0" dirty="0" smtClean="0"/>
              <a:t> </a:t>
            </a:r>
            <a:r>
              <a:rPr lang="en-US" baseline="0" dirty="0" err="1" smtClean="0"/>
              <a:t>thuỷ</a:t>
            </a:r>
            <a:r>
              <a:rPr lang="en-US" baseline="0" dirty="0" smtClean="0"/>
              <a:t> </a:t>
            </a:r>
            <a:r>
              <a:rPr lang="en-US" baseline="0" dirty="0" err="1" smtClean="0"/>
              <a:t>phân</a:t>
            </a:r>
            <a:r>
              <a:rPr lang="en-US" baseline="0" dirty="0" smtClean="0"/>
              <a:t> </a:t>
            </a:r>
            <a:r>
              <a:rPr lang="en-US" baseline="0" dirty="0" err="1" smtClean="0"/>
              <a:t>để</a:t>
            </a:r>
            <a:r>
              <a:rPr lang="en-US" baseline="0" dirty="0" smtClean="0"/>
              <a:t> </a:t>
            </a:r>
            <a:r>
              <a:rPr lang="en-US" baseline="0" dirty="0" err="1" smtClean="0"/>
              <a:t>thu</a:t>
            </a:r>
            <a:r>
              <a:rPr lang="en-US" baseline="0" dirty="0" smtClean="0"/>
              <a:t> </a:t>
            </a:r>
            <a:r>
              <a:rPr lang="en-US" baseline="0" dirty="0" err="1" smtClean="0"/>
              <a:t>nhỏ</a:t>
            </a:r>
            <a:r>
              <a:rPr lang="en-US" baseline="0" dirty="0" smtClean="0"/>
              <a:t> </a:t>
            </a:r>
            <a:r>
              <a:rPr lang="en-US" baseline="0" dirty="0" err="1" smtClean="0"/>
              <a:t>lại</a:t>
            </a:r>
            <a:r>
              <a:rPr lang="en-US" baseline="0" dirty="0" smtClean="0"/>
              <a:t> </a:t>
            </a:r>
            <a:r>
              <a:rPr lang="en-US" baseline="0" dirty="0" err="1" smtClean="0"/>
              <a:t>kích</a:t>
            </a:r>
            <a:r>
              <a:rPr lang="en-US" baseline="0" dirty="0" smtClean="0"/>
              <a:t> </a:t>
            </a:r>
            <a:r>
              <a:rPr lang="en-US" baseline="0" dirty="0" err="1" smtClean="0"/>
              <a:t>thước</a:t>
            </a:r>
            <a:r>
              <a:rPr lang="en-US" baseline="0" dirty="0" smtClean="0"/>
              <a:t>.</a:t>
            </a:r>
          </a:p>
          <a:p>
            <a:pPr algn="l"/>
            <a:r>
              <a:rPr lang="en-US" baseline="0" dirty="0" err="1" smtClean="0"/>
              <a:t>Trong</a:t>
            </a:r>
            <a:r>
              <a:rPr lang="en-US" baseline="0" dirty="0" smtClean="0"/>
              <a:t> </a:t>
            </a:r>
            <a:r>
              <a:rPr lang="en-US" baseline="0" dirty="0" err="1" smtClean="0"/>
              <a:t>cơ</a:t>
            </a:r>
            <a:r>
              <a:rPr lang="en-US" baseline="0" dirty="0" smtClean="0"/>
              <a:t> </a:t>
            </a:r>
            <a:r>
              <a:rPr lang="en-US" baseline="0" dirty="0" err="1" smtClean="0"/>
              <a:t>thể</a:t>
            </a:r>
            <a:r>
              <a:rPr lang="en-US" baseline="0" dirty="0" smtClean="0"/>
              <a:t> </a:t>
            </a:r>
            <a:r>
              <a:rPr lang="en-US" baseline="0" dirty="0" err="1" smtClean="0"/>
              <a:t>người</a:t>
            </a:r>
            <a:r>
              <a:rPr lang="en-US" baseline="0" dirty="0" smtClean="0"/>
              <a:t> </a:t>
            </a:r>
            <a:r>
              <a:rPr lang="en-US" baseline="0" dirty="0" err="1" smtClean="0"/>
              <a:t>có</a:t>
            </a:r>
            <a:r>
              <a:rPr lang="en-US" baseline="0" dirty="0" smtClean="0"/>
              <a:t> 15gr HA </a:t>
            </a:r>
            <a:r>
              <a:rPr lang="en-US" baseline="0" dirty="0" err="1" smtClean="0"/>
              <a:t>và</a:t>
            </a:r>
            <a:r>
              <a:rPr lang="en-US" baseline="0" dirty="0" smtClean="0"/>
              <a:t> </a:t>
            </a:r>
            <a:r>
              <a:rPr lang="en-US" baseline="0" dirty="0" err="1" smtClean="0"/>
              <a:t>lượng</a:t>
            </a:r>
            <a:r>
              <a:rPr lang="en-US" baseline="0" dirty="0" smtClean="0"/>
              <a:t> HA </a:t>
            </a:r>
            <a:r>
              <a:rPr lang="en-US" baseline="0" dirty="0" err="1" smtClean="0"/>
              <a:t>này</a:t>
            </a:r>
            <a:r>
              <a:rPr lang="en-US" baseline="0" dirty="0" smtClean="0"/>
              <a:t> </a:t>
            </a:r>
            <a:r>
              <a:rPr lang="en-US" baseline="0" dirty="0" err="1" smtClean="0"/>
              <a:t>biến</a:t>
            </a:r>
            <a:r>
              <a:rPr lang="en-US" baseline="0" dirty="0" smtClean="0"/>
              <a:t> </a:t>
            </a:r>
            <a:r>
              <a:rPr lang="en-US" baseline="0" dirty="0" err="1" smtClean="0"/>
              <a:t>đổi</a:t>
            </a:r>
            <a:r>
              <a:rPr lang="en-US" baseline="0" dirty="0" smtClean="0"/>
              <a:t>, </a:t>
            </a:r>
            <a:r>
              <a:rPr lang="en-US" baseline="0" dirty="0" err="1" smtClean="0"/>
              <a:t>thoái</a:t>
            </a:r>
            <a:r>
              <a:rPr lang="en-US" baseline="0" dirty="0" smtClean="0"/>
              <a:t> </a:t>
            </a:r>
            <a:r>
              <a:rPr lang="en-US" baseline="0" dirty="0" err="1" smtClean="0"/>
              <a:t>hoá</a:t>
            </a:r>
            <a:r>
              <a:rPr lang="en-US" baseline="0" dirty="0" smtClean="0"/>
              <a:t> </a:t>
            </a:r>
            <a:r>
              <a:rPr lang="en-US" baseline="0" dirty="0" err="1" smtClean="0"/>
              <a:t>và</a:t>
            </a:r>
            <a:r>
              <a:rPr lang="en-US" baseline="0" dirty="0" smtClean="0"/>
              <a:t> </a:t>
            </a:r>
            <a:r>
              <a:rPr lang="en-US" baseline="0" dirty="0" err="1" smtClean="0"/>
              <a:t>được</a:t>
            </a:r>
            <a:r>
              <a:rPr lang="en-US" baseline="0" dirty="0" smtClean="0"/>
              <a:t> </a:t>
            </a:r>
            <a:r>
              <a:rPr lang="en-US" baseline="0" dirty="0" err="1" smtClean="0"/>
              <a:t>tái</a:t>
            </a:r>
            <a:r>
              <a:rPr lang="en-US" baseline="0" dirty="0" smtClean="0"/>
              <a:t> </a:t>
            </a:r>
            <a:r>
              <a:rPr lang="en-US" baseline="0" dirty="0" err="1" smtClean="0"/>
              <a:t>tạo</a:t>
            </a:r>
            <a:r>
              <a:rPr lang="en-US" baseline="0" dirty="0" smtClean="0"/>
              <a:t> </a:t>
            </a:r>
            <a:r>
              <a:rPr lang="en-US" baseline="0" dirty="0" err="1" smtClean="0"/>
              <a:t>mỗi</a:t>
            </a:r>
            <a:r>
              <a:rPr lang="en-US" baseline="0" dirty="0" smtClean="0"/>
              <a:t> </a:t>
            </a:r>
            <a:r>
              <a:rPr lang="en-US" baseline="0" dirty="0" err="1" smtClean="0"/>
              <a:t>ngày</a:t>
            </a:r>
            <a:r>
              <a:rPr lang="en-US" baseline="0" dirty="0" smtClean="0"/>
              <a:t>, </a:t>
            </a:r>
            <a:r>
              <a:rPr lang="en-US" baseline="0" dirty="0" err="1" smtClean="0"/>
              <a:t>tuy</a:t>
            </a:r>
            <a:r>
              <a:rPr lang="en-US" baseline="0" dirty="0" smtClean="0"/>
              <a:t> </a:t>
            </a:r>
            <a:r>
              <a:rPr lang="en-US" baseline="0" dirty="0" err="1" smtClean="0"/>
              <a:t>nhiên</a:t>
            </a:r>
            <a:r>
              <a:rPr lang="en-US" baseline="0" dirty="0" smtClean="0"/>
              <a:t> </a:t>
            </a:r>
            <a:r>
              <a:rPr lang="en-US" baseline="0" dirty="0" err="1" smtClean="0"/>
              <a:t>suy</a:t>
            </a:r>
            <a:r>
              <a:rPr lang="en-US" baseline="0" dirty="0" smtClean="0"/>
              <a:t> </a:t>
            </a:r>
            <a:r>
              <a:rPr lang="en-US" baseline="0" dirty="0" err="1" smtClean="0"/>
              <a:t>giảm</a:t>
            </a:r>
            <a:r>
              <a:rPr lang="en-US" baseline="0" dirty="0" smtClean="0"/>
              <a:t> </a:t>
            </a:r>
            <a:r>
              <a:rPr lang="en-US" baseline="0" dirty="0" err="1" smtClean="0"/>
              <a:t>dần</a:t>
            </a:r>
            <a:r>
              <a:rPr lang="en-US" baseline="0" dirty="0" smtClean="0"/>
              <a:t> </a:t>
            </a:r>
            <a:r>
              <a:rPr lang="en-US" baseline="0" dirty="0" err="1" smtClean="0"/>
              <a:t>cùng</a:t>
            </a:r>
            <a:r>
              <a:rPr lang="en-US" baseline="0" dirty="0" smtClean="0"/>
              <a:t> </a:t>
            </a:r>
            <a:r>
              <a:rPr lang="en-US" baseline="0" dirty="0" err="1" smtClean="0"/>
              <a:t>quá</a:t>
            </a:r>
            <a:r>
              <a:rPr lang="en-US" baseline="0" dirty="0" smtClean="0"/>
              <a:t> </a:t>
            </a:r>
            <a:r>
              <a:rPr lang="en-US" baseline="0" dirty="0" err="1" smtClean="0"/>
              <a:t>trình</a:t>
            </a:r>
            <a:r>
              <a:rPr lang="en-US" baseline="0" dirty="0" smtClean="0"/>
              <a:t> </a:t>
            </a:r>
            <a:r>
              <a:rPr lang="en-US" baseline="0" dirty="0" err="1" smtClean="0"/>
              <a:t>lão</a:t>
            </a:r>
            <a:r>
              <a:rPr lang="en-US" baseline="0" dirty="0" smtClean="0"/>
              <a:t> </a:t>
            </a:r>
            <a:r>
              <a:rPr lang="en-US" baseline="0" dirty="0" err="1" smtClean="0"/>
              <a:t>hoá</a:t>
            </a:r>
            <a:r>
              <a:rPr lang="en-US" baseline="0" dirty="0" smtClean="0"/>
              <a:t> </a:t>
            </a:r>
            <a:r>
              <a:rPr lang="en-US" baseline="0" dirty="0" err="1" smtClean="0"/>
              <a:t>cho</a:t>
            </a:r>
            <a:r>
              <a:rPr lang="en-US" baseline="0" dirty="0" smtClean="0"/>
              <a:t> </a:t>
            </a:r>
            <a:r>
              <a:rPr lang="en-US" baseline="0" dirty="0" err="1" smtClean="0"/>
              <a:t>đến</a:t>
            </a:r>
            <a:r>
              <a:rPr lang="en-US" baseline="0" dirty="0" smtClean="0"/>
              <a:t> </a:t>
            </a:r>
            <a:r>
              <a:rPr lang="en-US" baseline="0" dirty="0" err="1" smtClean="0"/>
              <a:t>năm</a:t>
            </a:r>
            <a:r>
              <a:rPr lang="en-US" baseline="0" dirty="0" smtClean="0"/>
              <a:t> 40 </a:t>
            </a:r>
            <a:r>
              <a:rPr lang="en-US" baseline="0" dirty="0" err="1" smtClean="0"/>
              <a:t>tuổi</a:t>
            </a:r>
            <a:r>
              <a:rPr lang="en-US" baseline="0" dirty="0" smtClean="0"/>
              <a:t> </a:t>
            </a:r>
            <a:r>
              <a:rPr lang="en-US" baseline="0" dirty="0" err="1" smtClean="0"/>
              <a:t>thì</a:t>
            </a:r>
            <a:r>
              <a:rPr lang="en-US" baseline="0" dirty="0" smtClean="0"/>
              <a:t> </a:t>
            </a:r>
            <a:r>
              <a:rPr lang="en-US" baseline="0" dirty="0" err="1" smtClean="0"/>
              <a:t>cơ</a:t>
            </a:r>
            <a:r>
              <a:rPr lang="en-US" baseline="0" dirty="0" smtClean="0"/>
              <a:t> </a:t>
            </a:r>
            <a:r>
              <a:rPr lang="en-US" baseline="0" dirty="0" err="1" smtClean="0"/>
              <a:t>thể</a:t>
            </a:r>
            <a:r>
              <a:rPr lang="en-US" baseline="0" dirty="0" smtClean="0"/>
              <a:t> </a:t>
            </a:r>
            <a:r>
              <a:rPr lang="en-US" baseline="0" dirty="0" err="1" smtClean="0"/>
              <a:t>chỉ</a:t>
            </a:r>
            <a:r>
              <a:rPr lang="en-US" baseline="0" dirty="0" smtClean="0"/>
              <a:t> </a:t>
            </a:r>
            <a:r>
              <a:rPr lang="en-US" baseline="0" dirty="0" err="1" smtClean="0"/>
              <a:t>có</a:t>
            </a:r>
            <a:r>
              <a:rPr lang="en-US" baseline="0" dirty="0" smtClean="0"/>
              <a:t> </a:t>
            </a:r>
            <a:r>
              <a:rPr lang="en-US" baseline="0" dirty="0" err="1" smtClean="0"/>
              <a:t>thể</a:t>
            </a:r>
            <a:r>
              <a:rPr lang="en-US" baseline="0" dirty="0" smtClean="0"/>
              <a:t> </a:t>
            </a:r>
            <a:r>
              <a:rPr lang="en-US" baseline="0" dirty="0" err="1" smtClean="0"/>
              <a:t>tự</a:t>
            </a:r>
            <a:r>
              <a:rPr lang="en-US" baseline="0" dirty="0" smtClean="0"/>
              <a:t> </a:t>
            </a:r>
            <a:r>
              <a:rPr lang="en-US" baseline="0" dirty="0" err="1" smtClean="0"/>
              <a:t>sản</a:t>
            </a:r>
            <a:r>
              <a:rPr lang="en-US" baseline="0" dirty="0" smtClean="0"/>
              <a:t> </a:t>
            </a:r>
            <a:r>
              <a:rPr lang="en-US" baseline="0" dirty="0" err="1" smtClean="0"/>
              <a:t>xuất</a:t>
            </a:r>
            <a:r>
              <a:rPr lang="en-US" baseline="0" dirty="0" smtClean="0"/>
              <a:t> </a:t>
            </a:r>
            <a:r>
              <a:rPr lang="en-US" baseline="0" dirty="0" err="1" smtClean="0"/>
              <a:t>được</a:t>
            </a:r>
            <a:r>
              <a:rPr lang="en-US" baseline="0" dirty="0" smtClean="0"/>
              <a:t> 1 </a:t>
            </a:r>
            <a:r>
              <a:rPr lang="en-US" baseline="0" dirty="0" err="1" smtClean="0"/>
              <a:t>nửa</a:t>
            </a:r>
            <a:r>
              <a:rPr lang="en-US" baseline="0" dirty="0" smtClean="0"/>
              <a:t> </a:t>
            </a:r>
            <a:r>
              <a:rPr lang="en-US" baseline="0" dirty="0" err="1" smtClean="0"/>
              <a:t>lượng</a:t>
            </a:r>
            <a:r>
              <a:rPr lang="en-US" baseline="0" dirty="0" smtClean="0"/>
              <a:t> HA </a:t>
            </a:r>
            <a:r>
              <a:rPr lang="en-US" baseline="0" dirty="0" err="1" smtClean="0"/>
              <a:t>cần</a:t>
            </a:r>
            <a:r>
              <a:rPr lang="en-US" baseline="0" dirty="0" smtClean="0"/>
              <a:t> </a:t>
            </a:r>
            <a:r>
              <a:rPr lang="en-US" baseline="0" dirty="0" err="1" smtClean="0"/>
              <a:t>thiết</a:t>
            </a:r>
            <a:r>
              <a:rPr lang="en-US" baseline="0" dirty="0" smtClean="0"/>
              <a:t> do </a:t>
            </a:r>
            <a:r>
              <a:rPr lang="en-US" baseline="0" dirty="0" err="1" smtClean="0"/>
              <a:t>vậy</a:t>
            </a:r>
            <a:r>
              <a:rPr lang="en-US" baseline="0" dirty="0" smtClean="0"/>
              <a:t> </a:t>
            </a:r>
            <a:r>
              <a:rPr lang="en-US" baseline="0" dirty="0" err="1" smtClean="0"/>
              <a:t>cần</a:t>
            </a:r>
            <a:r>
              <a:rPr lang="en-US" baseline="0" dirty="0" smtClean="0"/>
              <a:t> </a:t>
            </a:r>
            <a:r>
              <a:rPr lang="en-US" baseline="0" dirty="0" err="1" smtClean="0"/>
              <a:t>bổ</a:t>
            </a:r>
            <a:r>
              <a:rPr lang="en-US" baseline="0" dirty="0" smtClean="0"/>
              <a:t> sung HA </a:t>
            </a:r>
            <a:r>
              <a:rPr lang="en-US" baseline="0" dirty="0" err="1" smtClean="0"/>
              <a:t>thường</a:t>
            </a:r>
            <a:r>
              <a:rPr lang="en-US" baseline="0" dirty="0" smtClean="0"/>
              <a:t> </a:t>
            </a:r>
            <a:r>
              <a:rPr lang="en-US" baseline="0" dirty="0" err="1" smtClean="0"/>
              <a:t>xuyên</a:t>
            </a:r>
            <a:r>
              <a:rPr lang="en-US" baseline="0" dirty="0" smtClean="0"/>
              <a:t>.</a:t>
            </a:r>
          </a:p>
          <a:p>
            <a:pPr marL="171450" indent="-171450">
              <a:lnSpc>
                <a:spcPct val="140000"/>
              </a:lnSpc>
              <a:buFont typeface="Arial"/>
              <a:buChar char="•"/>
            </a:pPr>
            <a:r>
              <a:rPr lang="en-US" sz="1200" b="1" baseline="0" dirty="0" smtClean="0">
                <a:latin typeface="Times New Roman" pitchFamily="18" charset="0"/>
                <a:cs typeface="Times New Roman" pitchFamily="18" charset="0"/>
              </a:rPr>
              <a:t>Polymer </a:t>
            </a:r>
            <a:r>
              <a:rPr lang="en-US" sz="1200" b="1" baseline="0" dirty="0" err="1" smtClean="0">
                <a:latin typeface="Times New Roman" pitchFamily="18" charset="0"/>
                <a:cs typeface="Times New Roman" pitchFamily="18" charset="0"/>
              </a:rPr>
              <a:t>sinh</a:t>
            </a:r>
            <a:r>
              <a:rPr lang="en-US" sz="1200" b="1" baseline="0" dirty="0" smtClean="0">
                <a:latin typeface="Times New Roman" pitchFamily="18" charset="0"/>
                <a:cs typeface="Times New Roman" pitchFamily="18" charset="0"/>
              </a:rPr>
              <a:t> </a:t>
            </a:r>
            <a:r>
              <a:rPr lang="en-US" sz="1200" b="1" baseline="0" dirty="0" err="1" smtClean="0">
                <a:latin typeface="Times New Roman" pitchFamily="18" charset="0"/>
                <a:cs typeface="Times New Roman" pitchFamily="18" charset="0"/>
              </a:rPr>
              <a:t>học</a:t>
            </a:r>
            <a:r>
              <a:rPr lang="en-US" sz="1200" b="1" baseline="0" dirty="0" smtClean="0">
                <a:latin typeface="Times New Roman" pitchFamily="18" charset="0"/>
                <a:cs typeface="Times New Roman" pitchFamily="18" charset="0"/>
              </a:rPr>
              <a:t>: </a:t>
            </a:r>
            <a:r>
              <a:rPr lang="en-US" sz="1800" dirty="0" err="1" smtClean="0">
                <a:solidFill>
                  <a:srgbClr val="000000"/>
                </a:solidFill>
                <a:latin typeface="Times New Roman" pitchFamily="18" charset="0"/>
                <a:cs typeface="Times New Roman" pitchFamily="18" charset="0"/>
              </a:rPr>
              <a:t>sản</a:t>
            </a:r>
            <a:r>
              <a:rPr lang="en-US" sz="1800" dirty="0" smtClean="0">
                <a:solidFill>
                  <a:srgbClr val="000000"/>
                </a:solidFill>
                <a:latin typeface="Times New Roman" pitchFamily="18" charset="0"/>
                <a:cs typeface="Times New Roman" pitchFamily="18" charset="0"/>
              </a:rPr>
              <a:t> </a:t>
            </a:r>
            <a:r>
              <a:rPr lang="en-US" sz="1800" dirty="0" err="1" smtClean="0">
                <a:solidFill>
                  <a:srgbClr val="000000"/>
                </a:solidFill>
                <a:latin typeface="Times New Roman" pitchFamily="18" charset="0"/>
                <a:cs typeface="Times New Roman" pitchFamily="18" charset="0"/>
              </a:rPr>
              <a:t>xuất</a:t>
            </a:r>
            <a:r>
              <a:rPr lang="en-US" sz="1800" dirty="0" smtClean="0">
                <a:solidFill>
                  <a:srgbClr val="000000"/>
                </a:solidFill>
                <a:latin typeface="Times New Roman" pitchFamily="18" charset="0"/>
                <a:cs typeface="Times New Roman" pitchFamily="18" charset="0"/>
              </a:rPr>
              <a:t> </a:t>
            </a:r>
            <a:r>
              <a:rPr lang="en-US" sz="1800" dirty="0" err="1" smtClean="0">
                <a:solidFill>
                  <a:srgbClr val="000000"/>
                </a:solidFill>
                <a:latin typeface="Times New Roman" pitchFamily="18" charset="0"/>
                <a:cs typeface="Times New Roman" pitchFamily="18" charset="0"/>
              </a:rPr>
              <a:t>bởi</a:t>
            </a:r>
            <a:r>
              <a:rPr lang="en-US" sz="1800" dirty="0" smtClean="0">
                <a:solidFill>
                  <a:srgbClr val="000000"/>
                </a:solidFill>
                <a:latin typeface="Times New Roman" pitchFamily="18" charset="0"/>
                <a:cs typeface="Times New Roman" pitchFamily="18" charset="0"/>
              </a:rPr>
              <a:t> </a:t>
            </a:r>
            <a:r>
              <a:rPr lang="en-US" sz="1800" dirty="0" err="1" smtClean="0">
                <a:solidFill>
                  <a:srgbClr val="000000"/>
                </a:solidFill>
                <a:latin typeface="Times New Roman" pitchFamily="18" charset="0"/>
                <a:cs typeface="Times New Roman" pitchFamily="18" charset="0"/>
              </a:rPr>
              <a:t>các</a:t>
            </a:r>
            <a:r>
              <a:rPr lang="en-US" sz="1800" dirty="0" smtClean="0">
                <a:solidFill>
                  <a:srgbClr val="000000"/>
                </a:solidFill>
                <a:latin typeface="Times New Roman" pitchFamily="18" charset="0"/>
                <a:cs typeface="Times New Roman" pitchFamily="18" charset="0"/>
              </a:rPr>
              <a:t> vi </a:t>
            </a:r>
            <a:r>
              <a:rPr lang="en-US" sz="1800" dirty="0" err="1" smtClean="0">
                <a:solidFill>
                  <a:srgbClr val="000000"/>
                </a:solidFill>
                <a:latin typeface="Times New Roman" pitchFamily="18" charset="0"/>
                <a:cs typeface="Times New Roman" pitchFamily="18" charset="0"/>
              </a:rPr>
              <a:t>sinh</a:t>
            </a:r>
            <a:r>
              <a:rPr lang="en-US" sz="1800" dirty="0" smtClean="0">
                <a:solidFill>
                  <a:srgbClr val="000000"/>
                </a:solidFill>
                <a:latin typeface="Times New Roman" pitchFamily="18" charset="0"/>
                <a:cs typeface="Times New Roman" pitchFamily="18" charset="0"/>
              </a:rPr>
              <a:t> </a:t>
            </a:r>
            <a:r>
              <a:rPr lang="en-US" sz="1800" dirty="0" err="1" smtClean="0">
                <a:solidFill>
                  <a:srgbClr val="000000"/>
                </a:solidFill>
                <a:latin typeface="Times New Roman" pitchFamily="18" charset="0"/>
                <a:cs typeface="Times New Roman" pitchFamily="18" charset="0"/>
              </a:rPr>
              <a:t>vật</a:t>
            </a:r>
            <a:r>
              <a:rPr lang="en-US" sz="1800" dirty="0" smtClean="0">
                <a:solidFill>
                  <a:srgbClr val="000000"/>
                </a:solidFill>
                <a:latin typeface="Times New Roman" pitchFamily="18" charset="0"/>
                <a:cs typeface="Times New Roman" pitchFamily="18" charset="0"/>
              </a:rPr>
              <a:t> </a:t>
            </a:r>
            <a:r>
              <a:rPr lang="en-US" sz="1800" dirty="0" err="1" smtClean="0">
                <a:solidFill>
                  <a:srgbClr val="000000"/>
                </a:solidFill>
                <a:latin typeface="Times New Roman" pitchFamily="18" charset="0"/>
                <a:cs typeface="Times New Roman" pitchFamily="18" charset="0"/>
              </a:rPr>
              <a:t>sống</a:t>
            </a:r>
            <a:r>
              <a:rPr lang="en-US" sz="1800" dirty="0" smtClean="0">
                <a:solidFill>
                  <a:srgbClr val="000000"/>
                </a:solidFill>
                <a:latin typeface="Times New Roman" pitchFamily="18" charset="0"/>
                <a:cs typeface="Times New Roman" pitchFamily="18" charset="0"/>
              </a:rPr>
              <a:t> </a:t>
            </a:r>
            <a:r>
              <a:rPr lang="en-US" sz="1800" dirty="0" err="1" smtClean="0">
                <a:solidFill>
                  <a:srgbClr val="000000"/>
                </a:solidFill>
                <a:latin typeface="Times New Roman" pitchFamily="18" charset="0"/>
                <a:cs typeface="Times New Roman" pitchFamily="18" charset="0"/>
              </a:rPr>
              <a:t>trong</a:t>
            </a:r>
            <a:r>
              <a:rPr lang="en-US" sz="1800" dirty="0" smtClean="0">
                <a:solidFill>
                  <a:srgbClr val="000000"/>
                </a:solidFill>
                <a:latin typeface="Times New Roman" pitchFamily="18" charset="0"/>
                <a:cs typeface="Times New Roman" pitchFamily="18" charset="0"/>
              </a:rPr>
              <a:t> </a:t>
            </a:r>
            <a:r>
              <a:rPr lang="en-US" sz="1800" dirty="0" err="1" smtClean="0">
                <a:solidFill>
                  <a:srgbClr val="000000"/>
                </a:solidFill>
                <a:latin typeface="Times New Roman" pitchFamily="18" charset="0"/>
                <a:cs typeface="Times New Roman" pitchFamily="18" charset="0"/>
              </a:rPr>
              <a:t>rễ</a:t>
            </a:r>
            <a:r>
              <a:rPr lang="en-US" sz="1800" dirty="0" smtClean="0">
                <a:solidFill>
                  <a:srgbClr val="000000"/>
                </a:solidFill>
                <a:latin typeface="Times New Roman" pitchFamily="18" charset="0"/>
                <a:cs typeface="Times New Roman" pitchFamily="18" charset="0"/>
              </a:rPr>
              <a:t> </a:t>
            </a:r>
            <a:r>
              <a:rPr lang="en-US" sz="1800" dirty="0" err="1" smtClean="0">
                <a:solidFill>
                  <a:srgbClr val="000000"/>
                </a:solidFill>
                <a:latin typeface="Times New Roman" pitchFamily="18" charset="0"/>
                <a:cs typeface="Times New Roman" pitchFamily="18" charset="0"/>
              </a:rPr>
              <a:t>hướng</a:t>
            </a:r>
            <a:r>
              <a:rPr lang="en-US" sz="1800" dirty="0" smtClean="0">
                <a:solidFill>
                  <a:srgbClr val="000000"/>
                </a:solidFill>
                <a:latin typeface="Times New Roman" pitchFamily="18" charset="0"/>
                <a:cs typeface="Times New Roman" pitchFamily="18" charset="0"/>
              </a:rPr>
              <a:t> </a:t>
            </a:r>
            <a:r>
              <a:rPr lang="en-US" sz="1800" dirty="0" err="1" smtClean="0">
                <a:solidFill>
                  <a:srgbClr val="000000"/>
                </a:solidFill>
                <a:latin typeface="Times New Roman" pitchFamily="18" charset="0"/>
                <a:cs typeface="Times New Roman" pitchFamily="18" charset="0"/>
              </a:rPr>
              <a:t>dương</a:t>
            </a:r>
            <a:r>
              <a:rPr lang="en-US" sz="1800" dirty="0" smtClean="0">
                <a:solidFill>
                  <a:srgbClr val="000000"/>
                </a:solidFill>
                <a:latin typeface="Times New Roman" pitchFamily="18" charset="0"/>
                <a:cs typeface="Times New Roman" pitchFamily="18" charset="0"/>
              </a:rPr>
              <a:t>.</a:t>
            </a:r>
          </a:p>
          <a:p>
            <a:pPr marL="800100" lvl="1" indent="-342900">
              <a:lnSpc>
                <a:spcPct val="140000"/>
              </a:lnSpc>
              <a:buFontTx/>
              <a:buChar char="-"/>
            </a:pPr>
            <a:r>
              <a:rPr lang="en-US" dirty="0" err="1" smtClean="0">
                <a:solidFill>
                  <a:srgbClr val="000000"/>
                </a:solidFill>
                <a:latin typeface="Times New Roman" pitchFamily="18" charset="0"/>
                <a:cs typeface="Times New Roman" pitchFamily="18" charset="0"/>
              </a:rPr>
              <a:t>Tác</a:t>
            </a:r>
            <a:r>
              <a:rPr lang="en-US" dirty="0" smtClean="0">
                <a:solidFill>
                  <a:srgbClr val="000000"/>
                </a:solidFill>
                <a:latin typeface="Times New Roman" pitchFamily="18" charset="0"/>
                <a:cs typeface="Times New Roman" pitchFamily="18" charset="0"/>
              </a:rPr>
              <a:t> </a:t>
            </a:r>
            <a:r>
              <a:rPr lang="en-US" dirty="0" err="1" smtClean="0">
                <a:solidFill>
                  <a:srgbClr val="000000"/>
                </a:solidFill>
                <a:latin typeface="Times New Roman" pitchFamily="18" charset="0"/>
                <a:cs typeface="Times New Roman" pitchFamily="18" charset="0"/>
              </a:rPr>
              <a:t>dụng</a:t>
            </a:r>
            <a:r>
              <a:rPr lang="en-US" dirty="0" smtClean="0">
                <a:solidFill>
                  <a:srgbClr val="000000"/>
                </a:solidFill>
                <a:latin typeface="Times New Roman" pitchFamily="18" charset="0"/>
                <a:cs typeface="Times New Roman" pitchFamily="18" charset="0"/>
              </a:rPr>
              <a:t> se </a:t>
            </a:r>
            <a:r>
              <a:rPr lang="en-US" dirty="0" err="1" smtClean="0">
                <a:solidFill>
                  <a:srgbClr val="000000"/>
                </a:solidFill>
                <a:latin typeface="Times New Roman" pitchFamily="18" charset="0"/>
                <a:cs typeface="Times New Roman" pitchFamily="18" charset="0"/>
              </a:rPr>
              <a:t>khít</a:t>
            </a:r>
            <a:r>
              <a:rPr lang="en-US" dirty="0" smtClean="0">
                <a:solidFill>
                  <a:srgbClr val="000000"/>
                </a:solidFill>
                <a:latin typeface="Times New Roman" pitchFamily="18" charset="0"/>
                <a:cs typeface="Times New Roman" pitchFamily="18" charset="0"/>
              </a:rPr>
              <a:t> </a:t>
            </a:r>
            <a:r>
              <a:rPr lang="en-US" dirty="0" err="1" smtClean="0">
                <a:solidFill>
                  <a:srgbClr val="000000"/>
                </a:solidFill>
                <a:latin typeface="Times New Roman" pitchFamily="18" charset="0"/>
                <a:cs typeface="Times New Roman" pitchFamily="18" charset="0"/>
              </a:rPr>
              <a:t>và</a:t>
            </a:r>
            <a:r>
              <a:rPr lang="en-US" dirty="0" smtClean="0">
                <a:solidFill>
                  <a:srgbClr val="000000"/>
                </a:solidFill>
                <a:latin typeface="Times New Roman" pitchFamily="18" charset="0"/>
                <a:cs typeface="Times New Roman" pitchFamily="18" charset="0"/>
              </a:rPr>
              <a:t> </a:t>
            </a:r>
            <a:r>
              <a:rPr lang="en-US" dirty="0" err="1" smtClean="0">
                <a:solidFill>
                  <a:srgbClr val="000000"/>
                </a:solidFill>
                <a:latin typeface="Times New Roman" pitchFamily="18" charset="0"/>
                <a:cs typeface="Times New Roman" pitchFamily="18" charset="0"/>
              </a:rPr>
              <a:t>căng</a:t>
            </a:r>
            <a:r>
              <a:rPr lang="en-US" dirty="0" smtClean="0">
                <a:solidFill>
                  <a:srgbClr val="000000"/>
                </a:solidFill>
                <a:latin typeface="Times New Roman" pitchFamily="18" charset="0"/>
                <a:cs typeface="Times New Roman" pitchFamily="18" charset="0"/>
              </a:rPr>
              <a:t> da </a:t>
            </a:r>
            <a:r>
              <a:rPr lang="en-US" dirty="0" err="1" smtClean="0">
                <a:solidFill>
                  <a:srgbClr val="000000"/>
                </a:solidFill>
                <a:latin typeface="Times New Roman" pitchFamily="18" charset="0"/>
                <a:cs typeface="Times New Roman" pitchFamily="18" charset="0"/>
              </a:rPr>
              <a:t>và</a:t>
            </a:r>
            <a:r>
              <a:rPr lang="en-US" dirty="0" smtClean="0">
                <a:solidFill>
                  <a:srgbClr val="000000"/>
                </a:solidFill>
                <a:latin typeface="Times New Roman" pitchFamily="18" charset="0"/>
                <a:cs typeface="Times New Roman" pitchFamily="18" charset="0"/>
              </a:rPr>
              <a:t> </a:t>
            </a:r>
            <a:r>
              <a:rPr lang="en-US" dirty="0" err="1" smtClean="0">
                <a:solidFill>
                  <a:srgbClr val="000000"/>
                </a:solidFill>
                <a:latin typeface="Times New Roman" pitchFamily="18" charset="0"/>
                <a:cs typeface="Times New Roman" pitchFamily="18" charset="0"/>
              </a:rPr>
              <a:t>hiệu</a:t>
            </a:r>
            <a:r>
              <a:rPr lang="en-US" dirty="0" smtClean="0">
                <a:solidFill>
                  <a:srgbClr val="000000"/>
                </a:solidFill>
                <a:latin typeface="Times New Roman" pitchFamily="18" charset="0"/>
                <a:cs typeface="Times New Roman" pitchFamily="18" charset="0"/>
              </a:rPr>
              <a:t> </a:t>
            </a:r>
            <a:r>
              <a:rPr lang="en-US" dirty="0" err="1" smtClean="0">
                <a:solidFill>
                  <a:srgbClr val="000000"/>
                </a:solidFill>
                <a:latin typeface="Times New Roman" pitchFamily="18" charset="0"/>
                <a:cs typeface="Times New Roman" pitchFamily="18" charset="0"/>
              </a:rPr>
              <a:t>quả</a:t>
            </a:r>
            <a:r>
              <a:rPr lang="en-US" dirty="0" smtClean="0">
                <a:solidFill>
                  <a:srgbClr val="000000"/>
                </a:solidFill>
                <a:latin typeface="Times New Roman" pitchFamily="18" charset="0"/>
                <a:cs typeface="Times New Roman" pitchFamily="18" charset="0"/>
              </a:rPr>
              <a:t> </a:t>
            </a:r>
            <a:r>
              <a:rPr lang="en-US" dirty="0" err="1" smtClean="0">
                <a:solidFill>
                  <a:srgbClr val="000000"/>
                </a:solidFill>
                <a:latin typeface="Times New Roman" pitchFamily="18" charset="0"/>
                <a:cs typeface="Times New Roman" pitchFamily="18" charset="0"/>
              </a:rPr>
              <a:t>ngay</a:t>
            </a:r>
            <a:r>
              <a:rPr lang="en-US" dirty="0" smtClean="0">
                <a:solidFill>
                  <a:srgbClr val="000000"/>
                </a:solidFill>
                <a:latin typeface="Times New Roman" pitchFamily="18" charset="0"/>
                <a:cs typeface="Times New Roman" pitchFamily="18" charset="0"/>
              </a:rPr>
              <a:t> </a:t>
            </a:r>
            <a:r>
              <a:rPr lang="en-US" dirty="0" err="1" smtClean="0">
                <a:solidFill>
                  <a:srgbClr val="000000"/>
                </a:solidFill>
                <a:latin typeface="Times New Roman" pitchFamily="18" charset="0"/>
                <a:cs typeface="Times New Roman" pitchFamily="18" charset="0"/>
              </a:rPr>
              <a:t>lập</a:t>
            </a:r>
            <a:r>
              <a:rPr lang="en-US" dirty="0" smtClean="0">
                <a:solidFill>
                  <a:srgbClr val="000000"/>
                </a:solidFill>
                <a:latin typeface="Times New Roman" pitchFamily="18" charset="0"/>
                <a:cs typeface="Times New Roman" pitchFamily="18" charset="0"/>
              </a:rPr>
              <a:t> </a:t>
            </a:r>
            <a:r>
              <a:rPr lang="en-US" dirty="0" err="1" smtClean="0">
                <a:solidFill>
                  <a:srgbClr val="000000"/>
                </a:solidFill>
                <a:latin typeface="Times New Roman" pitchFamily="18" charset="0"/>
                <a:cs typeface="Times New Roman" pitchFamily="18" charset="0"/>
              </a:rPr>
              <a:t>tức</a:t>
            </a:r>
            <a:r>
              <a:rPr lang="en-US" dirty="0" smtClean="0">
                <a:solidFill>
                  <a:srgbClr val="000000"/>
                </a:solidFill>
                <a:latin typeface="Times New Roman" pitchFamily="18" charset="0"/>
                <a:cs typeface="Times New Roman" pitchFamily="18" charset="0"/>
              </a:rPr>
              <a:t> </a:t>
            </a:r>
          </a:p>
          <a:p>
            <a:pPr marL="798513" indent="-344488">
              <a:lnSpc>
                <a:spcPct val="140000"/>
              </a:lnSpc>
              <a:buFont typeface="Arial"/>
              <a:buChar char="•"/>
            </a:pPr>
            <a:r>
              <a:rPr lang="en-US" sz="1800" dirty="0" err="1" smtClean="0">
                <a:solidFill>
                  <a:srgbClr val="000000"/>
                </a:solidFill>
                <a:latin typeface="Times New Roman" pitchFamily="18" charset="0"/>
                <a:cs typeface="Times New Roman" pitchFamily="18" charset="0"/>
              </a:rPr>
              <a:t>Thông</a:t>
            </a:r>
            <a:r>
              <a:rPr lang="en-US" sz="1800" dirty="0" smtClean="0">
                <a:solidFill>
                  <a:srgbClr val="000000"/>
                </a:solidFill>
                <a:latin typeface="Times New Roman" pitchFamily="18" charset="0"/>
                <a:cs typeface="Times New Roman" pitchFamily="18" charset="0"/>
              </a:rPr>
              <a:t> qua </a:t>
            </a:r>
            <a:r>
              <a:rPr lang="en-US" sz="1800" dirty="0" err="1" smtClean="0">
                <a:solidFill>
                  <a:srgbClr val="000000"/>
                </a:solidFill>
                <a:latin typeface="Times New Roman" pitchFamily="18" charset="0"/>
                <a:cs typeface="Times New Roman" pitchFamily="18" charset="0"/>
              </a:rPr>
              <a:t>một</a:t>
            </a:r>
            <a:r>
              <a:rPr lang="en-US" sz="1800" dirty="0" smtClean="0">
                <a:solidFill>
                  <a:srgbClr val="000000"/>
                </a:solidFill>
                <a:latin typeface="Times New Roman" pitchFamily="18" charset="0"/>
                <a:cs typeface="Times New Roman" pitchFamily="18" charset="0"/>
              </a:rPr>
              <a:t> </a:t>
            </a:r>
            <a:r>
              <a:rPr lang="en-US" sz="1800" dirty="0" err="1" smtClean="0">
                <a:solidFill>
                  <a:srgbClr val="000000"/>
                </a:solidFill>
                <a:latin typeface="Times New Roman" pitchFamily="18" charset="0"/>
                <a:cs typeface="Times New Roman" pitchFamily="18" charset="0"/>
              </a:rPr>
              <a:t>tác</a:t>
            </a:r>
            <a:r>
              <a:rPr lang="en-US" sz="1800" dirty="0" smtClean="0">
                <a:solidFill>
                  <a:srgbClr val="000000"/>
                </a:solidFill>
                <a:latin typeface="Times New Roman" pitchFamily="18" charset="0"/>
                <a:cs typeface="Times New Roman" pitchFamily="18" charset="0"/>
              </a:rPr>
              <a:t> </a:t>
            </a:r>
            <a:r>
              <a:rPr lang="en-US" sz="1800" dirty="0" err="1" smtClean="0">
                <a:solidFill>
                  <a:srgbClr val="000000"/>
                </a:solidFill>
                <a:latin typeface="Times New Roman" pitchFamily="18" charset="0"/>
                <a:cs typeface="Times New Roman" pitchFamily="18" charset="0"/>
              </a:rPr>
              <a:t>động</a:t>
            </a:r>
            <a:r>
              <a:rPr lang="en-US" sz="1800" dirty="0" smtClean="0">
                <a:solidFill>
                  <a:srgbClr val="000000"/>
                </a:solidFill>
                <a:latin typeface="Times New Roman" pitchFamily="18" charset="0"/>
                <a:cs typeface="Times New Roman" pitchFamily="18" charset="0"/>
              </a:rPr>
              <a:t> </a:t>
            </a:r>
            <a:r>
              <a:rPr lang="en-US" sz="1800" dirty="0" err="1" smtClean="0">
                <a:solidFill>
                  <a:srgbClr val="000000"/>
                </a:solidFill>
                <a:latin typeface="Times New Roman" pitchFamily="18" charset="0"/>
                <a:cs typeface="Times New Roman" pitchFamily="18" charset="0"/>
              </a:rPr>
              <a:t>cơ</a:t>
            </a:r>
            <a:r>
              <a:rPr lang="en-US" sz="1800" dirty="0" smtClean="0">
                <a:solidFill>
                  <a:srgbClr val="000000"/>
                </a:solidFill>
                <a:latin typeface="Times New Roman" pitchFamily="18" charset="0"/>
                <a:cs typeface="Times New Roman" pitchFamily="18" charset="0"/>
              </a:rPr>
              <a:t> </a:t>
            </a:r>
            <a:r>
              <a:rPr lang="en-US" sz="1800" dirty="0" err="1" smtClean="0">
                <a:solidFill>
                  <a:srgbClr val="000000"/>
                </a:solidFill>
                <a:latin typeface="Times New Roman" pitchFamily="18" charset="0"/>
                <a:cs typeface="Times New Roman" pitchFamily="18" charset="0"/>
              </a:rPr>
              <a:t>học</a:t>
            </a:r>
            <a:r>
              <a:rPr lang="en-US" sz="1800" dirty="0" smtClean="0">
                <a:solidFill>
                  <a:srgbClr val="000000"/>
                </a:solidFill>
                <a:latin typeface="Times New Roman" pitchFamily="18" charset="0"/>
                <a:cs typeface="Times New Roman" pitchFamily="18" charset="0"/>
              </a:rPr>
              <a:t> </a:t>
            </a:r>
            <a:r>
              <a:rPr lang="en-US" sz="1800" dirty="0" err="1" smtClean="0">
                <a:solidFill>
                  <a:srgbClr val="000000"/>
                </a:solidFill>
                <a:latin typeface="Times New Roman" pitchFamily="18" charset="0"/>
                <a:cs typeface="Times New Roman" pitchFamily="18" charset="0"/>
              </a:rPr>
              <a:t>thành</a:t>
            </a:r>
            <a:r>
              <a:rPr lang="en-US" sz="1800" dirty="0" smtClean="0">
                <a:solidFill>
                  <a:srgbClr val="000000"/>
                </a:solidFill>
                <a:latin typeface="Times New Roman" pitchFamily="18" charset="0"/>
                <a:cs typeface="Times New Roman" pitchFamily="18" charset="0"/>
              </a:rPr>
              <a:t> </a:t>
            </a:r>
            <a:r>
              <a:rPr lang="en-US" sz="1800" dirty="0" err="1" smtClean="0">
                <a:solidFill>
                  <a:srgbClr val="000000"/>
                </a:solidFill>
                <a:latin typeface="Times New Roman" pitchFamily="18" charset="0"/>
                <a:cs typeface="Times New Roman" pitchFamily="18" charset="0"/>
              </a:rPr>
              <a:t>phần</a:t>
            </a:r>
            <a:r>
              <a:rPr lang="en-US" sz="1800" dirty="0" smtClean="0">
                <a:solidFill>
                  <a:srgbClr val="000000"/>
                </a:solidFill>
                <a:latin typeface="Times New Roman" pitchFamily="18" charset="0"/>
                <a:cs typeface="Times New Roman" pitchFamily="18" charset="0"/>
              </a:rPr>
              <a:t> </a:t>
            </a:r>
            <a:r>
              <a:rPr lang="en-US" sz="1800" dirty="0" err="1" smtClean="0">
                <a:solidFill>
                  <a:srgbClr val="000000"/>
                </a:solidFill>
                <a:latin typeface="Times New Roman" pitchFamily="18" charset="0"/>
                <a:cs typeface="Times New Roman" pitchFamily="18" charset="0"/>
              </a:rPr>
              <a:t>này</a:t>
            </a:r>
            <a:r>
              <a:rPr lang="en-US" sz="1800" dirty="0" smtClean="0">
                <a:solidFill>
                  <a:srgbClr val="000000"/>
                </a:solidFill>
                <a:latin typeface="Times New Roman" pitchFamily="18" charset="0"/>
                <a:cs typeface="Times New Roman" pitchFamily="18" charset="0"/>
              </a:rPr>
              <a:t> </a:t>
            </a:r>
            <a:r>
              <a:rPr lang="en-US" sz="1800" dirty="0" err="1" smtClean="0">
                <a:solidFill>
                  <a:srgbClr val="000000"/>
                </a:solidFill>
                <a:latin typeface="Times New Roman" pitchFamily="18" charset="0"/>
                <a:cs typeface="Times New Roman" pitchFamily="18" charset="0"/>
              </a:rPr>
              <a:t>được</a:t>
            </a:r>
            <a:r>
              <a:rPr lang="en-US" sz="1800" dirty="0" smtClean="0">
                <a:solidFill>
                  <a:srgbClr val="000000"/>
                </a:solidFill>
                <a:latin typeface="Times New Roman" pitchFamily="18" charset="0"/>
                <a:cs typeface="Times New Roman" pitchFamily="18" charset="0"/>
              </a:rPr>
              <a:t> </a:t>
            </a:r>
            <a:r>
              <a:rPr lang="en-US" sz="1800" dirty="0" err="1" smtClean="0">
                <a:solidFill>
                  <a:srgbClr val="000000"/>
                </a:solidFill>
                <a:latin typeface="Times New Roman" pitchFamily="18" charset="0"/>
                <a:cs typeface="Times New Roman" pitchFamily="18" charset="0"/>
              </a:rPr>
              <a:t>hấp</a:t>
            </a:r>
            <a:r>
              <a:rPr lang="en-US" sz="1800" dirty="0" smtClean="0">
                <a:solidFill>
                  <a:srgbClr val="000000"/>
                </a:solidFill>
                <a:latin typeface="Times New Roman" pitchFamily="18" charset="0"/>
                <a:cs typeface="Times New Roman" pitchFamily="18" charset="0"/>
              </a:rPr>
              <a:t> </a:t>
            </a:r>
            <a:r>
              <a:rPr lang="en-US" sz="1800" dirty="0" err="1" smtClean="0">
                <a:solidFill>
                  <a:srgbClr val="000000"/>
                </a:solidFill>
                <a:latin typeface="Times New Roman" pitchFamily="18" charset="0"/>
                <a:cs typeface="Times New Roman" pitchFamily="18" charset="0"/>
              </a:rPr>
              <a:t>thụ</a:t>
            </a:r>
            <a:r>
              <a:rPr lang="en-US" sz="1800" dirty="0" smtClean="0">
                <a:solidFill>
                  <a:srgbClr val="000000"/>
                </a:solidFill>
                <a:latin typeface="Times New Roman" pitchFamily="18" charset="0"/>
                <a:cs typeface="Times New Roman" pitchFamily="18" charset="0"/>
              </a:rPr>
              <a:t>, </a:t>
            </a:r>
          </a:p>
          <a:p>
            <a:pPr marL="798513" indent="-344488">
              <a:lnSpc>
                <a:spcPct val="140000"/>
              </a:lnSpc>
              <a:buFont typeface="Arial"/>
              <a:buChar char="•"/>
            </a:pPr>
            <a:r>
              <a:rPr lang="en-US" sz="1800" dirty="0" err="1" smtClean="0">
                <a:solidFill>
                  <a:srgbClr val="000000"/>
                </a:solidFill>
                <a:latin typeface="Times New Roman" pitchFamily="18" charset="0"/>
                <a:cs typeface="Times New Roman" pitchFamily="18" charset="0"/>
              </a:rPr>
              <a:t>lan</a:t>
            </a:r>
            <a:r>
              <a:rPr lang="en-US" sz="1800" dirty="0" smtClean="0">
                <a:solidFill>
                  <a:srgbClr val="000000"/>
                </a:solidFill>
                <a:latin typeface="Times New Roman" pitchFamily="18" charset="0"/>
                <a:cs typeface="Times New Roman" pitchFamily="18" charset="0"/>
              </a:rPr>
              <a:t> </a:t>
            </a:r>
            <a:r>
              <a:rPr lang="en-US" sz="1800" dirty="0" err="1" smtClean="0">
                <a:solidFill>
                  <a:srgbClr val="000000"/>
                </a:solidFill>
                <a:latin typeface="Times New Roman" pitchFamily="18" charset="0"/>
                <a:cs typeface="Times New Roman" pitchFamily="18" charset="0"/>
              </a:rPr>
              <a:t>rộng</a:t>
            </a:r>
            <a:r>
              <a:rPr lang="en-US" sz="1800" dirty="0" smtClean="0">
                <a:solidFill>
                  <a:srgbClr val="000000"/>
                </a:solidFill>
                <a:latin typeface="Times New Roman" pitchFamily="18" charset="0"/>
                <a:cs typeface="Times New Roman" pitchFamily="18" charset="0"/>
              </a:rPr>
              <a:t> </a:t>
            </a:r>
            <a:r>
              <a:rPr lang="en-US" sz="1800" dirty="0" err="1" smtClean="0">
                <a:solidFill>
                  <a:srgbClr val="000000"/>
                </a:solidFill>
                <a:latin typeface="Times New Roman" pitchFamily="18" charset="0"/>
                <a:cs typeface="Times New Roman" pitchFamily="18" charset="0"/>
              </a:rPr>
              <a:t>trên</a:t>
            </a:r>
            <a:r>
              <a:rPr lang="en-US" sz="1800" dirty="0" smtClean="0">
                <a:solidFill>
                  <a:srgbClr val="000000"/>
                </a:solidFill>
                <a:latin typeface="Times New Roman" pitchFamily="18" charset="0"/>
                <a:cs typeface="Times New Roman" pitchFamily="18" charset="0"/>
              </a:rPr>
              <a:t> da </a:t>
            </a:r>
            <a:r>
              <a:rPr lang="en-US" sz="1800" dirty="0" err="1" smtClean="0">
                <a:solidFill>
                  <a:srgbClr val="000000"/>
                </a:solidFill>
                <a:latin typeface="Times New Roman" pitchFamily="18" charset="0"/>
                <a:cs typeface="Times New Roman" pitchFamily="18" charset="0"/>
              </a:rPr>
              <a:t>và</a:t>
            </a:r>
            <a:r>
              <a:rPr lang="en-US" sz="1800" dirty="0" smtClean="0">
                <a:solidFill>
                  <a:srgbClr val="000000"/>
                </a:solidFill>
                <a:latin typeface="Times New Roman" pitchFamily="18" charset="0"/>
                <a:cs typeface="Times New Roman" pitchFamily="18" charset="0"/>
              </a:rPr>
              <a:t> </a:t>
            </a:r>
            <a:r>
              <a:rPr lang="en-US" sz="1800" dirty="0" err="1" smtClean="0">
                <a:solidFill>
                  <a:srgbClr val="000000"/>
                </a:solidFill>
                <a:latin typeface="Times New Roman" pitchFamily="18" charset="0"/>
                <a:cs typeface="Times New Roman" pitchFamily="18" charset="0"/>
              </a:rPr>
              <a:t>hình</a:t>
            </a:r>
            <a:r>
              <a:rPr lang="en-US" sz="1800" dirty="0" smtClean="0">
                <a:solidFill>
                  <a:srgbClr val="000000"/>
                </a:solidFill>
                <a:latin typeface="Times New Roman" pitchFamily="18" charset="0"/>
                <a:cs typeface="Times New Roman" pitchFamily="18" charset="0"/>
              </a:rPr>
              <a:t> </a:t>
            </a:r>
            <a:r>
              <a:rPr lang="en-US" sz="1800" dirty="0" err="1" smtClean="0">
                <a:solidFill>
                  <a:srgbClr val="000000"/>
                </a:solidFill>
                <a:latin typeface="Times New Roman" pitchFamily="18" charset="0"/>
                <a:cs typeface="Times New Roman" pitchFamily="18" charset="0"/>
              </a:rPr>
              <a:t>thành</a:t>
            </a:r>
            <a:r>
              <a:rPr lang="en-US" sz="1800" dirty="0" smtClean="0">
                <a:solidFill>
                  <a:srgbClr val="000000"/>
                </a:solidFill>
                <a:latin typeface="Times New Roman" pitchFamily="18" charset="0"/>
                <a:cs typeface="Times New Roman" pitchFamily="18" charset="0"/>
              </a:rPr>
              <a:t> </a:t>
            </a:r>
            <a:r>
              <a:rPr lang="en-US" sz="1800" dirty="0" err="1" smtClean="0">
                <a:solidFill>
                  <a:srgbClr val="000000"/>
                </a:solidFill>
                <a:latin typeface="Times New Roman" pitchFamily="18" charset="0"/>
                <a:cs typeface="Times New Roman" pitchFamily="18" charset="0"/>
              </a:rPr>
              <a:t>một</a:t>
            </a:r>
            <a:r>
              <a:rPr lang="en-US" sz="1800" dirty="0" smtClean="0">
                <a:solidFill>
                  <a:srgbClr val="000000"/>
                </a:solidFill>
                <a:latin typeface="Times New Roman" pitchFamily="18" charset="0"/>
                <a:cs typeface="Times New Roman" pitchFamily="18" charset="0"/>
              </a:rPr>
              <a:t> </a:t>
            </a:r>
            <a:r>
              <a:rPr lang="en-US" sz="1800" dirty="0" err="1" smtClean="0">
                <a:solidFill>
                  <a:srgbClr val="000000"/>
                </a:solidFill>
                <a:latin typeface="Times New Roman" pitchFamily="18" charset="0"/>
                <a:cs typeface="Times New Roman" pitchFamily="18" charset="0"/>
              </a:rPr>
              <a:t>lớp</a:t>
            </a:r>
            <a:r>
              <a:rPr lang="en-US" sz="1800" dirty="0" smtClean="0">
                <a:solidFill>
                  <a:srgbClr val="000000"/>
                </a:solidFill>
                <a:latin typeface="Times New Roman" pitchFamily="18" charset="0"/>
                <a:cs typeface="Times New Roman" pitchFamily="18" charset="0"/>
              </a:rPr>
              <a:t> </a:t>
            </a:r>
            <a:r>
              <a:rPr lang="en-US" sz="1800" dirty="0" err="1" smtClean="0">
                <a:solidFill>
                  <a:srgbClr val="000000"/>
                </a:solidFill>
                <a:latin typeface="Times New Roman" pitchFamily="18" charset="0"/>
                <a:cs typeface="Times New Roman" pitchFamily="18" charset="0"/>
              </a:rPr>
              <a:t>đàn</a:t>
            </a:r>
            <a:r>
              <a:rPr lang="en-US" sz="1800" dirty="0" smtClean="0">
                <a:solidFill>
                  <a:srgbClr val="000000"/>
                </a:solidFill>
                <a:latin typeface="Times New Roman" pitchFamily="18" charset="0"/>
                <a:cs typeface="Times New Roman" pitchFamily="18" charset="0"/>
              </a:rPr>
              <a:t> </a:t>
            </a:r>
            <a:r>
              <a:rPr lang="en-US" sz="1800" dirty="0" err="1" smtClean="0">
                <a:solidFill>
                  <a:srgbClr val="000000"/>
                </a:solidFill>
                <a:latin typeface="Times New Roman" pitchFamily="18" charset="0"/>
                <a:cs typeface="Times New Roman" pitchFamily="18" charset="0"/>
              </a:rPr>
              <a:t>hồi</a:t>
            </a:r>
            <a:r>
              <a:rPr lang="en-US" sz="1800" dirty="0" smtClean="0">
                <a:solidFill>
                  <a:srgbClr val="000000"/>
                </a:solidFill>
                <a:latin typeface="Times New Roman" pitchFamily="18" charset="0"/>
                <a:cs typeface="Times New Roman" pitchFamily="18" charset="0"/>
              </a:rPr>
              <a:t>. </a:t>
            </a:r>
          </a:p>
          <a:p>
            <a:pPr marL="798513" indent="-344488">
              <a:lnSpc>
                <a:spcPct val="140000"/>
              </a:lnSpc>
              <a:buFont typeface="Arial"/>
              <a:buChar char="•"/>
            </a:pPr>
            <a:r>
              <a:rPr lang="en-US" sz="1800" dirty="0" err="1" smtClean="0">
                <a:solidFill>
                  <a:srgbClr val="000000"/>
                </a:solidFill>
                <a:latin typeface="Times New Roman" pitchFamily="18" charset="0"/>
                <a:cs typeface="Times New Roman" pitchFamily="18" charset="0"/>
              </a:rPr>
              <a:t>Nó</a:t>
            </a:r>
            <a:r>
              <a:rPr lang="en-US" sz="1800" dirty="0" smtClean="0">
                <a:solidFill>
                  <a:srgbClr val="000000"/>
                </a:solidFill>
                <a:latin typeface="Times New Roman" pitchFamily="18" charset="0"/>
                <a:cs typeface="Times New Roman" pitchFamily="18" charset="0"/>
              </a:rPr>
              <a:t> </a:t>
            </a:r>
            <a:r>
              <a:rPr lang="en-US" sz="1800" dirty="0" err="1" smtClean="0">
                <a:solidFill>
                  <a:srgbClr val="000000"/>
                </a:solidFill>
                <a:latin typeface="Times New Roman" pitchFamily="18" charset="0"/>
                <a:cs typeface="Times New Roman" pitchFamily="18" charset="0"/>
              </a:rPr>
              <a:t>sẽ</a:t>
            </a:r>
            <a:r>
              <a:rPr lang="en-US" sz="1800" dirty="0" smtClean="0">
                <a:solidFill>
                  <a:srgbClr val="000000"/>
                </a:solidFill>
                <a:latin typeface="Times New Roman" pitchFamily="18" charset="0"/>
                <a:cs typeface="Times New Roman" pitchFamily="18" charset="0"/>
              </a:rPr>
              <a:t> </a:t>
            </a:r>
            <a:r>
              <a:rPr lang="en-US" sz="1800" dirty="0" err="1" smtClean="0">
                <a:solidFill>
                  <a:srgbClr val="000000"/>
                </a:solidFill>
                <a:latin typeface="Times New Roman" pitchFamily="18" charset="0"/>
                <a:cs typeface="Times New Roman" pitchFamily="18" charset="0"/>
              </a:rPr>
              <a:t>làm</a:t>
            </a:r>
            <a:r>
              <a:rPr lang="en-US" sz="1800" dirty="0" smtClean="0">
                <a:solidFill>
                  <a:srgbClr val="000000"/>
                </a:solidFill>
                <a:latin typeface="Times New Roman" pitchFamily="18" charset="0"/>
                <a:cs typeface="Times New Roman" pitchFamily="18" charset="0"/>
              </a:rPr>
              <a:t> co </a:t>
            </a:r>
            <a:r>
              <a:rPr lang="en-US" sz="1800" dirty="0" err="1" smtClean="0">
                <a:solidFill>
                  <a:srgbClr val="000000"/>
                </a:solidFill>
                <a:latin typeface="Times New Roman" pitchFamily="18" charset="0"/>
                <a:cs typeface="Times New Roman" pitchFamily="18" charset="0"/>
              </a:rPr>
              <a:t>lại</a:t>
            </a:r>
            <a:r>
              <a:rPr lang="en-US" sz="1800" dirty="0" smtClean="0">
                <a:solidFill>
                  <a:srgbClr val="000000"/>
                </a:solidFill>
                <a:latin typeface="Times New Roman" pitchFamily="18" charset="0"/>
                <a:cs typeface="Times New Roman" pitchFamily="18" charset="0"/>
              </a:rPr>
              <a:t> </a:t>
            </a:r>
            <a:r>
              <a:rPr lang="en-US" sz="1800" dirty="0" err="1" smtClean="0">
                <a:solidFill>
                  <a:srgbClr val="000000"/>
                </a:solidFill>
                <a:latin typeface="Times New Roman" pitchFamily="18" charset="0"/>
                <a:cs typeface="Times New Roman" pitchFamily="18" charset="0"/>
              </a:rPr>
              <a:t>và</a:t>
            </a:r>
            <a:r>
              <a:rPr lang="en-US" sz="1800" dirty="0" smtClean="0">
                <a:solidFill>
                  <a:srgbClr val="000000"/>
                </a:solidFill>
                <a:latin typeface="Times New Roman" pitchFamily="18" charset="0"/>
                <a:cs typeface="Times New Roman" pitchFamily="18" charset="0"/>
              </a:rPr>
              <a:t> </a:t>
            </a:r>
            <a:r>
              <a:rPr lang="en-US" sz="1800" dirty="0" err="1" smtClean="0">
                <a:solidFill>
                  <a:srgbClr val="000000"/>
                </a:solidFill>
                <a:latin typeface="Times New Roman" pitchFamily="18" charset="0"/>
                <a:cs typeface="Times New Roman" pitchFamily="18" charset="0"/>
              </a:rPr>
              <a:t>kéo</a:t>
            </a:r>
            <a:r>
              <a:rPr lang="en-US" sz="1800" dirty="0" smtClean="0">
                <a:solidFill>
                  <a:srgbClr val="000000"/>
                </a:solidFill>
                <a:latin typeface="Times New Roman" pitchFamily="18" charset="0"/>
                <a:cs typeface="Times New Roman" pitchFamily="18" charset="0"/>
              </a:rPr>
              <a:t> </a:t>
            </a:r>
            <a:r>
              <a:rPr lang="en-US" sz="1800" dirty="0" err="1" smtClean="0">
                <a:solidFill>
                  <a:srgbClr val="000000"/>
                </a:solidFill>
                <a:latin typeface="Times New Roman" pitchFamily="18" charset="0"/>
                <a:cs typeface="Times New Roman" pitchFamily="18" charset="0"/>
              </a:rPr>
              <a:t>căng</a:t>
            </a:r>
            <a:r>
              <a:rPr lang="en-US" sz="1800" dirty="0" smtClean="0">
                <a:solidFill>
                  <a:srgbClr val="000000"/>
                </a:solidFill>
                <a:latin typeface="Times New Roman" pitchFamily="18" charset="0"/>
                <a:cs typeface="Times New Roman" pitchFamily="18" charset="0"/>
              </a:rPr>
              <a:t> </a:t>
            </a:r>
            <a:r>
              <a:rPr lang="en-US" sz="1800" dirty="0" err="1" smtClean="0">
                <a:solidFill>
                  <a:srgbClr val="000000"/>
                </a:solidFill>
                <a:latin typeface="Times New Roman" pitchFamily="18" charset="0"/>
                <a:cs typeface="Times New Roman" pitchFamily="18" charset="0"/>
              </a:rPr>
              <a:t>làn</a:t>
            </a:r>
            <a:r>
              <a:rPr lang="en-US" sz="1800" dirty="0" smtClean="0">
                <a:solidFill>
                  <a:srgbClr val="000000"/>
                </a:solidFill>
                <a:latin typeface="Times New Roman" pitchFamily="18" charset="0"/>
                <a:cs typeface="Times New Roman" pitchFamily="18" charset="0"/>
              </a:rPr>
              <a:t> da </a:t>
            </a:r>
            <a:r>
              <a:rPr lang="en-US" sz="1800" dirty="0" err="1" smtClean="0">
                <a:solidFill>
                  <a:srgbClr val="000000"/>
                </a:solidFill>
                <a:latin typeface="Times New Roman" pitchFamily="18" charset="0"/>
                <a:cs typeface="Times New Roman" pitchFamily="18" charset="0"/>
              </a:rPr>
              <a:t>với</a:t>
            </a:r>
            <a:r>
              <a:rPr lang="en-US" sz="1800" dirty="0" smtClean="0">
                <a:solidFill>
                  <a:srgbClr val="000000"/>
                </a:solidFill>
                <a:latin typeface="Times New Roman" pitchFamily="18" charset="0"/>
                <a:cs typeface="Times New Roman" pitchFamily="18" charset="0"/>
              </a:rPr>
              <a:t> </a:t>
            </a:r>
            <a:r>
              <a:rPr lang="en-US" sz="1800" dirty="0" err="1" smtClean="0">
                <a:solidFill>
                  <a:srgbClr val="000000"/>
                </a:solidFill>
                <a:latin typeface="Times New Roman" pitchFamily="18" charset="0"/>
                <a:cs typeface="Times New Roman" pitchFamily="18" charset="0"/>
              </a:rPr>
              <a:t>hiệu</a:t>
            </a:r>
            <a:r>
              <a:rPr lang="en-US" sz="1800" dirty="0" smtClean="0">
                <a:solidFill>
                  <a:srgbClr val="000000"/>
                </a:solidFill>
                <a:latin typeface="Times New Roman" pitchFamily="18" charset="0"/>
                <a:cs typeface="Times New Roman" pitchFamily="18" charset="0"/>
              </a:rPr>
              <a:t> </a:t>
            </a:r>
            <a:r>
              <a:rPr lang="en-US" sz="1800" dirty="0" err="1" smtClean="0">
                <a:solidFill>
                  <a:srgbClr val="000000"/>
                </a:solidFill>
                <a:latin typeface="Times New Roman" pitchFamily="18" charset="0"/>
                <a:cs typeface="Times New Roman" pitchFamily="18" charset="0"/>
              </a:rPr>
              <a:t>quả</a:t>
            </a:r>
            <a:r>
              <a:rPr lang="en-US" sz="1800" dirty="0" smtClean="0">
                <a:solidFill>
                  <a:srgbClr val="000000"/>
                </a:solidFill>
                <a:latin typeface="Times New Roman" pitchFamily="18" charset="0"/>
                <a:cs typeface="Times New Roman" pitchFamily="18" charset="0"/>
              </a:rPr>
              <a:t> </a:t>
            </a:r>
            <a:r>
              <a:rPr lang="en-US" sz="1800" dirty="0" err="1" smtClean="0">
                <a:solidFill>
                  <a:srgbClr val="000000"/>
                </a:solidFill>
                <a:latin typeface="Times New Roman" pitchFamily="18" charset="0"/>
                <a:cs typeface="Times New Roman" pitchFamily="18" charset="0"/>
              </a:rPr>
              <a:t>nhìn</a:t>
            </a:r>
            <a:r>
              <a:rPr lang="en-US" sz="1800" dirty="0" smtClean="0">
                <a:solidFill>
                  <a:srgbClr val="000000"/>
                </a:solidFill>
                <a:latin typeface="Times New Roman" pitchFamily="18" charset="0"/>
                <a:cs typeface="Times New Roman" pitchFamily="18" charset="0"/>
              </a:rPr>
              <a:t> </a:t>
            </a:r>
            <a:r>
              <a:rPr lang="en-US" sz="1800" dirty="0" err="1" smtClean="0">
                <a:solidFill>
                  <a:srgbClr val="000000"/>
                </a:solidFill>
                <a:latin typeface="Times New Roman" pitchFamily="18" charset="0"/>
                <a:cs typeface="Times New Roman" pitchFamily="18" charset="0"/>
              </a:rPr>
              <a:t>thấy</a:t>
            </a:r>
            <a:r>
              <a:rPr lang="en-US" sz="1800" dirty="0" smtClean="0">
                <a:solidFill>
                  <a:srgbClr val="000000"/>
                </a:solidFill>
                <a:latin typeface="Times New Roman" pitchFamily="18" charset="0"/>
                <a:cs typeface="Times New Roman" pitchFamily="18" charset="0"/>
              </a:rPr>
              <a:t> </a:t>
            </a:r>
            <a:r>
              <a:rPr lang="en-US" sz="1800" dirty="0" err="1" smtClean="0">
                <a:solidFill>
                  <a:srgbClr val="000000"/>
                </a:solidFill>
                <a:latin typeface="Times New Roman" pitchFamily="18" charset="0"/>
                <a:cs typeface="Times New Roman" pitchFamily="18" charset="0"/>
              </a:rPr>
              <a:t>ngay</a:t>
            </a:r>
            <a:r>
              <a:rPr lang="en-US" sz="1800" dirty="0" smtClean="0">
                <a:solidFill>
                  <a:srgbClr val="000000"/>
                </a:solidFill>
                <a:latin typeface="Times New Roman" pitchFamily="18" charset="0"/>
                <a:cs typeface="Times New Roman" pitchFamily="18" charset="0"/>
              </a:rPr>
              <a:t> </a:t>
            </a:r>
            <a:r>
              <a:rPr lang="en-US" sz="1800" dirty="0" err="1" smtClean="0">
                <a:solidFill>
                  <a:srgbClr val="000000"/>
                </a:solidFill>
                <a:latin typeface="Times New Roman" pitchFamily="18" charset="0"/>
                <a:cs typeface="Times New Roman" pitchFamily="18" charset="0"/>
              </a:rPr>
              <a:t>lập</a:t>
            </a:r>
            <a:r>
              <a:rPr lang="en-US" sz="1800" dirty="0" smtClean="0">
                <a:solidFill>
                  <a:srgbClr val="000000"/>
                </a:solidFill>
                <a:latin typeface="Times New Roman" pitchFamily="18" charset="0"/>
                <a:cs typeface="Times New Roman" pitchFamily="18" charset="0"/>
              </a:rPr>
              <a:t> </a:t>
            </a:r>
            <a:r>
              <a:rPr lang="en-US" sz="1800" dirty="0" err="1" smtClean="0">
                <a:solidFill>
                  <a:srgbClr val="000000"/>
                </a:solidFill>
                <a:latin typeface="Times New Roman" pitchFamily="18" charset="0"/>
                <a:cs typeface="Times New Roman" pitchFamily="18" charset="0"/>
              </a:rPr>
              <a:t>tức</a:t>
            </a:r>
            <a:r>
              <a:rPr lang="en-US" sz="1800" dirty="0" smtClean="0">
                <a:solidFill>
                  <a:srgbClr val="000000"/>
                </a:solidFill>
                <a:latin typeface="Times New Roman" pitchFamily="18" charset="0"/>
                <a:cs typeface="Times New Roman" pitchFamily="18" charset="0"/>
              </a:rPr>
              <a:t>:</a:t>
            </a:r>
          </a:p>
          <a:p>
            <a:pPr marL="798513" indent="-344488">
              <a:lnSpc>
                <a:spcPct val="140000"/>
              </a:lnSpc>
              <a:buFont typeface="Arial" pitchFamily="34" charset="0"/>
              <a:buChar char="•"/>
            </a:pPr>
            <a:r>
              <a:rPr lang="en-US" sz="1800" dirty="0" err="1" smtClean="0">
                <a:solidFill>
                  <a:srgbClr val="000000"/>
                </a:solidFill>
                <a:latin typeface="Times New Roman" pitchFamily="18" charset="0"/>
                <a:cs typeface="Times New Roman" pitchFamily="18" charset="0"/>
              </a:rPr>
              <a:t>Giảm</a:t>
            </a:r>
            <a:r>
              <a:rPr lang="en-US" sz="1800" dirty="0" smtClean="0">
                <a:solidFill>
                  <a:srgbClr val="000000"/>
                </a:solidFill>
                <a:latin typeface="Times New Roman" pitchFamily="18" charset="0"/>
                <a:cs typeface="Times New Roman" pitchFamily="18" charset="0"/>
              </a:rPr>
              <a:t> </a:t>
            </a:r>
            <a:r>
              <a:rPr lang="en-US" sz="1800" dirty="0" err="1" smtClean="0">
                <a:solidFill>
                  <a:srgbClr val="000000"/>
                </a:solidFill>
                <a:latin typeface="Times New Roman" pitchFamily="18" charset="0"/>
                <a:cs typeface="Times New Roman" pitchFamily="18" charset="0"/>
              </a:rPr>
              <a:t>nếp</a:t>
            </a:r>
            <a:r>
              <a:rPr lang="en-US" sz="1800" dirty="0" smtClean="0">
                <a:solidFill>
                  <a:srgbClr val="000000"/>
                </a:solidFill>
                <a:latin typeface="Times New Roman" pitchFamily="18" charset="0"/>
                <a:cs typeface="Times New Roman" pitchFamily="18" charset="0"/>
              </a:rPr>
              <a:t> </a:t>
            </a:r>
            <a:r>
              <a:rPr lang="en-US" sz="1800" dirty="0" err="1" smtClean="0">
                <a:solidFill>
                  <a:srgbClr val="000000"/>
                </a:solidFill>
                <a:latin typeface="Times New Roman" pitchFamily="18" charset="0"/>
                <a:cs typeface="Times New Roman" pitchFamily="18" charset="0"/>
              </a:rPr>
              <a:t>nhăn</a:t>
            </a:r>
            <a:r>
              <a:rPr lang="en-US" sz="1800" dirty="0" smtClean="0">
                <a:solidFill>
                  <a:srgbClr val="000000"/>
                </a:solidFill>
                <a:latin typeface="Times New Roman" pitchFamily="18" charset="0"/>
                <a:cs typeface="Times New Roman" pitchFamily="18" charset="0"/>
              </a:rPr>
              <a:t> </a:t>
            </a:r>
            <a:r>
              <a:rPr lang="en-US" sz="1800" dirty="0" err="1" smtClean="0">
                <a:solidFill>
                  <a:srgbClr val="000000"/>
                </a:solidFill>
                <a:latin typeface="Times New Roman" pitchFamily="18" charset="0"/>
                <a:cs typeface="Times New Roman" pitchFamily="18" charset="0"/>
              </a:rPr>
              <a:t>sâu</a:t>
            </a:r>
            <a:r>
              <a:rPr lang="en-US" sz="1800" dirty="0" smtClean="0">
                <a:solidFill>
                  <a:srgbClr val="000000"/>
                </a:solidFill>
                <a:latin typeface="Times New Roman" pitchFamily="18" charset="0"/>
                <a:cs typeface="Times New Roman" pitchFamily="18" charset="0"/>
              </a:rPr>
              <a:t>. </a:t>
            </a:r>
          </a:p>
          <a:p>
            <a:pPr marL="798513" indent="-344488">
              <a:lnSpc>
                <a:spcPct val="140000"/>
              </a:lnSpc>
              <a:buFont typeface="Arial" pitchFamily="34" charset="0"/>
              <a:buChar char="•"/>
            </a:pPr>
            <a:r>
              <a:rPr lang="en-US" sz="1800" dirty="0" smtClean="0">
                <a:solidFill>
                  <a:srgbClr val="000000"/>
                </a:solidFill>
                <a:latin typeface="Times New Roman" pitchFamily="18" charset="0"/>
                <a:cs typeface="Times New Roman" pitchFamily="18" charset="0"/>
              </a:rPr>
              <a:t>Da </a:t>
            </a:r>
            <a:r>
              <a:rPr lang="en-US" sz="1800" dirty="0" err="1" smtClean="0">
                <a:solidFill>
                  <a:srgbClr val="000000"/>
                </a:solidFill>
                <a:latin typeface="Times New Roman" pitchFamily="18" charset="0"/>
                <a:cs typeface="Times New Roman" pitchFamily="18" charset="0"/>
              </a:rPr>
              <a:t>mịn</a:t>
            </a:r>
            <a:r>
              <a:rPr lang="en-US" sz="1800" dirty="0" smtClean="0">
                <a:solidFill>
                  <a:srgbClr val="000000"/>
                </a:solidFill>
                <a:latin typeface="Times New Roman" pitchFamily="18" charset="0"/>
                <a:cs typeface="Times New Roman" pitchFamily="18" charset="0"/>
              </a:rPr>
              <a:t> </a:t>
            </a:r>
            <a:r>
              <a:rPr lang="en-US" sz="1800" dirty="0" err="1" smtClean="0">
                <a:solidFill>
                  <a:srgbClr val="000000"/>
                </a:solidFill>
                <a:latin typeface="Times New Roman" pitchFamily="18" charset="0"/>
                <a:cs typeface="Times New Roman" pitchFamily="18" charset="0"/>
              </a:rPr>
              <a:t>màng</a:t>
            </a:r>
            <a:r>
              <a:rPr lang="en-US" sz="1800" dirty="0" smtClean="0">
                <a:solidFill>
                  <a:srgbClr val="000000"/>
                </a:solidFill>
                <a:latin typeface="Times New Roman" pitchFamily="18" charset="0"/>
                <a:cs typeface="Times New Roman" pitchFamily="18" charset="0"/>
              </a:rPr>
              <a:t> </a:t>
            </a:r>
            <a:r>
              <a:rPr lang="en-US" sz="1800" dirty="0" err="1" smtClean="0">
                <a:solidFill>
                  <a:srgbClr val="000000"/>
                </a:solidFill>
                <a:latin typeface="Times New Roman" pitchFamily="18" charset="0"/>
                <a:cs typeface="Times New Roman" pitchFamily="18" charset="0"/>
              </a:rPr>
              <a:t>ngay</a:t>
            </a:r>
            <a:r>
              <a:rPr lang="en-US" sz="1800" dirty="0" smtClean="0">
                <a:solidFill>
                  <a:srgbClr val="000000"/>
                </a:solidFill>
                <a:latin typeface="Times New Roman" pitchFamily="18" charset="0"/>
                <a:cs typeface="Times New Roman" pitchFamily="18" charset="0"/>
              </a:rPr>
              <a:t> </a:t>
            </a:r>
            <a:r>
              <a:rPr lang="en-US" sz="1800" dirty="0" err="1" smtClean="0">
                <a:solidFill>
                  <a:srgbClr val="000000"/>
                </a:solidFill>
                <a:latin typeface="Times New Roman" pitchFamily="18" charset="0"/>
                <a:cs typeface="Times New Roman" pitchFamily="18" charset="0"/>
              </a:rPr>
              <a:t>lập</a:t>
            </a:r>
            <a:r>
              <a:rPr lang="en-US" sz="1800" dirty="0" smtClean="0">
                <a:solidFill>
                  <a:srgbClr val="000000"/>
                </a:solidFill>
                <a:latin typeface="Times New Roman" pitchFamily="18" charset="0"/>
                <a:cs typeface="Times New Roman" pitchFamily="18" charset="0"/>
              </a:rPr>
              <a:t> </a:t>
            </a:r>
            <a:r>
              <a:rPr lang="en-US" sz="1800" dirty="0" err="1" smtClean="0">
                <a:solidFill>
                  <a:srgbClr val="000000"/>
                </a:solidFill>
                <a:latin typeface="Times New Roman" pitchFamily="18" charset="0"/>
                <a:cs typeface="Times New Roman" pitchFamily="18" charset="0"/>
              </a:rPr>
              <a:t>tức</a:t>
            </a:r>
            <a:r>
              <a:rPr lang="en-US" sz="1800" dirty="0" smtClean="0">
                <a:solidFill>
                  <a:srgbClr val="000000"/>
                </a:solidFill>
                <a:latin typeface="Times New Roman" pitchFamily="18" charset="0"/>
                <a:cs typeface="Times New Roman" pitchFamily="18" charset="0"/>
              </a:rPr>
              <a:t> </a:t>
            </a:r>
            <a:r>
              <a:rPr lang="en-US" sz="1800" dirty="0" err="1" smtClean="0">
                <a:solidFill>
                  <a:srgbClr val="000000"/>
                </a:solidFill>
                <a:latin typeface="Times New Roman" pitchFamily="18" charset="0"/>
                <a:cs typeface="Times New Roman" pitchFamily="18" charset="0"/>
              </a:rPr>
              <a:t>và</a:t>
            </a:r>
            <a:r>
              <a:rPr lang="en-US" sz="1800" dirty="0" smtClean="0">
                <a:solidFill>
                  <a:srgbClr val="000000"/>
                </a:solidFill>
                <a:latin typeface="Times New Roman" pitchFamily="18" charset="0"/>
                <a:cs typeface="Times New Roman" pitchFamily="18" charset="0"/>
              </a:rPr>
              <a:t> </a:t>
            </a:r>
            <a:r>
              <a:rPr lang="en-US" sz="1800" dirty="0" err="1" smtClean="0">
                <a:solidFill>
                  <a:srgbClr val="000000"/>
                </a:solidFill>
                <a:latin typeface="Times New Roman" pitchFamily="18" charset="0"/>
                <a:cs typeface="Times New Roman" pitchFamily="18" charset="0"/>
              </a:rPr>
              <a:t>nếp</a:t>
            </a:r>
            <a:r>
              <a:rPr lang="en-US" sz="1800" dirty="0" smtClean="0">
                <a:solidFill>
                  <a:srgbClr val="000000"/>
                </a:solidFill>
                <a:latin typeface="Times New Roman" pitchFamily="18" charset="0"/>
                <a:cs typeface="Times New Roman" pitchFamily="18" charset="0"/>
              </a:rPr>
              <a:t> </a:t>
            </a:r>
            <a:r>
              <a:rPr lang="en-US" sz="1800" dirty="0" err="1" smtClean="0">
                <a:solidFill>
                  <a:srgbClr val="000000"/>
                </a:solidFill>
                <a:latin typeface="Times New Roman" pitchFamily="18" charset="0"/>
                <a:cs typeface="Times New Roman" pitchFamily="18" charset="0"/>
              </a:rPr>
              <a:t>nhăn</a:t>
            </a:r>
            <a:r>
              <a:rPr lang="en-US" sz="1800" dirty="0" smtClean="0">
                <a:solidFill>
                  <a:srgbClr val="000000"/>
                </a:solidFill>
                <a:latin typeface="Times New Roman" pitchFamily="18" charset="0"/>
                <a:cs typeface="Times New Roman" pitchFamily="18" charset="0"/>
              </a:rPr>
              <a:t> </a:t>
            </a:r>
            <a:r>
              <a:rPr lang="en-US" sz="1800" dirty="0" err="1" smtClean="0">
                <a:solidFill>
                  <a:srgbClr val="000000"/>
                </a:solidFill>
                <a:latin typeface="Times New Roman" pitchFamily="18" charset="0"/>
                <a:cs typeface="Times New Roman" pitchFamily="18" charset="0"/>
              </a:rPr>
              <a:t>biến</a:t>
            </a:r>
            <a:r>
              <a:rPr lang="en-US" sz="1800" dirty="0" smtClean="0">
                <a:solidFill>
                  <a:srgbClr val="000000"/>
                </a:solidFill>
                <a:latin typeface="Times New Roman" pitchFamily="18" charset="0"/>
                <a:cs typeface="Times New Roman" pitchFamily="18" charset="0"/>
              </a:rPr>
              <a:t> </a:t>
            </a:r>
            <a:r>
              <a:rPr lang="en-US" sz="1800" dirty="0" err="1" smtClean="0">
                <a:solidFill>
                  <a:srgbClr val="000000"/>
                </a:solidFill>
                <a:latin typeface="Times New Roman" pitchFamily="18" charset="0"/>
                <a:cs typeface="Times New Roman" pitchFamily="18" charset="0"/>
              </a:rPr>
              <a:t>mất</a:t>
            </a:r>
            <a:endParaRPr lang="en-US" sz="1800" dirty="0" smtClean="0">
              <a:solidFill>
                <a:srgbClr val="000000"/>
              </a:solidFill>
              <a:latin typeface="Times New Roman" pitchFamily="18" charset="0"/>
              <a:cs typeface="Times New Roman" pitchFamily="18" charset="0"/>
            </a:endParaRP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endParaRPr lang="en-US" sz="1200" baseline="0" dirty="0" smtClean="0">
              <a:latin typeface="Times New Roman" pitchFamily="18" charset="0"/>
              <a:cs typeface="Times New Roman" pitchFamily="18" charset="0"/>
            </a:endParaRP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endParaRPr lang="en-US" sz="1200" baseline="0" dirty="0" smtClean="0">
              <a:latin typeface="Times New Roman" pitchFamily="18" charset="0"/>
              <a:cs typeface="Times New Roman" pitchFamily="18" charset="0"/>
            </a:endParaRP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endParaRPr lang="en-US" sz="1200" dirty="0" smtClean="0">
              <a:latin typeface="Arial"/>
              <a:cs typeface="Arial"/>
            </a:endParaRP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28AC04E-BC6D-6C48-A3E0-3FF8A81EDA05}" type="slidenum">
              <a:rPr lang="en-US" smtClean="0"/>
              <a:pPr/>
              <a:t>35</a:t>
            </a:fld>
            <a:endParaRPr lang="en-US"/>
          </a:p>
        </p:txBody>
      </p:sp>
    </p:spTree>
    <p:extLst>
      <p:ext uri="{BB962C8B-B14F-4D97-AF65-F5344CB8AC3E}">
        <p14:creationId xmlns:p14="http://schemas.microsoft.com/office/powerpoint/2010/main" val="31469011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b="1" baseline="0" dirty="0" smtClean="0">
                <a:latin typeface="+mn-lt"/>
                <a:cs typeface="Times New Roman" pitchFamily="18" charset="0"/>
              </a:rPr>
              <a:t>Protein </a:t>
            </a:r>
            <a:r>
              <a:rPr lang="en-US" sz="1200" b="1" baseline="0" dirty="0" err="1" smtClean="0">
                <a:latin typeface="+mn-lt"/>
                <a:cs typeface="Times New Roman" pitchFamily="18" charset="0"/>
              </a:rPr>
              <a:t>cám</a:t>
            </a:r>
            <a:r>
              <a:rPr lang="en-US" sz="1200" b="1" baseline="0" dirty="0" smtClean="0">
                <a:latin typeface="+mn-lt"/>
                <a:cs typeface="Times New Roman" pitchFamily="18" charset="0"/>
              </a:rPr>
              <a:t> </a:t>
            </a:r>
            <a:r>
              <a:rPr lang="en-US" sz="1200" b="1" baseline="0" dirty="0" err="1" smtClean="0">
                <a:latin typeface="+mn-lt"/>
                <a:cs typeface="Times New Roman" pitchFamily="18" charset="0"/>
              </a:rPr>
              <a:t>gạo</a:t>
            </a:r>
            <a:r>
              <a:rPr lang="en-US" sz="1200" b="1" baseline="0" dirty="0" smtClean="0">
                <a:latin typeface="+mn-lt"/>
                <a:cs typeface="Times New Roman" pitchFamily="18" charset="0"/>
              </a:rPr>
              <a:t> </a:t>
            </a:r>
            <a:r>
              <a:rPr lang="en-US" sz="1200" b="1" baseline="0" dirty="0" err="1" smtClean="0">
                <a:latin typeface="+mn-lt"/>
                <a:cs typeface="Times New Roman" pitchFamily="18" charset="0"/>
              </a:rPr>
              <a:t>thủy</a:t>
            </a:r>
            <a:r>
              <a:rPr lang="en-US" sz="1200" b="1" baseline="0" dirty="0" smtClean="0">
                <a:latin typeface="+mn-lt"/>
                <a:cs typeface="Times New Roman" pitchFamily="18" charset="0"/>
              </a:rPr>
              <a:t> </a:t>
            </a:r>
            <a:r>
              <a:rPr lang="en-US" sz="1200" b="1" baseline="0" dirty="0" err="1" smtClean="0">
                <a:latin typeface="+mn-lt"/>
                <a:cs typeface="Times New Roman" pitchFamily="18" charset="0"/>
              </a:rPr>
              <a:t>phân</a:t>
            </a:r>
            <a:r>
              <a:rPr lang="en-US" sz="1200" b="1" baseline="0" dirty="0" smtClean="0">
                <a:latin typeface="+mn-lt"/>
                <a:cs typeface="Times New Roman" pitchFamily="18" charset="0"/>
              </a:rPr>
              <a:t>: </a:t>
            </a:r>
            <a:r>
              <a:rPr lang="en-US" sz="1200" baseline="0" dirty="0" err="1" smtClean="0">
                <a:latin typeface="+mn-lt"/>
                <a:cs typeface="Times New Roman" pitchFamily="18" charset="0"/>
              </a:rPr>
              <a:t>có</a:t>
            </a:r>
            <a:r>
              <a:rPr lang="en-US" sz="1200" baseline="0" dirty="0" smtClean="0">
                <a:latin typeface="+mn-lt"/>
                <a:cs typeface="Times New Roman" pitchFamily="18" charset="0"/>
              </a:rPr>
              <a:t> </a:t>
            </a:r>
            <a:r>
              <a:rPr lang="en-US" sz="1200" baseline="0" dirty="0" err="1" smtClean="0">
                <a:latin typeface="+mn-lt"/>
                <a:cs typeface="Times New Roman" pitchFamily="18" charset="0"/>
              </a:rPr>
              <a:t>chứa</a:t>
            </a:r>
            <a:r>
              <a:rPr lang="en-US" sz="1200" baseline="0" dirty="0" smtClean="0">
                <a:latin typeface="+mn-lt"/>
                <a:cs typeface="Times New Roman" pitchFamily="18" charset="0"/>
              </a:rPr>
              <a:t> </a:t>
            </a:r>
            <a:r>
              <a:rPr lang="en-US" sz="1200" baseline="0" dirty="0" err="1" smtClean="0">
                <a:latin typeface="+mn-lt"/>
                <a:cs typeface="Times New Roman" pitchFamily="18" charset="0"/>
              </a:rPr>
              <a:t>Calori</a:t>
            </a:r>
            <a:r>
              <a:rPr lang="en-US" sz="1200" baseline="0" dirty="0" smtClean="0">
                <a:latin typeface="+mn-lt"/>
                <a:cs typeface="Times New Roman" pitchFamily="18" charset="0"/>
              </a:rPr>
              <a:t>, Lipid, </a:t>
            </a:r>
            <a:r>
              <a:rPr lang="en-US" sz="1200" baseline="0" dirty="0" err="1" smtClean="0">
                <a:latin typeface="+mn-lt"/>
                <a:cs typeface="Times New Roman" pitchFamily="18" charset="0"/>
              </a:rPr>
              <a:t>chất</a:t>
            </a:r>
            <a:r>
              <a:rPr lang="en-US" sz="1200" baseline="0" dirty="0" smtClean="0">
                <a:latin typeface="+mn-lt"/>
                <a:cs typeface="Times New Roman" pitchFamily="18" charset="0"/>
              </a:rPr>
              <a:t> </a:t>
            </a:r>
            <a:r>
              <a:rPr lang="en-US" sz="1200" baseline="0" dirty="0" err="1" smtClean="0">
                <a:latin typeface="+mn-lt"/>
                <a:cs typeface="Times New Roman" pitchFamily="18" charset="0"/>
              </a:rPr>
              <a:t>béo</a:t>
            </a:r>
            <a:r>
              <a:rPr lang="en-US" sz="1200" baseline="0" dirty="0" smtClean="0">
                <a:latin typeface="+mn-lt"/>
                <a:cs typeface="Times New Roman" pitchFamily="18" charset="0"/>
              </a:rPr>
              <a:t> </a:t>
            </a:r>
            <a:r>
              <a:rPr lang="en-US" sz="1200" baseline="0" dirty="0" err="1" smtClean="0">
                <a:latin typeface="+mn-lt"/>
                <a:cs typeface="Times New Roman" pitchFamily="18" charset="0"/>
              </a:rPr>
              <a:t>bão</a:t>
            </a:r>
            <a:r>
              <a:rPr lang="en-US" sz="1200" baseline="0" dirty="0" smtClean="0">
                <a:latin typeface="+mn-lt"/>
                <a:cs typeface="Times New Roman" pitchFamily="18" charset="0"/>
              </a:rPr>
              <a:t> </a:t>
            </a:r>
            <a:r>
              <a:rPr lang="en-US" sz="1200" baseline="0" dirty="0" err="1" smtClean="0">
                <a:latin typeface="+mn-lt"/>
                <a:cs typeface="Times New Roman" pitchFamily="18" charset="0"/>
              </a:rPr>
              <a:t>hoà</a:t>
            </a:r>
            <a:r>
              <a:rPr lang="en-US" sz="1200" baseline="0" dirty="0" smtClean="0">
                <a:latin typeface="+mn-lt"/>
                <a:cs typeface="Times New Roman" pitchFamily="18" charset="0"/>
              </a:rPr>
              <a:t>, </a:t>
            </a:r>
            <a:r>
              <a:rPr lang="en-US" sz="1200" baseline="0" dirty="0" err="1" smtClean="0">
                <a:latin typeface="+mn-lt"/>
                <a:cs typeface="Times New Roman" pitchFamily="18" charset="0"/>
              </a:rPr>
              <a:t>chất</a:t>
            </a:r>
            <a:r>
              <a:rPr lang="en-US" sz="1200" baseline="0" dirty="0" smtClean="0">
                <a:latin typeface="+mn-lt"/>
                <a:cs typeface="Times New Roman" pitchFamily="18" charset="0"/>
              </a:rPr>
              <a:t> </a:t>
            </a:r>
            <a:r>
              <a:rPr lang="en-US" sz="1200" baseline="0" dirty="0" err="1" smtClean="0">
                <a:latin typeface="+mn-lt"/>
                <a:cs typeface="Times New Roman" pitchFamily="18" charset="0"/>
              </a:rPr>
              <a:t>xơ</a:t>
            </a:r>
            <a:r>
              <a:rPr lang="en-US" sz="1200" baseline="0" dirty="0" smtClean="0">
                <a:latin typeface="+mn-lt"/>
                <a:cs typeface="Times New Roman" pitchFamily="18" charset="0"/>
              </a:rPr>
              <a:t>, </a:t>
            </a:r>
            <a:r>
              <a:rPr lang="en-US" sz="1200" baseline="0" dirty="0" err="1" smtClean="0">
                <a:latin typeface="+mn-lt"/>
                <a:cs typeface="Times New Roman" pitchFamily="18" charset="0"/>
              </a:rPr>
              <a:t>carbohydrat</a:t>
            </a:r>
            <a:r>
              <a:rPr lang="en-US" sz="1200" baseline="0" dirty="0" smtClean="0">
                <a:latin typeface="+mn-lt"/>
                <a:cs typeface="Times New Roman" pitchFamily="18" charset="0"/>
              </a:rPr>
              <a:t>, </a:t>
            </a:r>
            <a:r>
              <a:rPr lang="en-US" sz="1200" baseline="0" dirty="0" err="1" smtClean="0">
                <a:latin typeface="+mn-lt"/>
                <a:cs typeface="Times New Roman" pitchFamily="18" charset="0"/>
              </a:rPr>
              <a:t>Đường</a:t>
            </a:r>
            <a:r>
              <a:rPr lang="en-US" sz="1200" baseline="0" dirty="0" smtClean="0">
                <a:latin typeface="+mn-lt"/>
                <a:cs typeface="Times New Roman" pitchFamily="18" charset="0"/>
              </a:rPr>
              <a:t>, Protein, Vitamin E, Vitamin B6, Vitamin B1, </a:t>
            </a:r>
            <a:r>
              <a:rPr lang="en-US" sz="1200" baseline="0" dirty="0" err="1" smtClean="0">
                <a:latin typeface="+mn-lt"/>
                <a:cs typeface="Times New Roman" pitchFamily="18" charset="0"/>
              </a:rPr>
              <a:t>Canxi</a:t>
            </a:r>
            <a:r>
              <a:rPr lang="en-US" sz="1200" baseline="0" dirty="0" smtClean="0">
                <a:latin typeface="+mn-lt"/>
                <a:cs typeface="Times New Roman" pitchFamily="18" charset="0"/>
              </a:rPr>
              <a:t> </a:t>
            </a:r>
            <a:r>
              <a:rPr lang="en-US" sz="1200" baseline="0" dirty="0" smtClean="0">
                <a:latin typeface="+mn-lt"/>
                <a:cs typeface="Times New Roman" pitchFamily="18" charset="0"/>
                <a:sym typeface="Wingdings"/>
              </a:rPr>
              <a:t> </a:t>
            </a:r>
            <a:r>
              <a:rPr lang="en-US" sz="1200" baseline="0" dirty="0" err="1" smtClean="0">
                <a:latin typeface="+mn-lt"/>
                <a:cs typeface="Times New Roman" pitchFamily="18" charset="0"/>
                <a:sym typeface="Wingdings"/>
              </a:rPr>
              <a:t>thuỷ</a:t>
            </a:r>
            <a:r>
              <a:rPr lang="en-US" sz="1200" baseline="0" dirty="0" smtClean="0">
                <a:latin typeface="+mn-lt"/>
                <a:cs typeface="Times New Roman" pitchFamily="18" charset="0"/>
                <a:sym typeface="Wingdings"/>
              </a:rPr>
              <a:t> </a:t>
            </a:r>
            <a:r>
              <a:rPr lang="en-US" sz="1200" baseline="0" dirty="0" err="1" smtClean="0">
                <a:latin typeface="+mn-lt"/>
                <a:cs typeface="Times New Roman" pitchFamily="18" charset="0"/>
                <a:sym typeface="Wingdings"/>
              </a:rPr>
              <a:t>phân</a:t>
            </a:r>
            <a:r>
              <a:rPr lang="en-US" sz="1200" baseline="0" dirty="0" smtClean="0">
                <a:latin typeface="+mn-lt"/>
                <a:cs typeface="Times New Roman" pitchFamily="18" charset="0"/>
                <a:sym typeface="Wingdings"/>
              </a:rPr>
              <a:t> (chia </a:t>
            </a:r>
            <a:r>
              <a:rPr lang="en-US" sz="1200" baseline="0" dirty="0" err="1" smtClean="0">
                <a:latin typeface="+mn-lt"/>
                <a:cs typeface="Times New Roman" pitchFamily="18" charset="0"/>
                <a:sym typeface="Wingdings"/>
              </a:rPr>
              <a:t>cắt</a:t>
            </a:r>
            <a:r>
              <a:rPr lang="en-US" sz="1200" baseline="0" dirty="0" smtClean="0">
                <a:latin typeface="+mn-lt"/>
                <a:cs typeface="Times New Roman" pitchFamily="18" charset="0"/>
                <a:sym typeface="Wingdings"/>
              </a:rPr>
              <a:t> </a:t>
            </a:r>
            <a:r>
              <a:rPr lang="en-US" sz="1200" baseline="0" dirty="0" err="1" smtClean="0">
                <a:latin typeface="+mn-lt"/>
                <a:cs typeface="Times New Roman" pitchFamily="18" charset="0"/>
                <a:sym typeface="Wingdings"/>
              </a:rPr>
              <a:t>liên</a:t>
            </a:r>
            <a:r>
              <a:rPr lang="en-US" sz="1200" baseline="0" dirty="0" smtClean="0">
                <a:latin typeface="+mn-lt"/>
                <a:cs typeface="Times New Roman" pitchFamily="18" charset="0"/>
                <a:sym typeface="Wingdings"/>
              </a:rPr>
              <a:t> </a:t>
            </a:r>
            <a:r>
              <a:rPr lang="en-US" sz="1200" baseline="0" dirty="0" err="1" smtClean="0">
                <a:latin typeface="+mn-lt"/>
                <a:cs typeface="Times New Roman" pitchFamily="18" charset="0"/>
                <a:sym typeface="Wingdings"/>
              </a:rPr>
              <a:t>kết</a:t>
            </a:r>
            <a:r>
              <a:rPr lang="en-US" sz="1200" baseline="0" dirty="0" smtClean="0">
                <a:latin typeface="+mn-lt"/>
                <a:cs typeface="Times New Roman" pitchFamily="18" charset="0"/>
                <a:sym typeface="Wingdings"/>
              </a:rPr>
              <a:t> </a:t>
            </a:r>
            <a:r>
              <a:rPr lang="en-US" sz="1200" baseline="0" dirty="0" err="1" smtClean="0">
                <a:latin typeface="+mn-lt"/>
                <a:cs typeface="Times New Roman" pitchFamily="18" charset="0"/>
                <a:sym typeface="Wingdings"/>
              </a:rPr>
              <a:t>hoá</a:t>
            </a:r>
            <a:r>
              <a:rPr lang="en-US" sz="1200" baseline="0" dirty="0" smtClean="0">
                <a:latin typeface="+mn-lt"/>
                <a:cs typeface="Times New Roman" pitchFamily="18" charset="0"/>
                <a:sym typeface="Wingdings"/>
              </a:rPr>
              <a:t> </a:t>
            </a:r>
            <a:r>
              <a:rPr lang="en-US" sz="1200" baseline="0" dirty="0" err="1" smtClean="0">
                <a:latin typeface="+mn-lt"/>
                <a:cs typeface="Times New Roman" pitchFamily="18" charset="0"/>
                <a:sym typeface="Wingdings"/>
              </a:rPr>
              <a:t>học</a:t>
            </a:r>
            <a:r>
              <a:rPr lang="en-US" sz="1200" baseline="0" dirty="0" smtClean="0">
                <a:latin typeface="+mn-lt"/>
                <a:cs typeface="Times New Roman" pitchFamily="18" charset="0"/>
                <a:sym typeface="Wingdings"/>
              </a:rPr>
              <a:t> </a:t>
            </a:r>
            <a:r>
              <a:rPr lang="en-US" sz="1200" baseline="0" dirty="0" err="1" smtClean="0">
                <a:latin typeface="+mn-lt"/>
                <a:cs typeface="Times New Roman" pitchFamily="18" charset="0"/>
                <a:sym typeface="Wingdings"/>
              </a:rPr>
              <a:t>bằng</a:t>
            </a:r>
            <a:r>
              <a:rPr lang="en-US" sz="1200" baseline="0" dirty="0" smtClean="0">
                <a:latin typeface="+mn-lt"/>
                <a:cs typeface="Times New Roman" pitchFamily="18" charset="0"/>
                <a:sym typeface="Wingdings"/>
              </a:rPr>
              <a:t> </a:t>
            </a:r>
            <a:r>
              <a:rPr lang="en-US" sz="1200" baseline="0" dirty="0" err="1" smtClean="0">
                <a:latin typeface="+mn-lt"/>
                <a:cs typeface="Times New Roman" pitchFamily="18" charset="0"/>
                <a:sym typeface="Wingdings"/>
              </a:rPr>
              <a:t>việc</a:t>
            </a:r>
            <a:r>
              <a:rPr lang="en-US" sz="1200" baseline="0" dirty="0" smtClean="0">
                <a:latin typeface="+mn-lt"/>
                <a:cs typeface="Times New Roman" pitchFamily="18" charset="0"/>
                <a:sym typeface="Wingdings"/>
              </a:rPr>
              <a:t> </a:t>
            </a:r>
            <a:r>
              <a:rPr lang="en-US" sz="1200" baseline="0" dirty="0" err="1" smtClean="0">
                <a:latin typeface="+mn-lt"/>
                <a:cs typeface="Times New Roman" pitchFamily="18" charset="0"/>
                <a:sym typeface="Wingdings"/>
              </a:rPr>
              <a:t>thêm</a:t>
            </a:r>
            <a:r>
              <a:rPr lang="en-US" sz="1200" baseline="0" dirty="0" smtClean="0">
                <a:latin typeface="+mn-lt"/>
                <a:cs typeface="Times New Roman" pitchFamily="18" charset="0"/>
                <a:sym typeface="Wingdings"/>
              </a:rPr>
              <a:t> </a:t>
            </a:r>
            <a:r>
              <a:rPr lang="en-US" sz="1200" baseline="0" dirty="0" err="1" smtClean="0">
                <a:latin typeface="+mn-lt"/>
                <a:cs typeface="Times New Roman" pitchFamily="18" charset="0"/>
                <a:sym typeface="Wingdings"/>
              </a:rPr>
              <a:t>nước</a:t>
            </a:r>
            <a:r>
              <a:rPr lang="en-US" sz="1200" baseline="0" dirty="0" smtClean="0">
                <a:latin typeface="+mn-lt"/>
                <a:cs typeface="Times New Roman" pitchFamily="18" charset="0"/>
                <a:sym typeface="Wingdings"/>
              </a:rPr>
              <a:t>  </a:t>
            </a:r>
            <a:r>
              <a:rPr lang="en-US" sz="1200" baseline="0" dirty="0" err="1" smtClean="0">
                <a:latin typeface="+mn-lt"/>
                <a:cs typeface="Times New Roman" pitchFamily="18" charset="0"/>
                <a:sym typeface="Wingdings"/>
              </a:rPr>
              <a:t>thành</a:t>
            </a:r>
            <a:r>
              <a:rPr lang="en-US" sz="1200" baseline="0" dirty="0" smtClean="0">
                <a:latin typeface="+mn-lt"/>
                <a:cs typeface="Times New Roman" pitchFamily="18" charset="0"/>
                <a:sym typeface="Wingdings"/>
              </a:rPr>
              <a:t> </a:t>
            </a:r>
            <a:r>
              <a:rPr lang="en-US" sz="1200" baseline="0" dirty="0" err="1" smtClean="0">
                <a:latin typeface="+mn-lt"/>
                <a:cs typeface="Times New Roman" pitchFamily="18" charset="0"/>
                <a:sym typeface="Wingdings"/>
              </a:rPr>
              <a:t>các</a:t>
            </a:r>
            <a:r>
              <a:rPr lang="en-US" sz="1200" baseline="0" dirty="0" smtClean="0">
                <a:latin typeface="+mn-lt"/>
                <a:cs typeface="Times New Roman" pitchFamily="18" charset="0"/>
                <a:sym typeface="Wingdings"/>
              </a:rPr>
              <a:t> </a:t>
            </a:r>
            <a:r>
              <a:rPr lang="en-US" sz="1200" baseline="0" dirty="0" err="1" smtClean="0">
                <a:latin typeface="+mn-lt"/>
                <a:cs typeface="Times New Roman" pitchFamily="18" charset="0"/>
                <a:sym typeface="Wingdings"/>
              </a:rPr>
              <a:t>hạt</a:t>
            </a:r>
            <a:r>
              <a:rPr lang="en-US" sz="1200" baseline="0" dirty="0" smtClean="0">
                <a:latin typeface="+mn-lt"/>
                <a:cs typeface="Times New Roman" pitchFamily="18" charset="0"/>
                <a:sym typeface="Wingdings"/>
              </a:rPr>
              <a:t> protein </a:t>
            </a:r>
            <a:r>
              <a:rPr lang="en-US" sz="1200" baseline="0" dirty="0" err="1" smtClean="0">
                <a:latin typeface="+mn-lt"/>
                <a:cs typeface="Times New Roman" pitchFamily="18" charset="0"/>
                <a:sym typeface="Wingdings"/>
              </a:rPr>
              <a:t>siêu</a:t>
            </a:r>
            <a:r>
              <a:rPr lang="en-US" sz="1200" baseline="0" dirty="0" smtClean="0">
                <a:latin typeface="+mn-lt"/>
                <a:cs typeface="Times New Roman" pitchFamily="18" charset="0"/>
                <a:sym typeface="Wingdings"/>
              </a:rPr>
              <a:t> </a:t>
            </a:r>
            <a:r>
              <a:rPr lang="en-US" sz="1200" baseline="0" dirty="0" err="1" smtClean="0">
                <a:latin typeface="+mn-lt"/>
                <a:cs typeface="Times New Roman" pitchFamily="18" charset="0"/>
                <a:sym typeface="Wingdings"/>
              </a:rPr>
              <a:t>nhỏ</a:t>
            </a:r>
            <a:r>
              <a:rPr lang="en-US" sz="1200" baseline="0" dirty="0" smtClean="0">
                <a:latin typeface="+mn-lt"/>
                <a:cs typeface="Times New Roman" pitchFamily="18" charset="0"/>
                <a:sym typeface="Wingdings"/>
              </a:rPr>
              <a:t>.</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b="1" baseline="0" dirty="0" smtClean="0">
                <a:latin typeface="+mn-lt"/>
                <a:cs typeface="Times New Roman" pitchFamily="18" charset="0"/>
              </a:rPr>
              <a:t>Protein </a:t>
            </a:r>
            <a:r>
              <a:rPr lang="en-US" sz="1200" b="1" baseline="0" dirty="0" err="1" smtClean="0">
                <a:latin typeface="+mn-lt"/>
                <a:cs typeface="Times New Roman" pitchFamily="18" charset="0"/>
              </a:rPr>
              <a:t>đậu</a:t>
            </a:r>
            <a:r>
              <a:rPr lang="en-US" sz="1200" b="1" baseline="0" dirty="0" smtClean="0">
                <a:latin typeface="+mn-lt"/>
                <a:cs typeface="Times New Roman" pitchFamily="18" charset="0"/>
              </a:rPr>
              <a:t> </a:t>
            </a:r>
            <a:r>
              <a:rPr lang="en-US" sz="1200" b="1" baseline="0" dirty="0" err="1" smtClean="0">
                <a:latin typeface="+mn-lt"/>
                <a:cs typeface="Times New Roman" pitchFamily="18" charset="0"/>
              </a:rPr>
              <a:t>nành</a:t>
            </a:r>
            <a:r>
              <a:rPr lang="en-US" sz="1200" b="1" baseline="0" dirty="0" smtClean="0">
                <a:latin typeface="+mn-lt"/>
                <a:cs typeface="Times New Roman" pitchFamily="18" charset="0"/>
              </a:rPr>
              <a:t>: </a:t>
            </a:r>
            <a:r>
              <a:rPr lang="en-US" sz="1200" dirty="0" smtClean="0">
                <a:latin typeface="Times New Roman" pitchFamily="18" charset="0"/>
                <a:cs typeface="Times New Roman" pitchFamily="18" charset="0"/>
              </a:rPr>
              <a:t>Protein </a:t>
            </a:r>
            <a:r>
              <a:rPr lang="en-US" sz="1200" dirty="0" err="1" smtClean="0">
                <a:latin typeface="Times New Roman" pitchFamily="18" charset="0"/>
                <a:cs typeface="Times New Roman" pitchFamily="18" charset="0"/>
              </a:rPr>
              <a:t>từ</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đậu</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tương</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có</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chứa</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đến</a:t>
            </a:r>
            <a:r>
              <a:rPr lang="en-US" sz="1200" dirty="0" smtClean="0">
                <a:latin typeface="Times New Roman" pitchFamily="18" charset="0"/>
                <a:cs typeface="Times New Roman" pitchFamily="18" charset="0"/>
              </a:rPr>
              <a:t> 40% protein, lipid (12-25%), </a:t>
            </a:r>
            <a:r>
              <a:rPr lang="en-US" sz="1200" dirty="0" err="1" smtClean="0">
                <a:latin typeface="Times New Roman" pitchFamily="18" charset="0"/>
                <a:cs typeface="Times New Roman" pitchFamily="18" charset="0"/>
              </a:rPr>
              <a:t>glucid</a:t>
            </a:r>
            <a:r>
              <a:rPr lang="en-US" sz="1200" dirty="0" smtClean="0">
                <a:latin typeface="Times New Roman" pitchFamily="18" charset="0"/>
                <a:cs typeface="Times New Roman" pitchFamily="18" charset="0"/>
              </a:rPr>
              <a:t> (10-15%) </a:t>
            </a:r>
            <a:r>
              <a:rPr lang="en-US" sz="1200" dirty="0" err="1" smtClean="0">
                <a:latin typeface="Times New Roman" pitchFamily="18" charset="0"/>
                <a:cs typeface="Times New Roman" pitchFamily="18" charset="0"/>
              </a:rPr>
              <a:t>và</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các</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muối</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khoáng</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Ca</a:t>
            </a:r>
            <a:r>
              <a:rPr lang="en-US" sz="1200" dirty="0" smtClean="0">
                <a:latin typeface="Times New Roman" pitchFamily="18" charset="0"/>
                <a:cs typeface="Times New Roman" pitchFamily="18" charset="0"/>
              </a:rPr>
              <a:t>, Fe, Mg, P, K, Na, </a:t>
            </a:r>
            <a:r>
              <a:rPr lang="en-US" sz="1200" dirty="0" err="1" smtClean="0">
                <a:latin typeface="Times New Roman" pitchFamily="18" charset="0"/>
                <a:cs typeface="Times New Roman" pitchFamily="18" charset="0"/>
              </a:rPr>
              <a:t>các</a:t>
            </a:r>
            <a:r>
              <a:rPr lang="en-US" sz="1200" dirty="0" smtClean="0">
                <a:latin typeface="Times New Roman" pitchFamily="18" charset="0"/>
                <a:cs typeface="Times New Roman" pitchFamily="18" charset="0"/>
              </a:rPr>
              <a:t> vitamin A, B1, B2, D, E, F, </a:t>
            </a:r>
            <a:r>
              <a:rPr lang="en-US" sz="1200" dirty="0" err="1" smtClean="0">
                <a:latin typeface="Times New Roman" pitchFamily="18" charset="0"/>
                <a:cs typeface="Times New Roman" pitchFamily="18" charset="0"/>
              </a:rPr>
              <a:t>các</a:t>
            </a:r>
            <a:r>
              <a:rPr lang="en-US" sz="1200" dirty="0" smtClean="0">
                <a:latin typeface="Times New Roman" pitchFamily="18" charset="0"/>
                <a:cs typeface="Times New Roman" pitchFamily="18" charset="0"/>
              </a:rPr>
              <a:t> enzyme….</a:t>
            </a:r>
            <a:r>
              <a:rPr lang="en-US" sz="1200" dirty="0" err="1" smtClean="0">
                <a:latin typeface="Times New Roman" pitchFamily="18" charset="0"/>
                <a:cs typeface="Times New Roman" pitchFamily="18" charset="0"/>
              </a:rPr>
              <a:t>Ngoài</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ra</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trong</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đậu</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tương</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còn</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có</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đủ</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các</a:t>
            </a:r>
            <a:r>
              <a:rPr lang="en-US" sz="1200" dirty="0" smtClean="0">
                <a:latin typeface="Times New Roman" pitchFamily="18" charset="0"/>
                <a:cs typeface="Times New Roman" pitchFamily="18" charset="0"/>
              </a:rPr>
              <a:t> acid </a:t>
            </a:r>
            <a:r>
              <a:rPr lang="en-US" sz="1200" dirty="0" err="1" smtClean="0">
                <a:latin typeface="Times New Roman" pitchFamily="18" charset="0"/>
                <a:cs typeface="Times New Roman" pitchFamily="18" charset="0"/>
              </a:rPr>
              <a:t>amin</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cơ</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bản</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isoleucin</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lysin</a:t>
            </a:r>
            <a:r>
              <a:rPr lang="en-US" sz="1200" dirty="0" smtClean="0">
                <a:latin typeface="Times New Roman" pitchFamily="18" charset="0"/>
                <a:cs typeface="Times New Roman" pitchFamily="18" charset="0"/>
              </a:rPr>
              <a:t>…</a:t>
            </a:r>
            <a:r>
              <a:rPr lang="en-US" sz="1200" dirty="0" err="1" smtClean="0">
                <a:latin typeface="Times New Roman" pitchFamily="18" charset="0"/>
                <a:cs typeface="Times New Roman" pitchFamily="18" charset="0"/>
              </a:rPr>
              <a:t>và</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là</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một</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nguồn</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cung</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cấp</a:t>
            </a:r>
            <a:r>
              <a:rPr lang="en-US" sz="1200" dirty="0" smtClean="0">
                <a:latin typeface="Times New Roman" pitchFamily="18" charset="0"/>
                <a:cs typeface="Times New Roman" pitchFamily="18" charset="0"/>
              </a:rPr>
              <a:t> protein </a:t>
            </a:r>
            <a:r>
              <a:rPr lang="en-US" sz="1200" dirty="0" err="1" smtClean="0">
                <a:latin typeface="Times New Roman" pitchFamily="18" charset="0"/>
                <a:cs typeface="Times New Roman" pitchFamily="18" charset="0"/>
              </a:rPr>
              <a:t>hoàn</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chỉnh</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vì</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chưa</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một</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lượng</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đáng</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kể</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các</a:t>
            </a:r>
            <a:r>
              <a:rPr lang="en-US" sz="1200" dirty="0" smtClean="0">
                <a:latin typeface="Times New Roman" pitchFamily="18" charset="0"/>
                <a:cs typeface="Times New Roman" pitchFamily="18" charset="0"/>
              </a:rPr>
              <a:t> amino acid </a:t>
            </a:r>
            <a:r>
              <a:rPr lang="en-US" sz="1200" dirty="0" err="1" smtClean="0">
                <a:latin typeface="Times New Roman" pitchFamily="18" charset="0"/>
                <a:cs typeface="Times New Roman" pitchFamily="18" charset="0"/>
              </a:rPr>
              <a:t>không</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thay</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thế</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cần</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thiết</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cho</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cơ</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thể</a:t>
            </a:r>
            <a:r>
              <a:rPr lang="en-US" sz="1200" dirty="0" smtClean="0">
                <a:latin typeface="Times New Roman" pitchFamily="18" charset="0"/>
                <a:cs typeface="Times New Roman" pitchFamily="18" charset="0"/>
              </a:rPr>
              <a:t>. </a:t>
            </a:r>
            <a:r>
              <a:rPr lang="en-US" sz="1200" dirty="0" smtClean="0">
                <a:latin typeface="Times New Roman" pitchFamily="18" charset="0"/>
                <a:cs typeface="Times New Roman" pitchFamily="18" charset="0"/>
                <a:sym typeface="Wingdings"/>
              </a:rPr>
              <a:t> </a:t>
            </a:r>
            <a:r>
              <a:rPr lang="en-US" sz="1200" dirty="0" err="1" smtClean="0">
                <a:latin typeface="Times New Roman" pitchFamily="18" charset="0"/>
                <a:cs typeface="Times New Roman" pitchFamily="18" charset="0"/>
                <a:sym typeface="Wingdings"/>
              </a:rPr>
              <a:t>làm</a:t>
            </a:r>
            <a:r>
              <a:rPr lang="en-US" sz="1200" dirty="0" smtClean="0">
                <a:latin typeface="Times New Roman" pitchFamily="18" charset="0"/>
                <a:cs typeface="Times New Roman" pitchFamily="18" charset="0"/>
                <a:sym typeface="Wingdings"/>
              </a:rPr>
              <a:t> </a:t>
            </a:r>
            <a:r>
              <a:rPr lang="en-US" sz="1200" dirty="0" err="1" smtClean="0">
                <a:latin typeface="Times New Roman" pitchFamily="18" charset="0"/>
                <a:cs typeface="Times New Roman" pitchFamily="18" charset="0"/>
                <a:sym typeface="Wingdings"/>
              </a:rPr>
              <a:t>dịu</a:t>
            </a:r>
            <a:r>
              <a:rPr lang="en-US" sz="1200" dirty="0" smtClean="0">
                <a:latin typeface="Times New Roman" pitchFamily="18" charset="0"/>
                <a:cs typeface="Times New Roman" pitchFamily="18" charset="0"/>
                <a:sym typeface="Wingdings"/>
              </a:rPr>
              <a:t> </a:t>
            </a:r>
            <a:r>
              <a:rPr lang="en-US" sz="1200" dirty="0" err="1" smtClean="0">
                <a:latin typeface="Times New Roman" pitchFamily="18" charset="0"/>
                <a:cs typeface="Times New Roman" pitchFamily="18" charset="0"/>
                <a:sym typeface="Wingdings"/>
              </a:rPr>
              <a:t>và</a:t>
            </a:r>
            <a:r>
              <a:rPr lang="en-US" sz="1200" dirty="0" smtClean="0">
                <a:latin typeface="Times New Roman" pitchFamily="18" charset="0"/>
                <a:cs typeface="Times New Roman" pitchFamily="18" charset="0"/>
                <a:sym typeface="Wingdings"/>
              </a:rPr>
              <a:t> </a:t>
            </a:r>
            <a:r>
              <a:rPr lang="en-US" sz="1200" dirty="0" err="1" smtClean="0">
                <a:latin typeface="Times New Roman" pitchFamily="18" charset="0"/>
                <a:cs typeface="Times New Roman" pitchFamily="18" charset="0"/>
                <a:sym typeface="Wingdings"/>
              </a:rPr>
              <a:t>làm</a:t>
            </a:r>
            <a:r>
              <a:rPr lang="en-US" sz="1200" dirty="0" smtClean="0">
                <a:latin typeface="Times New Roman" pitchFamily="18" charset="0"/>
                <a:cs typeface="Times New Roman" pitchFamily="18" charset="0"/>
                <a:sym typeface="Wingdings"/>
              </a:rPr>
              <a:t> </a:t>
            </a:r>
            <a:r>
              <a:rPr lang="en-US" sz="1200" dirty="0" err="1" smtClean="0">
                <a:latin typeface="Times New Roman" pitchFamily="18" charset="0"/>
                <a:cs typeface="Times New Roman" pitchFamily="18" charset="0"/>
                <a:sym typeface="Wingdings"/>
              </a:rPr>
              <a:t>giảm</a:t>
            </a:r>
            <a:r>
              <a:rPr lang="en-US" sz="1200" dirty="0" smtClean="0">
                <a:latin typeface="Times New Roman" pitchFamily="18" charset="0"/>
                <a:cs typeface="Times New Roman" pitchFamily="18" charset="0"/>
                <a:sym typeface="Wingdings"/>
              </a:rPr>
              <a:t> </a:t>
            </a:r>
            <a:r>
              <a:rPr lang="en-US" sz="1200" dirty="0" err="1" smtClean="0">
                <a:latin typeface="Times New Roman" pitchFamily="18" charset="0"/>
                <a:cs typeface="Times New Roman" pitchFamily="18" charset="0"/>
                <a:sym typeface="Wingdings"/>
              </a:rPr>
              <a:t>thâm</a:t>
            </a:r>
            <a:r>
              <a:rPr lang="en-US" sz="1200" dirty="0" smtClean="0">
                <a:latin typeface="Times New Roman" pitchFamily="18" charset="0"/>
                <a:cs typeface="Times New Roman" pitchFamily="18" charset="0"/>
                <a:sym typeface="Wingdings"/>
              </a:rPr>
              <a:t> </a:t>
            </a:r>
            <a:r>
              <a:rPr lang="en-US" sz="1200" dirty="0" err="1" smtClean="0">
                <a:latin typeface="Times New Roman" pitchFamily="18" charset="0"/>
                <a:cs typeface="Times New Roman" pitchFamily="18" charset="0"/>
                <a:sym typeface="Wingdings"/>
              </a:rPr>
              <a:t>bọng</a:t>
            </a:r>
            <a:r>
              <a:rPr lang="en-US" sz="1200" dirty="0" smtClean="0">
                <a:latin typeface="Times New Roman" pitchFamily="18" charset="0"/>
                <a:cs typeface="Times New Roman" pitchFamily="18" charset="0"/>
                <a:sym typeface="Wingdings"/>
              </a:rPr>
              <a:t> </a:t>
            </a:r>
            <a:r>
              <a:rPr lang="en-US" sz="1200" dirty="0" err="1" smtClean="0">
                <a:latin typeface="Times New Roman" pitchFamily="18" charset="0"/>
                <a:cs typeface="Times New Roman" pitchFamily="18" charset="0"/>
                <a:sym typeface="Wingdings"/>
              </a:rPr>
              <a:t>mắt</a:t>
            </a:r>
            <a:r>
              <a:rPr lang="en-US" sz="1200" dirty="0" smtClean="0">
                <a:latin typeface="Times New Roman" pitchFamily="18" charset="0"/>
                <a:cs typeface="Times New Roman" pitchFamily="18" charset="0"/>
                <a:sym typeface="Wingdings"/>
              </a:rPr>
              <a:t>, </a:t>
            </a:r>
            <a:r>
              <a:rPr lang="en-US" sz="1200" dirty="0" err="1" smtClean="0">
                <a:latin typeface="Times New Roman" pitchFamily="18" charset="0"/>
                <a:cs typeface="Times New Roman" pitchFamily="18" charset="0"/>
                <a:sym typeface="Wingdings"/>
              </a:rPr>
              <a:t>làm</a:t>
            </a:r>
            <a:r>
              <a:rPr lang="en-US" sz="1200" dirty="0" smtClean="0">
                <a:latin typeface="Times New Roman" pitchFamily="18" charset="0"/>
                <a:cs typeface="Times New Roman" pitchFamily="18" charset="0"/>
                <a:sym typeface="Wingdings"/>
              </a:rPr>
              <a:t> </a:t>
            </a:r>
            <a:r>
              <a:rPr lang="en-US" sz="1200" dirty="0" err="1" smtClean="0">
                <a:latin typeface="Times New Roman" pitchFamily="18" charset="0"/>
                <a:cs typeface="Times New Roman" pitchFamily="18" charset="0"/>
                <a:sym typeface="Wingdings"/>
              </a:rPr>
              <a:t>mờ</a:t>
            </a:r>
            <a:r>
              <a:rPr lang="en-US" sz="1200" dirty="0" smtClean="0">
                <a:latin typeface="Times New Roman" pitchFamily="18" charset="0"/>
                <a:cs typeface="Times New Roman" pitchFamily="18" charset="0"/>
                <a:sym typeface="Wingdings"/>
              </a:rPr>
              <a:t> </a:t>
            </a:r>
            <a:r>
              <a:rPr lang="en-US" sz="1200" dirty="0" err="1" smtClean="0">
                <a:latin typeface="Times New Roman" pitchFamily="18" charset="0"/>
                <a:cs typeface="Times New Roman" pitchFamily="18" charset="0"/>
                <a:sym typeface="Wingdings"/>
              </a:rPr>
              <a:t>các</a:t>
            </a:r>
            <a:r>
              <a:rPr lang="en-US" sz="1200" dirty="0" smtClean="0">
                <a:latin typeface="Times New Roman" pitchFamily="18" charset="0"/>
                <a:cs typeface="Times New Roman" pitchFamily="18" charset="0"/>
                <a:sym typeface="Wingdings"/>
              </a:rPr>
              <a:t> </a:t>
            </a:r>
            <a:r>
              <a:rPr lang="en-US" sz="1200" dirty="0" err="1" smtClean="0">
                <a:latin typeface="Times New Roman" pitchFamily="18" charset="0"/>
                <a:cs typeface="Times New Roman" pitchFamily="18" charset="0"/>
                <a:sym typeface="Wingdings"/>
              </a:rPr>
              <a:t>nếp</a:t>
            </a:r>
            <a:r>
              <a:rPr lang="en-US" sz="1200" dirty="0" smtClean="0">
                <a:latin typeface="Times New Roman" pitchFamily="18" charset="0"/>
                <a:cs typeface="Times New Roman" pitchFamily="18" charset="0"/>
                <a:sym typeface="Wingdings"/>
              </a:rPr>
              <a:t> </a:t>
            </a:r>
            <a:r>
              <a:rPr lang="en-US" sz="1200" dirty="0" err="1" smtClean="0">
                <a:latin typeface="Times New Roman" pitchFamily="18" charset="0"/>
                <a:cs typeface="Times New Roman" pitchFamily="18" charset="0"/>
                <a:sym typeface="Wingdings"/>
              </a:rPr>
              <a:t>nhăn</a:t>
            </a:r>
            <a:r>
              <a:rPr lang="en-US" sz="1200" dirty="0" smtClean="0">
                <a:latin typeface="Times New Roman" pitchFamily="18" charset="0"/>
                <a:cs typeface="Times New Roman" pitchFamily="18" charset="0"/>
                <a:sym typeface="Wingdings"/>
              </a:rPr>
              <a:t> </a:t>
            </a:r>
            <a:r>
              <a:rPr lang="en-US" sz="1200" dirty="0" err="1" smtClean="0">
                <a:latin typeface="Times New Roman" pitchFamily="18" charset="0"/>
                <a:cs typeface="Times New Roman" pitchFamily="18" charset="0"/>
                <a:sym typeface="Wingdings"/>
              </a:rPr>
              <a:t>và</a:t>
            </a:r>
            <a:r>
              <a:rPr lang="en-US" sz="1200" dirty="0" smtClean="0">
                <a:latin typeface="Times New Roman" pitchFamily="18" charset="0"/>
                <a:cs typeface="Times New Roman" pitchFamily="18" charset="0"/>
                <a:sym typeface="Wingdings"/>
              </a:rPr>
              <a:t> </a:t>
            </a:r>
            <a:r>
              <a:rPr lang="en-US" sz="1200" dirty="0" err="1" smtClean="0">
                <a:latin typeface="Times New Roman" pitchFamily="18" charset="0"/>
                <a:cs typeface="Times New Roman" pitchFamily="18" charset="0"/>
                <a:sym typeface="Wingdings"/>
              </a:rPr>
              <a:t>cung</a:t>
            </a:r>
            <a:r>
              <a:rPr lang="en-US" sz="1200" dirty="0" smtClean="0">
                <a:latin typeface="Times New Roman" pitchFamily="18" charset="0"/>
                <a:cs typeface="Times New Roman" pitchFamily="18" charset="0"/>
                <a:sym typeface="Wingdings"/>
              </a:rPr>
              <a:t> </a:t>
            </a:r>
            <a:r>
              <a:rPr lang="en-US" sz="1200" dirty="0" err="1" smtClean="0">
                <a:latin typeface="Times New Roman" pitchFamily="18" charset="0"/>
                <a:cs typeface="Times New Roman" pitchFamily="18" charset="0"/>
                <a:sym typeface="Wingdings"/>
              </a:rPr>
              <a:t>cấp</a:t>
            </a:r>
            <a:r>
              <a:rPr lang="en-US" sz="1200" dirty="0" smtClean="0">
                <a:latin typeface="Times New Roman" pitchFamily="18" charset="0"/>
                <a:cs typeface="Times New Roman" pitchFamily="18" charset="0"/>
                <a:sym typeface="Wingdings"/>
              </a:rPr>
              <a:t> </a:t>
            </a:r>
            <a:r>
              <a:rPr lang="en-US" sz="1200" dirty="0" err="1" smtClean="0">
                <a:latin typeface="Times New Roman" pitchFamily="18" charset="0"/>
                <a:cs typeface="Times New Roman" pitchFamily="18" charset="0"/>
                <a:sym typeface="Wingdings"/>
              </a:rPr>
              <a:t>nước</a:t>
            </a:r>
            <a:r>
              <a:rPr lang="en-US" sz="1200" dirty="0" smtClean="0">
                <a:latin typeface="Times New Roman" pitchFamily="18" charset="0"/>
                <a:cs typeface="Times New Roman" pitchFamily="18" charset="0"/>
                <a:sym typeface="Wingdings"/>
              </a:rPr>
              <a:t> </a:t>
            </a:r>
            <a:r>
              <a:rPr lang="en-US" sz="1200" dirty="0" err="1" smtClean="0">
                <a:latin typeface="Times New Roman" pitchFamily="18" charset="0"/>
                <a:cs typeface="Times New Roman" pitchFamily="18" charset="0"/>
                <a:sym typeface="Wingdings"/>
              </a:rPr>
              <a:t>cho</a:t>
            </a:r>
            <a:r>
              <a:rPr lang="en-US" sz="1200" dirty="0" smtClean="0">
                <a:latin typeface="Times New Roman" pitchFamily="18" charset="0"/>
                <a:cs typeface="Times New Roman" pitchFamily="18" charset="0"/>
                <a:sym typeface="Wingdings"/>
              </a:rPr>
              <a:t> da.</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b="1" baseline="0" dirty="0" smtClean="0">
                <a:latin typeface="+mn-lt"/>
                <a:cs typeface="Times New Roman" pitchFamily="18" charset="0"/>
              </a:rPr>
              <a:t>Olive Oil: </a:t>
            </a:r>
            <a:r>
              <a:rPr lang="en-US" sz="1200" baseline="0" dirty="0" err="1" smtClean="0">
                <a:latin typeface="+mn-lt"/>
                <a:cs typeface="Times New Roman" pitchFamily="18" charset="0"/>
              </a:rPr>
              <a:t>có</a:t>
            </a:r>
            <a:r>
              <a:rPr lang="en-US" sz="1200" baseline="0" dirty="0" smtClean="0">
                <a:latin typeface="+mn-lt"/>
                <a:cs typeface="Times New Roman" pitchFamily="18" charset="0"/>
              </a:rPr>
              <a:t> </a:t>
            </a:r>
            <a:r>
              <a:rPr lang="en-US" sz="1200" baseline="0" dirty="0" err="1" smtClean="0">
                <a:latin typeface="+mn-lt"/>
                <a:cs typeface="Times New Roman" pitchFamily="18" charset="0"/>
              </a:rPr>
              <a:t>chứa</a:t>
            </a:r>
            <a:r>
              <a:rPr lang="en-US" sz="1200" baseline="0" dirty="0" smtClean="0">
                <a:latin typeface="+mn-lt"/>
                <a:cs typeface="Times New Roman" pitchFamily="18" charset="0"/>
              </a:rPr>
              <a:t> </a:t>
            </a:r>
            <a:r>
              <a:rPr lang="en-US" sz="1200" baseline="0" dirty="0" err="1" smtClean="0">
                <a:latin typeface="+mn-lt"/>
                <a:cs typeface="Times New Roman" pitchFamily="18" charset="0"/>
              </a:rPr>
              <a:t>rất</a:t>
            </a:r>
            <a:r>
              <a:rPr lang="en-US" sz="1200" baseline="0" dirty="0" smtClean="0">
                <a:latin typeface="+mn-lt"/>
                <a:cs typeface="Times New Roman" pitchFamily="18" charset="0"/>
              </a:rPr>
              <a:t> </a:t>
            </a:r>
            <a:r>
              <a:rPr lang="en-US" sz="1200" baseline="0" dirty="0" err="1" smtClean="0">
                <a:latin typeface="+mn-lt"/>
                <a:cs typeface="Times New Roman" pitchFamily="18" charset="0"/>
              </a:rPr>
              <a:t>nhiều</a:t>
            </a:r>
            <a:r>
              <a:rPr lang="en-US" sz="1200" baseline="0" dirty="0" smtClean="0">
                <a:latin typeface="+mn-lt"/>
                <a:cs typeface="Times New Roman" pitchFamily="18" charset="0"/>
              </a:rPr>
              <a:t> vitamin A, D, F, K, </a:t>
            </a:r>
            <a:r>
              <a:rPr lang="en-US" sz="1200" baseline="0" dirty="0" err="1" smtClean="0">
                <a:latin typeface="+mn-lt"/>
                <a:cs typeface="Times New Roman" pitchFamily="18" charset="0"/>
              </a:rPr>
              <a:t>carotine</a:t>
            </a:r>
            <a:r>
              <a:rPr lang="en-US" sz="1200" baseline="0" dirty="0" smtClean="0">
                <a:latin typeface="+mn-lt"/>
                <a:cs typeface="Times New Roman" pitchFamily="18" charset="0"/>
              </a:rPr>
              <a:t>, k </a:t>
            </a:r>
            <a:r>
              <a:rPr lang="en-US" sz="1200" baseline="0" dirty="0" err="1" smtClean="0">
                <a:latin typeface="+mn-lt"/>
                <a:cs typeface="Times New Roman" pitchFamily="18" charset="0"/>
              </a:rPr>
              <a:t>có</a:t>
            </a:r>
            <a:r>
              <a:rPr lang="en-US" sz="1200" baseline="0" dirty="0" smtClean="0">
                <a:latin typeface="+mn-lt"/>
                <a:cs typeface="Times New Roman" pitchFamily="18" charset="0"/>
              </a:rPr>
              <a:t> </a:t>
            </a:r>
            <a:r>
              <a:rPr lang="en-US" sz="1200" baseline="0" dirty="0" err="1" smtClean="0">
                <a:latin typeface="+mn-lt"/>
                <a:cs typeface="Times New Roman" pitchFamily="18" charset="0"/>
              </a:rPr>
              <a:t>chứa</a:t>
            </a:r>
            <a:r>
              <a:rPr lang="en-US" sz="1200" baseline="0" dirty="0" smtClean="0">
                <a:latin typeface="+mn-lt"/>
                <a:cs typeface="Times New Roman" pitchFamily="18" charset="0"/>
              </a:rPr>
              <a:t> cholesterol </a:t>
            </a:r>
            <a:r>
              <a:rPr lang="en-US" sz="1200" baseline="0" dirty="0" err="1" smtClean="0">
                <a:latin typeface="+mn-lt"/>
                <a:cs typeface="Times New Roman" pitchFamily="18" charset="0"/>
              </a:rPr>
              <a:t>nên</a:t>
            </a:r>
            <a:r>
              <a:rPr lang="en-US" sz="1200" baseline="0" dirty="0" smtClean="0">
                <a:latin typeface="+mn-lt"/>
                <a:cs typeface="Times New Roman" pitchFamily="18" charset="0"/>
              </a:rPr>
              <a:t> </a:t>
            </a:r>
            <a:r>
              <a:rPr lang="en-US" sz="1200" baseline="0" dirty="0" err="1" smtClean="0">
                <a:latin typeface="+mn-lt"/>
                <a:cs typeface="Times New Roman" pitchFamily="18" charset="0"/>
              </a:rPr>
              <a:t>khả</a:t>
            </a:r>
            <a:r>
              <a:rPr lang="en-US" sz="1200" baseline="0" dirty="0" smtClean="0">
                <a:latin typeface="+mn-lt"/>
                <a:cs typeface="Times New Roman" pitchFamily="18" charset="0"/>
              </a:rPr>
              <a:t> </a:t>
            </a:r>
            <a:r>
              <a:rPr lang="en-US" sz="1200" baseline="0" dirty="0" err="1" smtClean="0">
                <a:latin typeface="+mn-lt"/>
                <a:cs typeface="Times New Roman" pitchFamily="18" charset="0"/>
              </a:rPr>
              <a:t>năng</a:t>
            </a:r>
            <a:r>
              <a:rPr lang="en-US" sz="1200" baseline="0" dirty="0" smtClean="0">
                <a:latin typeface="+mn-lt"/>
                <a:cs typeface="Times New Roman" pitchFamily="18" charset="0"/>
              </a:rPr>
              <a:t> </a:t>
            </a:r>
            <a:r>
              <a:rPr lang="en-US" sz="1200" baseline="0" dirty="0" err="1" smtClean="0">
                <a:latin typeface="+mn-lt"/>
                <a:cs typeface="Times New Roman" pitchFamily="18" charset="0"/>
              </a:rPr>
              <a:t>hấp</a:t>
            </a:r>
            <a:r>
              <a:rPr lang="en-US" sz="1200" baseline="0" dirty="0" smtClean="0">
                <a:latin typeface="+mn-lt"/>
                <a:cs typeface="Times New Roman" pitchFamily="18" charset="0"/>
              </a:rPr>
              <a:t> </a:t>
            </a:r>
            <a:r>
              <a:rPr lang="en-US" sz="1200" baseline="0" dirty="0" err="1" smtClean="0">
                <a:latin typeface="+mn-lt"/>
                <a:cs typeface="Times New Roman" pitchFamily="18" charset="0"/>
              </a:rPr>
              <a:t>thụ</a:t>
            </a:r>
            <a:r>
              <a:rPr lang="en-US" sz="1200" baseline="0" dirty="0" smtClean="0">
                <a:latin typeface="+mn-lt"/>
                <a:cs typeface="Times New Roman" pitchFamily="18" charset="0"/>
              </a:rPr>
              <a:t> </a:t>
            </a:r>
            <a:r>
              <a:rPr lang="en-US" sz="1200" baseline="0" dirty="0" err="1" smtClean="0">
                <a:latin typeface="+mn-lt"/>
                <a:cs typeface="Times New Roman" pitchFamily="18" charset="0"/>
              </a:rPr>
              <a:t>và</a:t>
            </a:r>
            <a:r>
              <a:rPr lang="en-US" sz="1200" baseline="0" dirty="0" smtClean="0">
                <a:latin typeface="+mn-lt"/>
                <a:cs typeface="Times New Roman" pitchFamily="18" charset="0"/>
              </a:rPr>
              <a:t> </a:t>
            </a:r>
            <a:r>
              <a:rPr lang="en-US" sz="1200" baseline="0" dirty="0" err="1" smtClean="0">
                <a:latin typeface="+mn-lt"/>
                <a:cs typeface="Times New Roman" pitchFamily="18" charset="0"/>
              </a:rPr>
              <a:t>tiêu</a:t>
            </a:r>
            <a:r>
              <a:rPr lang="en-US" sz="1200" baseline="0" dirty="0" smtClean="0">
                <a:latin typeface="+mn-lt"/>
                <a:cs typeface="Times New Roman" pitchFamily="18" charset="0"/>
              </a:rPr>
              <a:t> </a:t>
            </a:r>
            <a:r>
              <a:rPr lang="en-US" sz="1200" baseline="0" dirty="0" err="1" smtClean="0">
                <a:latin typeface="+mn-lt"/>
                <a:cs typeface="Times New Roman" pitchFamily="18" charset="0"/>
              </a:rPr>
              <a:t>hoá</a:t>
            </a:r>
            <a:r>
              <a:rPr lang="en-US" sz="1200" baseline="0" dirty="0" smtClean="0">
                <a:latin typeface="+mn-lt"/>
                <a:cs typeface="Times New Roman" pitchFamily="18" charset="0"/>
              </a:rPr>
              <a:t> </a:t>
            </a:r>
            <a:r>
              <a:rPr lang="en-US" sz="1200" baseline="0" dirty="0" err="1" smtClean="0">
                <a:latin typeface="+mn-lt"/>
                <a:cs typeface="Times New Roman" pitchFamily="18" charset="0"/>
              </a:rPr>
              <a:t>trong</a:t>
            </a:r>
            <a:r>
              <a:rPr lang="en-US" sz="1200" baseline="0" dirty="0" smtClean="0">
                <a:latin typeface="+mn-lt"/>
                <a:cs typeface="Times New Roman" pitchFamily="18" charset="0"/>
              </a:rPr>
              <a:t> </a:t>
            </a:r>
            <a:r>
              <a:rPr lang="en-US" sz="1200" baseline="0" dirty="0" err="1" smtClean="0">
                <a:latin typeface="+mn-lt"/>
                <a:cs typeface="Times New Roman" pitchFamily="18" charset="0"/>
              </a:rPr>
              <a:t>cơ</a:t>
            </a:r>
            <a:r>
              <a:rPr lang="en-US" sz="1200" baseline="0" dirty="0" smtClean="0">
                <a:latin typeface="+mn-lt"/>
                <a:cs typeface="Times New Roman" pitchFamily="18" charset="0"/>
              </a:rPr>
              <a:t> </a:t>
            </a:r>
            <a:r>
              <a:rPr lang="en-US" sz="1200" baseline="0" dirty="0" err="1" smtClean="0">
                <a:latin typeface="+mn-lt"/>
                <a:cs typeface="Times New Roman" pitchFamily="18" charset="0"/>
              </a:rPr>
              <a:t>thể</a:t>
            </a:r>
            <a:r>
              <a:rPr lang="en-US" sz="1200" baseline="0" dirty="0" smtClean="0">
                <a:latin typeface="+mn-lt"/>
                <a:cs typeface="Times New Roman" pitchFamily="18" charset="0"/>
              </a:rPr>
              <a:t> </a:t>
            </a:r>
            <a:r>
              <a:rPr lang="en-US" sz="1200" baseline="0" dirty="0" err="1" smtClean="0">
                <a:latin typeface="+mn-lt"/>
                <a:cs typeface="Times New Roman" pitchFamily="18" charset="0"/>
              </a:rPr>
              <a:t>rất</a:t>
            </a:r>
            <a:r>
              <a:rPr lang="en-US" sz="1200" baseline="0" dirty="0" smtClean="0">
                <a:latin typeface="+mn-lt"/>
                <a:cs typeface="Times New Roman" pitchFamily="18" charset="0"/>
              </a:rPr>
              <a:t> </a:t>
            </a:r>
            <a:r>
              <a:rPr lang="en-US" sz="1200" baseline="0" dirty="0" err="1" smtClean="0">
                <a:latin typeface="+mn-lt"/>
                <a:cs typeface="Times New Roman" pitchFamily="18" charset="0"/>
              </a:rPr>
              <a:t>cao</a:t>
            </a:r>
            <a:r>
              <a:rPr lang="en-US" sz="1200" baseline="0" dirty="0" smtClean="0">
                <a:latin typeface="+mn-lt"/>
                <a:cs typeface="Times New Roman" pitchFamily="18" charset="0"/>
              </a:rPr>
              <a:t>.</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b="1" baseline="0" dirty="0" smtClean="0">
                <a:latin typeface="+mn-lt"/>
                <a:cs typeface="Times New Roman" pitchFamily="18" charset="0"/>
              </a:rPr>
              <a:t>Jojoba oil: </a:t>
            </a:r>
            <a:r>
              <a:rPr lang="en-US" sz="1200" b="0" baseline="0" dirty="0" err="1" smtClean="0">
                <a:latin typeface="+mn-lt"/>
                <a:cs typeface="Times New Roman" pitchFamily="18" charset="0"/>
              </a:rPr>
              <a:t>có</a:t>
            </a:r>
            <a:r>
              <a:rPr lang="en-US" sz="1200" b="0" baseline="0" dirty="0" smtClean="0">
                <a:latin typeface="+mn-lt"/>
                <a:cs typeface="Times New Roman" pitchFamily="18" charset="0"/>
              </a:rPr>
              <a:t> </a:t>
            </a:r>
            <a:r>
              <a:rPr lang="en-US" sz="1200" b="0" baseline="0" dirty="0" err="1" smtClean="0">
                <a:latin typeface="+mn-lt"/>
                <a:cs typeface="Times New Roman" pitchFamily="18" charset="0"/>
              </a:rPr>
              <a:t>thành</a:t>
            </a:r>
            <a:r>
              <a:rPr lang="en-US" sz="1200" b="0" baseline="0" dirty="0" smtClean="0">
                <a:latin typeface="+mn-lt"/>
                <a:cs typeface="Times New Roman" pitchFamily="18" charset="0"/>
              </a:rPr>
              <a:t> </a:t>
            </a:r>
            <a:r>
              <a:rPr lang="en-US" sz="1200" b="0" baseline="0" dirty="0" err="1" smtClean="0">
                <a:latin typeface="+mn-lt"/>
                <a:cs typeface="Times New Roman" pitchFamily="18" charset="0"/>
              </a:rPr>
              <a:t>phần</a:t>
            </a:r>
            <a:r>
              <a:rPr lang="en-US" sz="1200" b="0" baseline="0" dirty="0" smtClean="0">
                <a:latin typeface="+mn-lt"/>
                <a:cs typeface="Times New Roman" pitchFamily="18" charset="0"/>
              </a:rPr>
              <a:t> </a:t>
            </a:r>
            <a:r>
              <a:rPr lang="en-US" sz="1200" b="0" baseline="0" dirty="0" err="1" smtClean="0">
                <a:latin typeface="+mn-lt"/>
                <a:cs typeface="Times New Roman" pitchFamily="18" charset="0"/>
              </a:rPr>
              <a:t>chất</a:t>
            </a:r>
            <a:r>
              <a:rPr lang="en-US" sz="1200" b="0" baseline="0" dirty="0" smtClean="0">
                <a:latin typeface="+mn-lt"/>
                <a:cs typeface="Times New Roman" pitchFamily="18" charset="0"/>
              </a:rPr>
              <a:t> </a:t>
            </a:r>
            <a:r>
              <a:rPr lang="en-US" sz="1200" b="0" baseline="0" dirty="0" err="1" smtClean="0">
                <a:latin typeface="+mn-lt"/>
                <a:cs typeface="Times New Roman" pitchFamily="18" charset="0"/>
              </a:rPr>
              <a:t>béo</a:t>
            </a:r>
            <a:r>
              <a:rPr lang="en-US" sz="1200" b="0" baseline="0" dirty="0" smtClean="0">
                <a:latin typeface="+mn-lt"/>
                <a:cs typeface="Times New Roman" pitchFamily="18" charset="0"/>
              </a:rPr>
              <a:t> </a:t>
            </a:r>
            <a:r>
              <a:rPr lang="en-US" sz="1200" b="0" baseline="0" dirty="0" err="1" smtClean="0">
                <a:latin typeface="+mn-lt"/>
                <a:cs typeface="Times New Roman" pitchFamily="18" charset="0"/>
              </a:rPr>
              <a:t>tương</a:t>
            </a:r>
            <a:r>
              <a:rPr lang="en-US" sz="1200" b="0" baseline="0" dirty="0" smtClean="0">
                <a:latin typeface="+mn-lt"/>
                <a:cs typeface="Times New Roman" pitchFamily="18" charset="0"/>
              </a:rPr>
              <a:t> </a:t>
            </a:r>
            <a:r>
              <a:rPr lang="en-US" sz="1200" b="0" baseline="0" dirty="0" err="1" smtClean="0">
                <a:latin typeface="+mn-lt"/>
                <a:cs typeface="Times New Roman" pitchFamily="18" charset="0"/>
              </a:rPr>
              <a:t>tự</a:t>
            </a:r>
            <a:r>
              <a:rPr lang="en-US" sz="1200" b="0" baseline="0" dirty="0" smtClean="0">
                <a:latin typeface="+mn-lt"/>
                <a:cs typeface="Times New Roman" pitchFamily="18" charset="0"/>
              </a:rPr>
              <a:t> </a:t>
            </a:r>
            <a:r>
              <a:rPr lang="en-US" sz="1200" b="0" baseline="0" dirty="0" err="1" smtClean="0">
                <a:latin typeface="+mn-lt"/>
                <a:cs typeface="Times New Roman" pitchFamily="18" charset="0"/>
              </a:rPr>
              <a:t>như</a:t>
            </a:r>
            <a:r>
              <a:rPr lang="en-US" sz="1200" b="0" baseline="0" dirty="0" smtClean="0">
                <a:latin typeface="+mn-lt"/>
                <a:cs typeface="Times New Roman" pitchFamily="18" charset="0"/>
              </a:rPr>
              <a:t> </a:t>
            </a:r>
            <a:r>
              <a:rPr lang="en-US" sz="1200" b="0" baseline="0" dirty="0" err="1" smtClean="0">
                <a:latin typeface="+mn-lt"/>
                <a:cs typeface="Times New Roman" pitchFamily="18" charset="0"/>
              </a:rPr>
              <a:t>bã</a:t>
            </a:r>
            <a:r>
              <a:rPr lang="en-US" sz="1200" b="0" baseline="0" dirty="0" smtClean="0">
                <a:latin typeface="+mn-lt"/>
                <a:cs typeface="Times New Roman" pitchFamily="18" charset="0"/>
              </a:rPr>
              <a:t> </a:t>
            </a:r>
            <a:r>
              <a:rPr lang="en-US" sz="1200" b="0" baseline="0" dirty="0" err="1" smtClean="0">
                <a:latin typeface="+mn-lt"/>
                <a:cs typeface="Times New Roman" pitchFamily="18" charset="0"/>
              </a:rPr>
              <a:t>nhờn</a:t>
            </a:r>
            <a:r>
              <a:rPr lang="en-US" sz="1200" b="0" baseline="0" dirty="0" smtClean="0">
                <a:latin typeface="+mn-lt"/>
                <a:cs typeface="Times New Roman" pitchFamily="18" charset="0"/>
              </a:rPr>
              <a:t> </a:t>
            </a:r>
            <a:r>
              <a:rPr lang="en-US" sz="1200" b="0" baseline="0" dirty="0" err="1" smtClean="0">
                <a:latin typeface="+mn-lt"/>
                <a:cs typeface="Times New Roman" pitchFamily="18" charset="0"/>
              </a:rPr>
              <a:t>của</a:t>
            </a:r>
            <a:r>
              <a:rPr lang="en-US" sz="1200" b="0" baseline="0" dirty="0" smtClean="0">
                <a:latin typeface="+mn-lt"/>
                <a:cs typeface="Times New Roman" pitchFamily="18" charset="0"/>
              </a:rPr>
              <a:t> da </a:t>
            </a:r>
            <a:r>
              <a:rPr lang="en-US" sz="1200" b="0" baseline="0" dirty="0" smtClean="0">
                <a:latin typeface="+mn-lt"/>
                <a:cs typeface="Times New Roman" pitchFamily="18" charset="0"/>
                <a:sym typeface="Wingdings"/>
              </a:rPr>
              <a:t> </a:t>
            </a:r>
            <a:r>
              <a:rPr lang="en-US" sz="1200" b="0" baseline="0" dirty="0" err="1" smtClean="0">
                <a:latin typeface="+mn-lt"/>
                <a:cs typeface="Times New Roman" pitchFamily="18" charset="0"/>
                <a:sym typeface="Wingdings"/>
              </a:rPr>
              <a:t>có</a:t>
            </a:r>
            <a:r>
              <a:rPr lang="en-US" sz="1200" b="0" baseline="0" dirty="0" smtClean="0">
                <a:latin typeface="+mn-lt"/>
                <a:cs typeface="Times New Roman" pitchFamily="18" charset="0"/>
                <a:sym typeface="Wingdings"/>
              </a:rPr>
              <a:t> </a:t>
            </a:r>
            <a:r>
              <a:rPr lang="en-US" sz="1200" b="0" baseline="0" dirty="0" err="1" smtClean="0">
                <a:latin typeface="+mn-lt"/>
                <a:cs typeface="Times New Roman" pitchFamily="18" charset="0"/>
                <a:sym typeface="Wingdings"/>
              </a:rPr>
              <a:t>thể</a:t>
            </a:r>
            <a:r>
              <a:rPr lang="en-US" sz="1200" b="0" baseline="0" dirty="0" smtClean="0">
                <a:latin typeface="+mn-lt"/>
                <a:cs typeface="Times New Roman" pitchFamily="18" charset="0"/>
                <a:sym typeface="Wingdings"/>
              </a:rPr>
              <a:t> </a:t>
            </a:r>
            <a:r>
              <a:rPr lang="en-US" sz="1200" b="0" baseline="0" dirty="0" err="1" smtClean="0">
                <a:latin typeface="+mn-lt"/>
                <a:cs typeface="Times New Roman" pitchFamily="18" charset="0"/>
                <a:sym typeface="Wingdings"/>
              </a:rPr>
              <a:t>duy</a:t>
            </a:r>
            <a:r>
              <a:rPr lang="en-US" sz="1200" b="0" baseline="0" dirty="0" smtClean="0">
                <a:latin typeface="+mn-lt"/>
                <a:cs typeface="Times New Roman" pitchFamily="18" charset="0"/>
                <a:sym typeface="Wingdings"/>
              </a:rPr>
              <a:t> </a:t>
            </a:r>
            <a:r>
              <a:rPr lang="en-US" sz="1200" b="0" baseline="0" dirty="0" err="1" smtClean="0">
                <a:latin typeface="+mn-lt"/>
                <a:cs typeface="Times New Roman" pitchFamily="18" charset="0"/>
                <a:sym typeface="Wingdings"/>
              </a:rPr>
              <a:t>trì</a:t>
            </a:r>
            <a:r>
              <a:rPr lang="en-US" sz="1200" b="0" baseline="0" dirty="0" smtClean="0">
                <a:latin typeface="+mn-lt"/>
                <a:cs typeface="Times New Roman" pitchFamily="18" charset="0"/>
                <a:sym typeface="Wingdings"/>
              </a:rPr>
              <a:t> </a:t>
            </a:r>
            <a:r>
              <a:rPr lang="en-US" sz="1200" b="0" baseline="0" dirty="0" err="1" smtClean="0">
                <a:latin typeface="+mn-lt"/>
                <a:cs typeface="Times New Roman" pitchFamily="18" charset="0"/>
                <a:sym typeface="Wingdings"/>
              </a:rPr>
              <a:t>độ</a:t>
            </a:r>
            <a:r>
              <a:rPr lang="en-US" sz="1200" b="0" baseline="0" dirty="0" smtClean="0">
                <a:latin typeface="+mn-lt"/>
                <a:cs typeface="Times New Roman" pitchFamily="18" charset="0"/>
                <a:sym typeface="Wingdings"/>
              </a:rPr>
              <a:t> </a:t>
            </a:r>
            <a:r>
              <a:rPr lang="en-US" sz="1200" b="0" baseline="0" dirty="0" err="1" smtClean="0">
                <a:latin typeface="+mn-lt"/>
                <a:cs typeface="Times New Roman" pitchFamily="18" charset="0"/>
                <a:sym typeface="Wingdings"/>
              </a:rPr>
              <a:t>ẩm</a:t>
            </a:r>
            <a:r>
              <a:rPr lang="en-US" sz="1200" b="0" baseline="0" dirty="0" smtClean="0">
                <a:latin typeface="+mn-lt"/>
                <a:cs typeface="Times New Roman" pitchFamily="18" charset="0"/>
                <a:sym typeface="Wingdings"/>
              </a:rPr>
              <a:t> </a:t>
            </a:r>
            <a:r>
              <a:rPr lang="en-US" sz="1200" b="0" baseline="0" dirty="0" err="1" smtClean="0">
                <a:latin typeface="+mn-lt"/>
                <a:cs typeface="Times New Roman" pitchFamily="18" charset="0"/>
                <a:sym typeface="Wingdings"/>
              </a:rPr>
              <a:t>và</a:t>
            </a:r>
            <a:r>
              <a:rPr lang="en-US" sz="1200" b="0" baseline="0" dirty="0" smtClean="0">
                <a:latin typeface="+mn-lt"/>
                <a:cs typeface="Times New Roman" pitchFamily="18" charset="0"/>
                <a:sym typeface="Wingdings"/>
              </a:rPr>
              <a:t> </a:t>
            </a:r>
            <a:r>
              <a:rPr lang="en-US" sz="1200" b="0" baseline="0" dirty="0" err="1" smtClean="0">
                <a:latin typeface="+mn-lt"/>
                <a:cs typeface="Times New Roman" pitchFamily="18" charset="0"/>
                <a:sym typeface="Wingdings"/>
              </a:rPr>
              <a:t>tự</a:t>
            </a:r>
            <a:r>
              <a:rPr lang="en-US" sz="1200" b="0" baseline="0" dirty="0" smtClean="0">
                <a:latin typeface="+mn-lt"/>
                <a:cs typeface="Times New Roman" pitchFamily="18" charset="0"/>
                <a:sym typeface="Wingdings"/>
              </a:rPr>
              <a:t> </a:t>
            </a:r>
            <a:r>
              <a:rPr lang="en-US" sz="1200" b="0" baseline="0" dirty="0" err="1" smtClean="0">
                <a:latin typeface="+mn-lt"/>
                <a:cs typeface="Times New Roman" pitchFamily="18" charset="0"/>
                <a:sym typeface="Wingdings"/>
              </a:rPr>
              <a:t>chữa</a:t>
            </a:r>
            <a:r>
              <a:rPr lang="en-US" sz="1200" b="0" baseline="0" dirty="0" smtClean="0">
                <a:latin typeface="+mn-lt"/>
                <a:cs typeface="Times New Roman" pitchFamily="18" charset="0"/>
                <a:sym typeface="Wingdings"/>
              </a:rPr>
              <a:t> </a:t>
            </a:r>
            <a:r>
              <a:rPr lang="en-US" sz="1200" b="0" baseline="0" dirty="0" err="1" smtClean="0">
                <a:latin typeface="+mn-lt"/>
                <a:cs typeface="Times New Roman" pitchFamily="18" charset="0"/>
                <a:sym typeface="Wingdings"/>
              </a:rPr>
              <a:t>lành</a:t>
            </a:r>
            <a:r>
              <a:rPr lang="en-US" sz="1200" b="0" baseline="0" dirty="0" smtClean="0">
                <a:latin typeface="+mn-lt"/>
                <a:cs typeface="Times New Roman" pitchFamily="18" charset="0"/>
                <a:sym typeface="Wingdings"/>
              </a:rPr>
              <a:t> da </a:t>
            </a:r>
            <a:r>
              <a:rPr lang="en-US" sz="1200" b="0" baseline="0" dirty="0" err="1" smtClean="0">
                <a:latin typeface="+mn-lt"/>
                <a:cs typeface="Times New Roman" pitchFamily="18" charset="0"/>
                <a:sym typeface="Wingdings"/>
              </a:rPr>
              <a:t>hiệu</a:t>
            </a:r>
            <a:r>
              <a:rPr lang="en-US" sz="1200" b="0" baseline="0" dirty="0" smtClean="0">
                <a:latin typeface="+mn-lt"/>
                <a:cs typeface="Times New Roman" pitchFamily="18" charset="0"/>
                <a:sym typeface="Wingdings"/>
              </a:rPr>
              <a:t> </a:t>
            </a:r>
            <a:r>
              <a:rPr lang="en-US" sz="1200" b="0" baseline="0" dirty="0" err="1" smtClean="0">
                <a:latin typeface="+mn-lt"/>
                <a:cs typeface="Times New Roman" pitchFamily="18" charset="0"/>
                <a:sym typeface="Wingdings"/>
              </a:rPr>
              <a:t>quả</a:t>
            </a:r>
            <a:r>
              <a:rPr lang="en-US" sz="1200" b="0" baseline="0" dirty="0" smtClean="0">
                <a:latin typeface="+mn-lt"/>
                <a:cs typeface="Times New Roman" pitchFamily="18" charset="0"/>
                <a:sym typeface="Wingdings"/>
              </a:rPr>
              <a:t>. </a:t>
            </a:r>
            <a:r>
              <a:rPr lang="en-US" sz="1200" b="0" baseline="0" dirty="0" err="1" smtClean="0">
                <a:latin typeface="+mn-lt"/>
                <a:cs typeface="Times New Roman" pitchFamily="18" charset="0"/>
                <a:sym typeface="Wingdings"/>
              </a:rPr>
              <a:t>Thành</a:t>
            </a:r>
            <a:r>
              <a:rPr lang="en-US" sz="1200" b="0" baseline="0" dirty="0" smtClean="0">
                <a:latin typeface="+mn-lt"/>
                <a:cs typeface="Times New Roman" pitchFamily="18" charset="0"/>
                <a:sym typeface="Wingdings"/>
              </a:rPr>
              <a:t> </a:t>
            </a:r>
            <a:r>
              <a:rPr lang="en-US" sz="1200" b="0" baseline="0" dirty="0" err="1" smtClean="0">
                <a:latin typeface="+mn-lt"/>
                <a:cs typeface="Times New Roman" pitchFamily="18" charset="0"/>
                <a:sym typeface="Wingdings"/>
              </a:rPr>
              <a:t>phần</a:t>
            </a:r>
            <a:r>
              <a:rPr lang="en-US" sz="1200" b="0" baseline="0" dirty="0" smtClean="0">
                <a:latin typeface="+mn-lt"/>
                <a:cs typeface="Times New Roman" pitchFamily="18" charset="0"/>
                <a:sym typeface="Wingdings"/>
              </a:rPr>
              <a:t> </a:t>
            </a:r>
            <a:r>
              <a:rPr lang="en-US" sz="1200" b="0" baseline="0" dirty="0" err="1" smtClean="0">
                <a:latin typeface="+mn-lt"/>
                <a:cs typeface="Times New Roman" pitchFamily="18" charset="0"/>
                <a:sym typeface="Wingdings"/>
              </a:rPr>
              <a:t>chất</a:t>
            </a:r>
            <a:r>
              <a:rPr lang="en-US" sz="1200" b="0" baseline="0" dirty="0" smtClean="0">
                <a:latin typeface="+mn-lt"/>
                <a:cs typeface="Times New Roman" pitchFamily="18" charset="0"/>
                <a:sym typeface="Wingdings"/>
              </a:rPr>
              <a:t> </a:t>
            </a:r>
            <a:r>
              <a:rPr lang="en-US" sz="1200" b="0" baseline="0" dirty="0" err="1" smtClean="0">
                <a:latin typeface="+mn-lt"/>
                <a:cs typeface="Times New Roman" pitchFamily="18" charset="0"/>
                <a:sym typeface="Wingdings"/>
              </a:rPr>
              <a:t>béo</a:t>
            </a:r>
            <a:r>
              <a:rPr lang="en-US" sz="1200" b="0" baseline="0" dirty="0" smtClean="0">
                <a:latin typeface="+mn-lt"/>
                <a:cs typeface="Times New Roman" pitchFamily="18" charset="0"/>
                <a:sym typeface="Wingdings"/>
              </a:rPr>
              <a:t> </a:t>
            </a:r>
            <a:r>
              <a:rPr lang="en-US" sz="1200" b="0" baseline="0" dirty="0" err="1" smtClean="0">
                <a:latin typeface="+mn-lt"/>
                <a:cs typeface="Times New Roman" pitchFamily="18" charset="0"/>
                <a:sym typeface="Wingdings"/>
              </a:rPr>
              <a:t>trong</a:t>
            </a:r>
            <a:r>
              <a:rPr lang="en-US" sz="1200" b="0" baseline="0" dirty="0" smtClean="0">
                <a:latin typeface="+mn-lt"/>
                <a:cs typeface="Times New Roman" pitchFamily="18" charset="0"/>
                <a:sym typeface="Wingdings"/>
              </a:rPr>
              <a:t> jojoba oil </a:t>
            </a:r>
            <a:r>
              <a:rPr lang="en-US" sz="1200" b="0" baseline="0" dirty="0" err="1" smtClean="0">
                <a:latin typeface="+mn-lt"/>
                <a:cs typeface="Times New Roman" pitchFamily="18" charset="0"/>
                <a:sym typeface="Wingdings"/>
              </a:rPr>
              <a:t>bao</a:t>
            </a:r>
            <a:r>
              <a:rPr lang="en-US" sz="1200" b="0" baseline="0" dirty="0" smtClean="0">
                <a:latin typeface="+mn-lt"/>
                <a:cs typeface="Times New Roman" pitchFamily="18" charset="0"/>
                <a:sym typeface="Wingdings"/>
              </a:rPr>
              <a:t> </a:t>
            </a:r>
            <a:r>
              <a:rPr lang="en-US" sz="1200" b="0" baseline="0" dirty="0" err="1" smtClean="0">
                <a:latin typeface="+mn-lt"/>
                <a:cs typeface="Times New Roman" pitchFamily="18" charset="0"/>
                <a:sym typeface="Wingdings"/>
              </a:rPr>
              <a:t>gồm</a:t>
            </a:r>
            <a:r>
              <a:rPr lang="en-US" sz="1200" b="0" baseline="0" dirty="0" smtClean="0">
                <a:latin typeface="+mn-lt"/>
                <a:cs typeface="Times New Roman" pitchFamily="18" charset="0"/>
                <a:sym typeface="Wingdings"/>
              </a:rPr>
              <a:t>: </a:t>
            </a:r>
            <a:r>
              <a:rPr lang="en-US" sz="1200" b="0" baseline="0" dirty="0" err="1" smtClean="0">
                <a:latin typeface="+mn-lt"/>
                <a:cs typeface="Times New Roman" pitchFamily="18" charset="0"/>
                <a:sym typeface="Wingdings"/>
              </a:rPr>
              <a:t>Palmitic</a:t>
            </a:r>
            <a:r>
              <a:rPr lang="en-US" sz="1200" b="0" baseline="0" dirty="0" smtClean="0">
                <a:latin typeface="+mn-lt"/>
                <a:cs typeface="Times New Roman" pitchFamily="18" charset="0"/>
                <a:sym typeface="Wingdings"/>
              </a:rPr>
              <a:t> acid, </a:t>
            </a:r>
            <a:r>
              <a:rPr lang="en-US" sz="1200" b="0" baseline="0" dirty="0" err="1" smtClean="0">
                <a:latin typeface="+mn-lt"/>
                <a:cs typeface="Times New Roman" pitchFamily="18" charset="0"/>
                <a:sym typeface="Wingdings"/>
              </a:rPr>
              <a:t>palmitoleic</a:t>
            </a:r>
            <a:r>
              <a:rPr lang="en-US" sz="1200" b="0" baseline="0" dirty="0" smtClean="0">
                <a:latin typeface="+mn-lt"/>
                <a:cs typeface="Times New Roman" pitchFamily="18" charset="0"/>
                <a:sym typeface="Wingdings"/>
              </a:rPr>
              <a:t> acid, Stearic acid, Oleic acid, </a:t>
            </a:r>
            <a:r>
              <a:rPr lang="en-US" sz="1200" b="0" baseline="0" dirty="0" err="1" smtClean="0">
                <a:latin typeface="+mn-lt"/>
                <a:cs typeface="Times New Roman" pitchFamily="18" charset="0"/>
                <a:sym typeface="Wingdings"/>
              </a:rPr>
              <a:t>Arachidic</a:t>
            </a:r>
            <a:r>
              <a:rPr lang="en-US" sz="1200" b="0" baseline="0" dirty="0" smtClean="0">
                <a:latin typeface="+mn-lt"/>
                <a:cs typeface="Times New Roman" pitchFamily="18" charset="0"/>
                <a:sym typeface="Wingdings"/>
              </a:rPr>
              <a:t> acid, </a:t>
            </a:r>
            <a:r>
              <a:rPr lang="en-US" sz="1200" b="0" baseline="0" dirty="0" err="1" smtClean="0">
                <a:latin typeface="+mn-lt"/>
                <a:cs typeface="Times New Roman" pitchFamily="18" charset="0"/>
                <a:sym typeface="Wingdings"/>
              </a:rPr>
              <a:t>Behenic</a:t>
            </a:r>
            <a:r>
              <a:rPr lang="en-US" sz="1200" b="0" baseline="0" dirty="0" smtClean="0">
                <a:latin typeface="+mn-lt"/>
                <a:cs typeface="Times New Roman" pitchFamily="18" charset="0"/>
                <a:sym typeface="Wingdings"/>
              </a:rPr>
              <a:t> acid, </a:t>
            </a:r>
            <a:r>
              <a:rPr lang="en-US" sz="1200" b="0" baseline="0" dirty="0" err="1" smtClean="0">
                <a:latin typeface="+mn-lt"/>
                <a:cs typeface="Times New Roman" pitchFamily="18" charset="0"/>
                <a:sym typeface="Wingdings"/>
              </a:rPr>
              <a:t>Erucic</a:t>
            </a:r>
            <a:r>
              <a:rPr lang="en-US" sz="1200" b="0" baseline="0" dirty="0" smtClean="0">
                <a:latin typeface="+mn-lt"/>
                <a:cs typeface="Times New Roman" pitchFamily="18" charset="0"/>
                <a:sym typeface="Wingdings"/>
              </a:rPr>
              <a:t> acid, </a:t>
            </a:r>
            <a:r>
              <a:rPr lang="en-US" sz="1200" b="0" baseline="0" dirty="0" err="1" smtClean="0">
                <a:latin typeface="+mn-lt"/>
                <a:cs typeface="Times New Roman" pitchFamily="18" charset="0"/>
                <a:sym typeface="Wingdings"/>
              </a:rPr>
              <a:t>Lignoceric</a:t>
            </a:r>
            <a:r>
              <a:rPr lang="en-US" sz="1200" b="0" baseline="0" dirty="0" smtClean="0">
                <a:latin typeface="+mn-lt"/>
                <a:cs typeface="Times New Roman" pitchFamily="18" charset="0"/>
                <a:sym typeface="Wingdings"/>
              </a:rPr>
              <a:t> acid, </a:t>
            </a:r>
            <a:r>
              <a:rPr lang="en-US" sz="1200" b="0" baseline="0" dirty="0" err="1" smtClean="0">
                <a:latin typeface="+mn-lt"/>
                <a:cs typeface="Times New Roman" pitchFamily="18" charset="0"/>
                <a:sym typeface="Wingdings"/>
              </a:rPr>
              <a:t>Nervonic</a:t>
            </a:r>
            <a:r>
              <a:rPr lang="en-US" sz="1200" b="0" baseline="0" dirty="0" smtClean="0">
                <a:latin typeface="+mn-lt"/>
                <a:cs typeface="Times New Roman" pitchFamily="18" charset="0"/>
                <a:sym typeface="Wingdings"/>
              </a:rPr>
              <a:t> acid.</a:t>
            </a:r>
          </a:p>
          <a:p>
            <a:pPr marL="171450" marR="0" lvl="1" indent="-171450" algn="l" defTabSz="457200" rtl="0" eaLnBrk="1" fontAlgn="auto" latinLnBrk="0" hangingPunct="1">
              <a:lnSpc>
                <a:spcPct val="100000"/>
              </a:lnSpc>
              <a:spcBef>
                <a:spcPts val="0"/>
              </a:spcBef>
              <a:spcAft>
                <a:spcPts val="0"/>
              </a:spcAft>
              <a:buClrTx/>
              <a:buSzTx/>
              <a:buFont typeface="Arial"/>
              <a:buChar char="•"/>
              <a:tabLst/>
              <a:defRPr/>
            </a:pPr>
            <a:r>
              <a:rPr lang="en-US" sz="1200" b="1" baseline="0" dirty="0" err="1" smtClean="0">
                <a:latin typeface="+mn-lt"/>
                <a:cs typeface="Times New Roman" pitchFamily="18" charset="0"/>
              </a:rPr>
              <a:t>Công</a:t>
            </a:r>
            <a:r>
              <a:rPr lang="en-US" sz="1200" b="1" baseline="0" dirty="0" smtClean="0">
                <a:latin typeface="+mn-lt"/>
                <a:cs typeface="Times New Roman" pitchFamily="18" charset="0"/>
              </a:rPr>
              <a:t> </a:t>
            </a:r>
            <a:r>
              <a:rPr lang="en-US" sz="1200" b="1" baseline="0" dirty="0" err="1" smtClean="0">
                <a:latin typeface="+mn-lt"/>
                <a:cs typeface="Times New Roman" pitchFamily="18" charset="0"/>
              </a:rPr>
              <a:t>thức</a:t>
            </a:r>
            <a:r>
              <a:rPr lang="en-US" sz="1200" b="1" baseline="0" dirty="0" smtClean="0">
                <a:latin typeface="+mn-lt"/>
                <a:cs typeface="Times New Roman" pitchFamily="18" charset="0"/>
              </a:rPr>
              <a:t> </a:t>
            </a:r>
            <a:r>
              <a:rPr lang="en-US" sz="1200" b="1" baseline="0" dirty="0" err="1" smtClean="0">
                <a:latin typeface="+mn-lt"/>
                <a:cs typeface="Times New Roman" pitchFamily="18" charset="0"/>
              </a:rPr>
              <a:t>Oligopeptide</a:t>
            </a:r>
            <a:r>
              <a:rPr lang="en-US" sz="1200" b="1" baseline="0" dirty="0" smtClean="0">
                <a:latin typeface="+mn-lt"/>
                <a:cs typeface="Times New Roman" pitchFamily="18" charset="0"/>
              </a:rPr>
              <a:t> -24: </a:t>
            </a:r>
            <a:r>
              <a:rPr lang="en-US" sz="2000" dirty="0" err="1" smtClean="0"/>
              <a:t>Có</a:t>
            </a:r>
            <a:r>
              <a:rPr lang="en-US" sz="2000" dirty="0" smtClean="0"/>
              <a:t> </a:t>
            </a:r>
            <a:r>
              <a:rPr lang="en-US" sz="2000" dirty="0" err="1" smtClean="0"/>
              <a:t>chứa</a:t>
            </a:r>
            <a:r>
              <a:rPr lang="en-US" sz="2000" dirty="0" smtClean="0"/>
              <a:t> 13 </a:t>
            </a:r>
            <a:r>
              <a:rPr lang="en-US" sz="2000" dirty="0" err="1" smtClean="0"/>
              <a:t>axit</a:t>
            </a:r>
            <a:r>
              <a:rPr lang="en-US" sz="2000" dirty="0" smtClean="0"/>
              <a:t> </a:t>
            </a:r>
            <a:r>
              <a:rPr lang="en-US" sz="2000" dirty="0" err="1" smtClean="0"/>
              <a:t>amin</a:t>
            </a:r>
            <a:r>
              <a:rPr lang="en-US" sz="2000" dirty="0" smtClean="0"/>
              <a:t> </a:t>
            </a:r>
            <a:r>
              <a:rPr lang="en-US" sz="2000" dirty="0" err="1" smtClean="0"/>
              <a:t>bao</a:t>
            </a:r>
            <a:r>
              <a:rPr lang="en-US" sz="2000" dirty="0" smtClean="0"/>
              <a:t> </a:t>
            </a:r>
            <a:r>
              <a:rPr lang="en-US" sz="2000" dirty="0" err="1" smtClean="0"/>
              <a:t>gôm</a:t>
            </a:r>
            <a:r>
              <a:rPr lang="en-US" sz="2000" dirty="0" smtClean="0"/>
              <a:t> </a:t>
            </a:r>
            <a:r>
              <a:rPr lang="en-US" sz="2000" dirty="0" err="1" smtClean="0"/>
              <a:t>alamine</a:t>
            </a:r>
            <a:r>
              <a:rPr lang="en-US" sz="2000" dirty="0" smtClean="0"/>
              <a:t>, arginine, </a:t>
            </a:r>
            <a:r>
              <a:rPr lang="en-US" sz="2000" dirty="0" err="1" smtClean="0"/>
              <a:t>axit</a:t>
            </a:r>
            <a:r>
              <a:rPr lang="en-US" sz="2000" dirty="0" smtClean="0"/>
              <a:t> aspartic, </a:t>
            </a:r>
            <a:r>
              <a:rPr lang="en-US" sz="2000" dirty="0" err="1" smtClean="0"/>
              <a:t>glycin</a:t>
            </a:r>
            <a:r>
              <a:rPr lang="en-US" sz="2000" dirty="0" smtClean="0"/>
              <a:t>, </a:t>
            </a:r>
            <a:r>
              <a:rPr lang="en-US" sz="2000" dirty="0" err="1" smtClean="0"/>
              <a:t>histidine</a:t>
            </a:r>
            <a:r>
              <a:rPr lang="en-US" sz="2000" dirty="0" smtClean="0"/>
              <a:t>, lysine, </a:t>
            </a:r>
            <a:r>
              <a:rPr lang="en-US" sz="2000" dirty="0" err="1" smtClean="0"/>
              <a:t>proline</a:t>
            </a:r>
            <a:r>
              <a:rPr lang="en-US" sz="2000" dirty="0" smtClean="0"/>
              <a:t>, serine/</a:t>
            </a:r>
            <a:r>
              <a:rPr lang="en-US" sz="2000" dirty="0" err="1" smtClean="0"/>
              <a:t>valine</a:t>
            </a:r>
            <a:r>
              <a:rPr lang="en-US" sz="2000" dirty="0" smtClean="0"/>
              <a:t>.</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endParaRPr lang="en-US" sz="1200" b="1" baseline="0" dirty="0" smtClean="0">
              <a:latin typeface="+mn-lt"/>
              <a:cs typeface="Times New Roman" pitchFamily="18" charset="0"/>
            </a:endParaRP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endParaRPr lang="en-US" sz="1200" b="0" baseline="0" dirty="0" smtClean="0">
              <a:latin typeface="+mn-lt"/>
              <a:cs typeface="Times New Roman" pitchFamily="18" charset="0"/>
            </a:endParaRP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endParaRPr lang="en-US" sz="1200" baseline="0" dirty="0" smtClean="0">
              <a:latin typeface="+mn-lt"/>
              <a:cs typeface="Times New Roman" pitchFamily="18" charset="0"/>
            </a:endParaRPr>
          </a:p>
          <a:p>
            <a:endParaRPr lang="en-US" dirty="0"/>
          </a:p>
        </p:txBody>
      </p:sp>
      <p:sp>
        <p:nvSpPr>
          <p:cNvPr id="4" name="Slide Number Placeholder 3"/>
          <p:cNvSpPr>
            <a:spLocks noGrp="1"/>
          </p:cNvSpPr>
          <p:nvPr>
            <p:ph type="sldNum" sz="quarter" idx="10"/>
          </p:nvPr>
        </p:nvSpPr>
        <p:spPr/>
        <p:txBody>
          <a:bodyPr/>
          <a:lstStyle/>
          <a:p>
            <a:fld id="{928AC04E-BC6D-6C48-A3E0-3FF8A81EDA05}" type="slidenum">
              <a:rPr lang="en-US" smtClean="0"/>
              <a:pPr/>
              <a:t>36</a:t>
            </a:fld>
            <a:endParaRPr lang="en-US"/>
          </a:p>
        </p:txBody>
      </p:sp>
    </p:spTree>
    <p:extLst>
      <p:ext uri="{BB962C8B-B14F-4D97-AF65-F5344CB8AC3E}">
        <p14:creationId xmlns:p14="http://schemas.microsoft.com/office/powerpoint/2010/main" val="42599349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1" indent="-171450" algn="l" defTabSz="457200" rtl="0" eaLnBrk="1" fontAlgn="auto" latinLnBrk="0" hangingPunct="1">
              <a:lnSpc>
                <a:spcPct val="100000"/>
              </a:lnSpc>
              <a:spcBef>
                <a:spcPts val="0"/>
              </a:spcBef>
              <a:spcAft>
                <a:spcPts val="0"/>
              </a:spcAft>
              <a:buClrTx/>
              <a:buSzTx/>
              <a:buFont typeface="Arial"/>
              <a:buChar char="•"/>
              <a:tabLst/>
              <a:defRPr/>
            </a:pPr>
            <a:r>
              <a:rPr lang="en-US" sz="1200" b="1" baseline="0" dirty="0" err="1" smtClean="0">
                <a:latin typeface="Times New Roman" pitchFamily="18" charset="0"/>
                <a:cs typeface="Times New Roman" pitchFamily="18" charset="0"/>
              </a:rPr>
              <a:t>Công</a:t>
            </a:r>
            <a:r>
              <a:rPr lang="en-US" sz="1200" b="1" baseline="0" dirty="0" smtClean="0">
                <a:latin typeface="Times New Roman" pitchFamily="18" charset="0"/>
                <a:cs typeface="Times New Roman" pitchFamily="18" charset="0"/>
              </a:rPr>
              <a:t> </a:t>
            </a:r>
            <a:r>
              <a:rPr lang="en-US" sz="1200" b="1" baseline="0" dirty="0" err="1" smtClean="0">
                <a:latin typeface="Times New Roman" pitchFamily="18" charset="0"/>
                <a:cs typeface="Times New Roman" pitchFamily="18" charset="0"/>
              </a:rPr>
              <a:t>thức</a:t>
            </a:r>
            <a:r>
              <a:rPr lang="en-US" sz="1200" b="1" baseline="0" dirty="0" smtClean="0">
                <a:latin typeface="Times New Roman" pitchFamily="18" charset="0"/>
                <a:cs typeface="Times New Roman" pitchFamily="18" charset="0"/>
              </a:rPr>
              <a:t> </a:t>
            </a:r>
            <a:r>
              <a:rPr lang="en-US" sz="1200" b="1" baseline="0" dirty="0" err="1" smtClean="0">
                <a:latin typeface="Times New Roman" pitchFamily="18" charset="0"/>
                <a:cs typeface="Times New Roman" pitchFamily="18" charset="0"/>
              </a:rPr>
              <a:t>Oligopeptide</a:t>
            </a:r>
            <a:r>
              <a:rPr lang="en-US" sz="1200" b="1" baseline="0" dirty="0" smtClean="0">
                <a:latin typeface="Times New Roman" pitchFamily="18" charset="0"/>
                <a:cs typeface="Times New Roman" pitchFamily="18" charset="0"/>
              </a:rPr>
              <a:t> -24: </a:t>
            </a:r>
            <a:r>
              <a:rPr lang="en-US" sz="2000" dirty="0" err="1" smtClean="0"/>
              <a:t>Có</a:t>
            </a:r>
            <a:r>
              <a:rPr lang="en-US" sz="2000" dirty="0" smtClean="0"/>
              <a:t> </a:t>
            </a:r>
            <a:r>
              <a:rPr lang="en-US" sz="2000" dirty="0" err="1" smtClean="0"/>
              <a:t>chứa</a:t>
            </a:r>
            <a:r>
              <a:rPr lang="en-US" sz="2000" dirty="0" smtClean="0"/>
              <a:t> 13 </a:t>
            </a:r>
            <a:r>
              <a:rPr lang="en-US" sz="2000" dirty="0" err="1" smtClean="0"/>
              <a:t>axit</a:t>
            </a:r>
            <a:r>
              <a:rPr lang="en-US" sz="2000" dirty="0" smtClean="0"/>
              <a:t> </a:t>
            </a:r>
            <a:r>
              <a:rPr lang="en-US" sz="2000" dirty="0" err="1" smtClean="0"/>
              <a:t>amin</a:t>
            </a:r>
            <a:r>
              <a:rPr lang="en-US" sz="2000" dirty="0" smtClean="0"/>
              <a:t> </a:t>
            </a:r>
            <a:r>
              <a:rPr lang="en-US" sz="2000" dirty="0" err="1" smtClean="0"/>
              <a:t>bao</a:t>
            </a:r>
            <a:r>
              <a:rPr lang="en-US" sz="2000" dirty="0" smtClean="0"/>
              <a:t> </a:t>
            </a:r>
            <a:r>
              <a:rPr lang="en-US" sz="2000" dirty="0" err="1" smtClean="0"/>
              <a:t>gôm</a:t>
            </a:r>
            <a:r>
              <a:rPr lang="en-US" sz="2000" dirty="0" smtClean="0"/>
              <a:t> </a:t>
            </a:r>
            <a:r>
              <a:rPr lang="en-US" sz="2000" dirty="0" err="1" smtClean="0"/>
              <a:t>alamine</a:t>
            </a:r>
            <a:r>
              <a:rPr lang="en-US" sz="2000" dirty="0" smtClean="0"/>
              <a:t>, arginine, </a:t>
            </a:r>
            <a:r>
              <a:rPr lang="en-US" sz="2000" dirty="0" err="1" smtClean="0"/>
              <a:t>axit</a:t>
            </a:r>
            <a:r>
              <a:rPr lang="en-US" sz="2000" dirty="0" smtClean="0"/>
              <a:t> aspartic, </a:t>
            </a:r>
            <a:r>
              <a:rPr lang="en-US" sz="2000" dirty="0" err="1" smtClean="0"/>
              <a:t>glycin</a:t>
            </a:r>
            <a:r>
              <a:rPr lang="en-US" sz="2000" dirty="0" smtClean="0"/>
              <a:t>, </a:t>
            </a:r>
            <a:r>
              <a:rPr lang="en-US" sz="2000" dirty="0" err="1" smtClean="0"/>
              <a:t>histidine</a:t>
            </a:r>
            <a:r>
              <a:rPr lang="en-US" sz="2000" dirty="0" smtClean="0"/>
              <a:t>, lysine, </a:t>
            </a:r>
            <a:r>
              <a:rPr lang="en-US" sz="2000" dirty="0" err="1" smtClean="0"/>
              <a:t>proline</a:t>
            </a:r>
            <a:r>
              <a:rPr lang="en-US" sz="2000" dirty="0" smtClean="0"/>
              <a:t>, serine/</a:t>
            </a:r>
            <a:r>
              <a:rPr lang="en-US" sz="2000" dirty="0" err="1" smtClean="0"/>
              <a:t>valine</a:t>
            </a:r>
            <a:r>
              <a:rPr lang="en-US" sz="2000" dirty="0" smtClean="0"/>
              <a:t>.</a:t>
            </a:r>
            <a:endParaRPr lang="en-US" dirty="0" smtClean="0"/>
          </a:p>
          <a:p>
            <a:pPr>
              <a:lnSpc>
                <a:spcPct val="120000"/>
              </a:lnSpc>
            </a:pPr>
            <a:r>
              <a:rPr lang="en-US" sz="1200" b="1" dirty="0" err="1" smtClean="0">
                <a:solidFill>
                  <a:srgbClr val="800000"/>
                </a:solidFill>
              </a:rPr>
              <a:t>Hợp</a:t>
            </a:r>
            <a:r>
              <a:rPr lang="en-US" sz="1200" b="1" dirty="0" smtClean="0">
                <a:solidFill>
                  <a:srgbClr val="800000"/>
                </a:solidFill>
              </a:rPr>
              <a:t> </a:t>
            </a:r>
            <a:r>
              <a:rPr lang="en-US" sz="1200" b="1" dirty="0" err="1" smtClean="0">
                <a:solidFill>
                  <a:srgbClr val="800000"/>
                </a:solidFill>
              </a:rPr>
              <a:t>chất</a:t>
            </a:r>
            <a:r>
              <a:rPr lang="en-US" sz="1200" b="1" dirty="0" smtClean="0">
                <a:solidFill>
                  <a:srgbClr val="800000"/>
                </a:solidFill>
              </a:rPr>
              <a:t> Resveratrol:</a:t>
            </a:r>
          </a:p>
          <a:p>
            <a:pPr marL="0" indent="0">
              <a:lnSpc>
                <a:spcPct val="120000"/>
              </a:lnSpc>
              <a:buFont typeface="Arial"/>
              <a:buNone/>
            </a:pPr>
            <a:r>
              <a:rPr lang="en-US" sz="1200" dirty="0" err="1" smtClean="0">
                <a:solidFill>
                  <a:srgbClr val="800000"/>
                </a:solidFill>
              </a:rPr>
              <a:t>Là</a:t>
            </a:r>
            <a:r>
              <a:rPr lang="en-US" sz="1200" dirty="0" smtClean="0">
                <a:solidFill>
                  <a:srgbClr val="800000"/>
                </a:solidFill>
              </a:rPr>
              <a:t> </a:t>
            </a:r>
            <a:r>
              <a:rPr lang="en-US" sz="1200" dirty="0" err="1" smtClean="0">
                <a:solidFill>
                  <a:srgbClr val="800000"/>
                </a:solidFill>
              </a:rPr>
              <a:t>một</a:t>
            </a:r>
            <a:r>
              <a:rPr lang="en-US" sz="1200" dirty="0" smtClean="0">
                <a:solidFill>
                  <a:srgbClr val="800000"/>
                </a:solidFill>
              </a:rPr>
              <a:t> </a:t>
            </a:r>
            <a:r>
              <a:rPr lang="en-US" sz="1200" dirty="0" err="1" smtClean="0">
                <a:solidFill>
                  <a:srgbClr val="800000"/>
                </a:solidFill>
              </a:rPr>
              <a:t>phytoalexin</a:t>
            </a:r>
            <a:r>
              <a:rPr lang="en-US" sz="1200" dirty="0" smtClean="0">
                <a:solidFill>
                  <a:srgbClr val="800000"/>
                </a:solidFill>
              </a:rPr>
              <a:t> – </a:t>
            </a:r>
            <a:r>
              <a:rPr lang="en-US" sz="1200" dirty="0" err="1" smtClean="0">
                <a:solidFill>
                  <a:srgbClr val="800000"/>
                </a:solidFill>
              </a:rPr>
              <a:t>chât</a:t>
            </a:r>
            <a:r>
              <a:rPr lang="en-US" sz="1200" dirty="0" smtClean="0">
                <a:solidFill>
                  <a:srgbClr val="800000"/>
                </a:solidFill>
              </a:rPr>
              <a:t> </a:t>
            </a:r>
            <a:r>
              <a:rPr lang="en-US" sz="1200" dirty="0" err="1" smtClean="0">
                <a:solidFill>
                  <a:srgbClr val="800000"/>
                </a:solidFill>
              </a:rPr>
              <a:t>chống</a:t>
            </a:r>
            <a:r>
              <a:rPr lang="en-US" sz="1200" dirty="0" smtClean="0">
                <a:solidFill>
                  <a:srgbClr val="800000"/>
                </a:solidFill>
              </a:rPr>
              <a:t> oxy </a:t>
            </a:r>
            <a:r>
              <a:rPr lang="en-US" sz="1200" dirty="0" err="1" smtClean="0">
                <a:solidFill>
                  <a:srgbClr val="800000"/>
                </a:solidFill>
              </a:rPr>
              <a:t>hoá</a:t>
            </a:r>
            <a:r>
              <a:rPr lang="en-US" sz="1200" dirty="0" smtClean="0">
                <a:solidFill>
                  <a:srgbClr val="800000"/>
                </a:solidFill>
              </a:rPr>
              <a:t> </a:t>
            </a:r>
            <a:r>
              <a:rPr lang="en-US" sz="1200" dirty="0" err="1" smtClean="0">
                <a:solidFill>
                  <a:srgbClr val="800000"/>
                </a:solidFill>
              </a:rPr>
              <a:t>không</a:t>
            </a:r>
            <a:r>
              <a:rPr lang="en-US" sz="1200" dirty="0" smtClean="0">
                <a:solidFill>
                  <a:srgbClr val="800000"/>
                </a:solidFill>
              </a:rPr>
              <a:t> </a:t>
            </a:r>
            <a:r>
              <a:rPr lang="en-US" sz="1200" dirty="0" err="1" smtClean="0">
                <a:solidFill>
                  <a:srgbClr val="800000"/>
                </a:solidFill>
              </a:rPr>
              <a:t>thuộc</a:t>
            </a:r>
            <a:r>
              <a:rPr lang="en-US" sz="1200" dirty="0" smtClean="0">
                <a:solidFill>
                  <a:srgbClr val="800000"/>
                </a:solidFill>
              </a:rPr>
              <a:t> </a:t>
            </a:r>
            <a:r>
              <a:rPr lang="en-US" sz="1200" dirty="0" err="1" smtClean="0">
                <a:solidFill>
                  <a:srgbClr val="800000"/>
                </a:solidFill>
              </a:rPr>
              <a:t>nhóm</a:t>
            </a:r>
            <a:r>
              <a:rPr lang="en-US" sz="1200" dirty="0" smtClean="0">
                <a:solidFill>
                  <a:srgbClr val="800000"/>
                </a:solidFill>
              </a:rPr>
              <a:t> flavonoid </a:t>
            </a:r>
            <a:r>
              <a:rPr lang="en-US" sz="1200" dirty="0" err="1" smtClean="0">
                <a:solidFill>
                  <a:srgbClr val="800000"/>
                </a:solidFill>
              </a:rPr>
              <a:t>có</a:t>
            </a:r>
            <a:r>
              <a:rPr lang="en-US" sz="1200" dirty="0" smtClean="0">
                <a:solidFill>
                  <a:srgbClr val="800000"/>
                </a:solidFill>
              </a:rPr>
              <a:t> </a:t>
            </a:r>
            <a:r>
              <a:rPr lang="en-US" sz="1200" dirty="0" err="1" smtClean="0">
                <a:solidFill>
                  <a:srgbClr val="800000"/>
                </a:solidFill>
              </a:rPr>
              <a:t>rất</a:t>
            </a:r>
            <a:r>
              <a:rPr lang="en-US" sz="1200" dirty="0" smtClean="0">
                <a:solidFill>
                  <a:srgbClr val="800000"/>
                </a:solidFill>
              </a:rPr>
              <a:t> </a:t>
            </a:r>
            <a:r>
              <a:rPr lang="en-US" sz="1200" dirty="0" err="1" smtClean="0">
                <a:solidFill>
                  <a:srgbClr val="800000"/>
                </a:solidFill>
              </a:rPr>
              <a:t>nhiều</a:t>
            </a:r>
            <a:r>
              <a:rPr lang="en-US" sz="1200" dirty="0" smtClean="0">
                <a:solidFill>
                  <a:srgbClr val="800000"/>
                </a:solidFill>
              </a:rPr>
              <a:t> </a:t>
            </a:r>
            <a:r>
              <a:rPr lang="en-US" sz="1200" dirty="0" err="1" smtClean="0">
                <a:solidFill>
                  <a:srgbClr val="800000"/>
                </a:solidFill>
              </a:rPr>
              <a:t>tác</a:t>
            </a:r>
            <a:r>
              <a:rPr lang="en-US" sz="1200" dirty="0" smtClean="0">
                <a:solidFill>
                  <a:srgbClr val="800000"/>
                </a:solidFill>
              </a:rPr>
              <a:t> </a:t>
            </a:r>
            <a:r>
              <a:rPr lang="en-US" sz="1200" dirty="0" err="1" smtClean="0">
                <a:solidFill>
                  <a:srgbClr val="800000"/>
                </a:solidFill>
              </a:rPr>
              <a:t>dụng</a:t>
            </a:r>
            <a:r>
              <a:rPr lang="en-US" sz="1200" dirty="0" smtClean="0">
                <a:solidFill>
                  <a:srgbClr val="800000"/>
                </a:solidFill>
              </a:rPr>
              <a:t> </a:t>
            </a:r>
            <a:r>
              <a:rPr lang="en-US" sz="1200" dirty="0" err="1" smtClean="0">
                <a:solidFill>
                  <a:srgbClr val="800000"/>
                </a:solidFill>
              </a:rPr>
              <a:t>như</a:t>
            </a:r>
            <a:r>
              <a:rPr lang="en-US" sz="1200" dirty="0" smtClean="0">
                <a:solidFill>
                  <a:srgbClr val="800000"/>
                </a:solidFill>
              </a:rPr>
              <a:t> </a:t>
            </a:r>
            <a:r>
              <a:rPr lang="en-US" sz="1200" dirty="0" err="1" smtClean="0">
                <a:solidFill>
                  <a:srgbClr val="800000"/>
                </a:solidFill>
              </a:rPr>
              <a:t>miễn</a:t>
            </a:r>
            <a:r>
              <a:rPr lang="en-US" sz="1200" dirty="0" smtClean="0">
                <a:solidFill>
                  <a:srgbClr val="800000"/>
                </a:solidFill>
              </a:rPr>
              <a:t> </a:t>
            </a:r>
            <a:r>
              <a:rPr lang="en-US" sz="1200" dirty="0" err="1" smtClean="0">
                <a:solidFill>
                  <a:srgbClr val="800000"/>
                </a:solidFill>
              </a:rPr>
              <a:t>dịch</a:t>
            </a:r>
            <a:r>
              <a:rPr lang="en-US" sz="1200" dirty="0" smtClean="0">
                <a:solidFill>
                  <a:srgbClr val="800000"/>
                </a:solidFill>
              </a:rPr>
              <a:t>, </a:t>
            </a:r>
            <a:r>
              <a:rPr lang="en-US" sz="1200" dirty="0" err="1" smtClean="0">
                <a:solidFill>
                  <a:srgbClr val="800000"/>
                </a:solidFill>
              </a:rPr>
              <a:t>chống</a:t>
            </a:r>
            <a:r>
              <a:rPr lang="en-US" sz="1200" dirty="0" smtClean="0">
                <a:solidFill>
                  <a:srgbClr val="800000"/>
                </a:solidFill>
              </a:rPr>
              <a:t> </a:t>
            </a:r>
            <a:r>
              <a:rPr lang="en-US" sz="1200" dirty="0" err="1" smtClean="0">
                <a:solidFill>
                  <a:srgbClr val="800000"/>
                </a:solidFill>
              </a:rPr>
              <a:t>kết</a:t>
            </a:r>
            <a:r>
              <a:rPr lang="en-US" sz="1200" dirty="0" smtClean="0">
                <a:solidFill>
                  <a:srgbClr val="800000"/>
                </a:solidFill>
              </a:rPr>
              <a:t> </a:t>
            </a:r>
            <a:r>
              <a:rPr lang="en-US" sz="1200" dirty="0" err="1" smtClean="0">
                <a:solidFill>
                  <a:srgbClr val="800000"/>
                </a:solidFill>
              </a:rPr>
              <a:t>tập</a:t>
            </a:r>
            <a:r>
              <a:rPr lang="en-US" sz="1200" dirty="0" smtClean="0">
                <a:solidFill>
                  <a:srgbClr val="800000"/>
                </a:solidFill>
              </a:rPr>
              <a:t> </a:t>
            </a:r>
            <a:r>
              <a:rPr lang="en-US" sz="1200" dirty="0" err="1" smtClean="0">
                <a:solidFill>
                  <a:srgbClr val="800000"/>
                </a:solidFill>
              </a:rPr>
              <a:t>tiểu</a:t>
            </a:r>
            <a:r>
              <a:rPr lang="en-US" sz="1200" dirty="0" smtClean="0">
                <a:solidFill>
                  <a:srgbClr val="800000"/>
                </a:solidFill>
              </a:rPr>
              <a:t> </a:t>
            </a:r>
            <a:r>
              <a:rPr lang="en-US" sz="1200" dirty="0" err="1" smtClean="0">
                <a:solidFill>
                  <a:srgbClr val="800000"/>
                </a:solidFill>
              </a:rPr>
              <a:t>cầu</a:t>
            </a:r>
            <a:r>
              <a:rPr lang="en-US" sz="1200" dirty="0" smtClean="0">
                <a:solidFill>
                  <a:srgbClr val="800000"/>
                </a:solidFill>
              </a:rPr>
              <a:t>, </a:t>
            </a:r>
            <a:r>
              <a:rPr lang="en-US" sz="1200" dirty="0" err="1" smtClean="0">
                <a:solidFill>
                  <a:srgbClr val="800000"/>
                </a:solidFill>
              </a:rPr>
              <a:t>chống</a:t>
            </a:r>
            <a:r>
              <a:rPr lang="en-US" sz="1200" dirty="0" smtClean="0">
                <a:solidFill>
                  <a:srgbClr val="800000"/>
                </a:solidFill>
              </a:rPr>
              <a:t> </a:t>
            </a:r>
            <a:r>
              <a:rPr lang="en-US" sz="1200" dirty="0" err="1" smtClean="0">
                <a:solidFill>
                  <a:srgbClr val="800000"/>
                </a:solidFill>
              </a:rPr>
              <a:t>viêm</a:t>
            </a:r>
            <a:r>
              <a:rPr lang="en-US" sz="1200" dirty="0" smtClean="0">
                <a:solidFill>
                  <a:srgbClr val="800000"/>
                </a:solidFill>
              </a:rPr>
              <a:t>, </a:t>
            </a:r>
            <a:r>
              <a:rPr lang="en-US" sz="1200" dirty="0" err="1" smtClean="0">
                <a:solidFill>
                  <a:srgbClr val="800000"/>
                </a:solidFill>
              </a:rPr>
              <a:t>chống</a:t>
            </a:r>
            <a:r>
              <a:rPr lang="en-US" sz="1200" dirty="0" smtClean="0">
                <a:solidFill>
                  <a:srgbClr val="800000"/>
                </a:solidFill>
              </a:rPr>
              <a:t> </a:t>
            </a:r>
            <a:r>
              <a:rPr lang="en-US" sz="1200" dirty="0" err="1" smtClean="0">
                <a:solidFill>
                  <a:srgbClr val="800000"/>
                </a:solidFill>
              </a:rPr>
              <a:t>ung</a:t>
            </a:r>
            <a:r>
              <a:rPr lang="en-US" sz="1200" dirty="0" smtClean="0">
                <a:solidFill>
                  <a:srgbClr val="800000"/>
                </a:solidFill>
              </a:rPr>
              <a:t> </a:t>
            </a:r>
            <a:r>
              <a:rPr lang="en-US" sz="1200" dirty="0" err="1" smtClean="0">
                <a:solidFill>
                  <a:srgbClr val="800000"/>
                </a:solidFill>
              </a:rPr>
              <a:t>thư</a:t>
            </a:r>
            <a:r>
              <a:rPr lang="en-US" sz="1200" dirty="0" smtClean="0">
                <a:solidFill>
                  <a:srgbClr val="800000"/>
                </a:solidFill>
              </a:rPr>
              <a:t>, </a:t>
            </a:r>
            <a:r>
              <a:rPr lang="en-US" sz="1200" dirty="0" err="1" smtClean="0">
                <a:solidFill>
                  <a:srgbClr val="800000"/>
                </a:solidFill>
              </a:rPr>
              <a:t>bảo</a:t>
            </a:r>
            <a:r>
              <a:rPr lang="en-US" sz="1200" dirty="0" smtClean="0">
                <a:solidFill>
                  <a:srgbClr val="800000"/>
                </a:solidFill>
              </a:rPr>
              <a:t> </a:t>
            </a:r>
            <a:r>
              <a:rPr lang="en-US" sz="1200" dirty="0" err="1" smtClean="0">
                <a:solidFill>
                  <a:srgbClr val="800000"/>
                </a:solidFill>
              </a:rPr>
              <a:t>vệ</a:t>
            </a:r>
            <a:r>
              <a:rPr lang="en-US" sz="1200" dirty="0" smtClean="0">
                <a:solidFill>
                  <a:srgbClr val="800000"/>
                </a:solidFill>
              </a:rPr>
              <a:t> </a:t>
            </a:r>
            <a:r>
              <a:rPr lang="en-US" sz="1200" dirty="0" err="1" smtClean="0">
                <a:solidFill>
                  <a:srgbClr val="800000"/>
                </a:solidFill>
              </a:rPr>
              <a:t>tim</a:t>
            </a:r>
            <a:r>
              <a:rPr lang="en-US" sz="1200" dirty="0" smtClean="0">
                <a:solidFill>
                  <a:srgbClr val="800000"/>
                </a:solidFill>
              </a:rPr>
              <a:t>, </a:t>
            </a:r>
            <a:r>
              <a:rPr lang="en-US" sz="1200" dirty="0" err="1" smtClean="0">
                <a:solidFill>
                  <a:srgbClr val="800000"/>
                </a:solidFill>
              </a:rPr>
              <a:t>chống</a:t>
            </a:r>
            <a:r>
              <a:rPr lang="en-US" sz="1200" dirty="0" smtClean="0">
                <a:solidFill>
                  <a:srgbClr val="800000"/>
                </a:solidFill>
              </a:rPr>
              <a:t> </a:t>
            </a:r>
            <a:r>
              <a:rPr lang="en-US" sz="1200" dirty="0" err="1" smtClean="0">
                <a:solidFill>
                  <a:srgbClr val="800000"/>
                </a:solidFill>
              </a:rPr>
              <a:t>lão</a:t>
            </a:r>
            <a:r>
              <a:rPr lang="en-US" sz="1200" dirty="0" smtClean="0">
                <a:solidFill>
                  <a:srgbClr val="800000"/>
                </a:solidFill>
              </a:rPr>
              <a:t> </a:t>
            </a:r>
            <a:r>
              <a:rPr lang="en-US" sz="1200" dirty="0" err="1" smtClean="0">
                <a:solidFill>
                  <a:srgbClr val="800000"/>
                </a:solidFill>
              </a:rPr>
              <a:t>hoá</a:t>
            </a:r>
            <a:r>
              <a:rPr lang="en-US" sz="1200" dirty="0" smtClean="0">
                <a:solidFill>
                  <a:srgbClr val="800000"/>
                </a:solidFill>
              </a:rPr>
              <a:t>.</a:t>
            </a:r>
          </a:p>
          <a:p>
            <a:pPr marL="0" indent="0">
              <a:lnSpc>
                <a:spcPct val="120000"/>
              </a:lnSpc>
              <a:buFont typeface="Arial"/>
              <a:buNone/>
            </a:pPr>
            <a:r>
              <a:rPr lang="en-US" sz="1200" dirty="0" smtClean="0">
                <a:solidFill>
                  <a:srgbClr val="800000"/>
                </a:solidFill>
              </a:rPr>
              <a:t>Theo 1 </a:t>
            </a:r>
            <a:r>
              <a:rPr lang="en-US" sz="1200" dirty="0" err="1" smtClean="0">
                <a:solidFill>
                  <a:srgbClr val="800000"/>
                </a:solidFill>
              </a:rPr>
              <a:t>nghiên</a:t>
            </a:r>
            <a:r>
              <a:rPr lang="en-US" sz="1200" dirty="0" smtClean="0">
                <a:solidFill>
                  <a:srgbClr val="800000"/>
                </a:solidFill>
              </a:rPr>
              <a:t> </a:t>
            </a:r>
            <a:r>
              <a:rPr lang="en-US" sz="1200" dirty="0" err="1" smtClean="0">
                <a:solidFill>
                  <a:srgbClr val="800000"/>
                </a:solidFill>
              </a:rPr>
              <a:t>cứu</a:t>
            </a:r>
            <a:r>
              <a:rPr lang="en-US" sz="1200" dirty="0" smtClean="0">
                <a:solidFill>
                  <a:srgbClr val="800000"/>
                </a:solidFill>
              </a:rPr>
              <a:t> </a:t>
            </a:r>
            <a:r>
              <a:rPr lang="en-US" sz="1200" dirty="0" err="1" smtClean="0">
                <a:solidFill>
                  <a:srgbClr val="800000"/>
                </a:solidFill>
              </a:rPr>
              <a:t>của</a:t>
            </a:r>
            <a:r>
              <a:rPr lang="en-US" sz="1200" dirty="0" smtClean="0">
                <a:solidFill>
                  <a:srgbClr val="800000"/>
                </a:solidFill>
              </a:rPr>
              <a:t> 1nhóm </a:t>
            </a:r>
            <a:r>
              <a:rPr lang="en-US" sz="1200" dirty="0" err="1" smtClean="0">
                <a:solidFill>
                  <a:srgbClr val="800000"/>
                </a:solidFill>
              </a:rPr>
              <a:t>các</a:t>
            </a:r>
            <a:r>
              <a:rPr lang="en-US" sz="1200" dirty="0" smtClean="0">
                <a:solidFill>
                  <a:srgbClr val="800000"/>
                </a:solidFill>
              </a:rPr>
              <a:t> </a:t>
            </a:r>
            <a:r>
              <a:rPr lang="en-US" sz="1200" dirty="0" err="1" smtClean="0">
                <a:solidFill>
                  <a:srgbClr val="800000"/>
                </a:solidFill>
              </a:rPr>
              <a:t>bác</a:t>
            </a:r>
            <a:r>
              <a:rPr lang="en-US" sz="1200" dirty="0" smtClean="0">
                <a:solidFill>
                  <a:srgbClr val="800000"/>
                </a:solidFill>
              </a:rPr>
              <a:t> </a:t>
            </a:r>
            <a:r>
              <a:rPr lang="en-US" sz="1200" dirty="0" err="1" smtClean="0">
                <a:solidFill>
                  <a:srgbClr val="800000"/>
                </a:solidFill>
              </a:rPr>
              <a:t>sỹ</a:t>
            </a:r>
            <a:r>
              <a:rPr lang="en-US" sz="1200" dirty="0" smtClean="0">
                <a:solidFill>
                  <a:srgbClr val="800000"/>
                </a:solidFill>
              </a:rPr>
              <a:t> </a:t>
            </a:r>
            <a:r>
              <a:rPr lang="en-US" sz="1200" dirty="0" err="1" smtClean="0">
                <a:solidFill>
                  <a:srgbClr val="800000"/>
                </a:solidFill>
              </a:rPr>
              <a:t>Mỹ</a:t>
            </a:r>
            <a:r>
              <a:rPr lang="en-US" sz="1200" dirty="0" smtClean="0">
                <a:solidFill>
                  <a:srgbClr val="800000"/>
                </a:solidFill>
              </a:rPr>
              <a:t>, Resveratrol</a:t>
            </a:r>
          </a:p>
          <a:p>
            <a:pPr>
              <a:lnSpc>
                <a:spcPct val="120000"/>
              </a:lnSpc>
            </a:pPr>
            <a:r>
              <a:rPr lang="en-US" sz="1200" dirty="0" smtClean="0">
                <a:solidFill>
                  <a:srgbClr val="800000"/>
                </a:solidFill>
              </a:rPr>
              <a:t>      </a:t>
            </a:r>
            <a:r>
              <a:rPr lang="en-US" sz="1200" dirty="0" err="1" smtClean="0">
                <a:solidFill>
                  <a:srgbClr val="800000"/>
                </a:solidFill>
              </a:rPr>
              <a:t>có</a:t>
            </a:r>
            <a:r>
              <a:rPr lang="en-US" sz="1200" dirty="0" smtClean="0">
                <a:solidFill>
                  <a:srgbClr val="800000"/>
                </a:solidFill>
              </a:rPr>
              <a:t> </a:t>
            </a:r>
            <a:r>
              <a:rPr lang="en-US" sz="1200" dirty="0" err="1" smtClean="0">
                <a:solidFill>
                  <a:srgbClr val="800000"/>
                </a:solidFill>
              </a:rPr>
              <a:t>khả</a:t>
            </a:r>
            <a:r>
              <a:rPr lang="en-US" sz="1200" dirty="0" smtClean="0">
                <a:solidFill>
                  <a:srgbClr val="800000"/>
                </a:solidFill>
              </a:rPr>
              <a:t> </a:t>
            </a:r>
            <a:r>
              <a:rPr lang="en-US" sz="1200" dirty="0" err="1" smtClean="0">
                <a:solidFill>
                  <a:srgbClr val="800000"/>
                </a:solidFill>
              </a:rPr>
              <a:t>năng</a:t>
            </a:r>
            <a:r>
              <a:rPr lang="en-US" sz="1200" dirty="0" smtClean="0">
                <a:solidFill>
                  <a:srgbClr val="800000"/>
                </a:solidFill>
              </a:rPr>
              <a:t> </a:t>
            </a:r>
            <a:r>
              <a:rPr lang="en-US" sz="1200" dirty="0" err="1" smtClean="0">
                <a:solidFill>
                  <a:srgbClr val="800000"/>
                </a:solidFill>
              </a:rPr>
              <a:t>chống</a:t>
            </a:r>
            <a:r>
              <a:rPr lang="en-US" sz="1200" dirty="0" smtClean="0">
                <a:solidFill>
                  <a:srgbClr val="800000"/>
                </a:solidFill>
              </a:rPr>
              <a:t> oxy </a:t>
            </a:r>
            <a:r>
              <a:rPr lang="en-US" sz="1200" dirty="0" err="1" smtClean="0">
                <a:solidFill>
                  <a:srgbClr val="800000"/>
                </a:solidFill>
              </a:rPr>
              <a:t>hoá</a:t>
            </a:r>
            <a:r>
              <a:rPr lang="en-US" sz="1200" dirty="0" smtClean="0">
                <a:solidFill>
                  <a:srgbClr val="800000"/>
                </a:solidFill>
              </a:rPr>
              <a:t> </a:t>
            </a:r>
            <a:r>
              <a:rPr lang="en-US" sz="1200" dirty="0" err="1" smtClean="0">
                <a:solidFill>
                  <a:srgbClr val="800000"/>
                </a:solidFill>
              </a:rPr>
              <a:t>cao</a:t>
            </a:r>
            <a:r>
              <a:rPr lang="en-US" sz="1200" dirty="0" smtClean="0">
                <a:solidFill>
                  <a:srgbClr val="800000"/>
                </a:solidFill>
              </a:rPr>
              <a:t> </a:t>
            </a:r>
            <a:r>
              <a:rPr lang="en-US" sz="1200" dirty="0" err="1" smtClean="0">
                <a:solidFill>
                  <a:srgbClr val="800000"/>
                </a:solidFill>
              </a:rPr>
              <a:t>hơn</a:t>
            </a:r>
            <a:r>
              <a:rPr lang="en-US" sz="1200" dirty="0" smtClean="0">
                <a:solidFill>
                  <a:srgbClr val="800000"/>
                </a:solidFill>
              </a:rPr>
              <a:t> </a:t>
            </a:r>
            <a:r>
              <a:rPr lang="en-US" sz="1200" b="1" u="sng" dirty="0" smtClean="0">
                <a:solidFill>
                  <a:srgbClr val="800000"/>
                </a:solidFill>
              </a:rPr>
              <a:t>20 </a:t>
            </a:r>
            <a:r>
              <a:rPr lang="en-US" sz="1200" b="1" u="sng" dirty="0" err="1" smtClean="0">
                <a:solidFill>
                  <a:srgbClr val="800000"/>
                </a:solidFill>
              </a:rPr>
              <a:t>lần</a:t>
            </a:r>
            <a:r>
              <a:rPr lang="en-US" sz="1200" b="1" u="sng" dirty="0" smtClean="0">
                <a:solidFill>
                  <a:srgbClr val="800000"/>
                </a:solidFill>
              </a:rPr>
              <a:t> vitamin C </a:t>
            </a:r>
            <a:r>
              <a:rPr lang="en-US" sz="1200" b="1" u="sng" dirty="0" err="1" smtClean="0">
                <a:solidFill>
                  <a:srgbClr val="800000"/>
                </a:solidFill>
              </a:rPr>
              <a:t>và</a:t>
            </a:r>
            <a:r>
              <a:rPr lang="en-US" sz="1200" b="1" u="sng" dirty="0" smtClean="0">
                <a:solidFill>
                  <a:srgbClr val="800000"/>
                </a:solidFill>
              </a:rPr>
              <a:t> 50 </a:t>
            </a:r>
            <a:r>
              <a:rPr lang="en-US" sz="1200" b="1" u="sng" dirty="0" err="1" smtClean="0">
                <a:solidFill>
                  <a:srgbClr val="800000"/>
                </a:solidFill>
              </a:rPr>
              <a:t>lần</a:t>
            </a:r>
            <a:r>
              <a:rPr lang="en-US" sz="1200" b="1" u="sng" dirty="0" smtClean="0">
                <a:solidFill>
                  <a:srgbClr val="800000"/>
                </a:solidFill>
              </a:rPr>
              <a:t> vitamin E</a:t>
            </a:r>
            <a:r>
              <a:rPr lang="en-US" sz="1200" dirty="0" smtClean="0">
                <a:solidFill>
                  <a:srgbClr val="800000"/>
                </a:solidFill>
              </a:rPr>
              <a:t>.</a:t>
            </a:r>
          </a:p>
          <a:p>
            <a:pPr marL="0" indent="0">
              <a:lnSpc>
                <a:spcPct val="120000"/>
              </a:lnSpc>
              <a:buFont typeface="Arial"/>
              <a:buNone/>
            </a:pPr>
            <a:r>
              <a:rPr lang="en-US" sz="1200" dirty="0" err="1" smtClean="0">
                <a:solidFill>
                  <a:srgbClr val="800000"/>
                </a:solidFill>
              </a:rPr>
              <a:t>Có</a:t>
            </a:r>
            <a:r>
              <a:rPr lang="en-US" sz="1200" dirty="0" smtClean="0">
                <a:solidFill>
                  <a:srgbClr val="800000"/>
                </a:solidFill>
              </a:rPr>
              <a:t> </a:t>
            </a:r>
            <a:r>
              <a:rPr lang="en-US" sz="1200" dirty="0" err="1" smtClean="0">
                <a:solidFill>
                  <a:srgbClr val="800000"/>
                </a:solidFill>
              </a:rPr>
              <a:t>tác</a:t>
            </a:r>
            <a:r>
              <a:rPr lang="en-US" sz="1200" dirty="0" smtClean="0">
                <a:solidFill>
                  <a:srgbClr val="800000"/>
                </a:solidFill>
              </a:rPr>
              <a:t> </a:t>
            </a:r>
            <a:r>
              <a:rPr lang="en-US" sz="1200" dirty="0" err="1" smtClean="0">
                <a:solidFill>
                  <a:srgbClr val="800000"/>
                </a:solidFill>
              </a:rPr>
              <a:t>dụng</a:t>
            </a:r>
            <a:r>
              <a:rPr lang="en-US" sz="1200" dirty="0" smtClean="0">
                <a:solidFill>
                  <a:srgbClr val="800000"/>
                </a:solidFill>
              </a:rPr>
              <a:t> </a:t>
            </a:r>
            <a:r>
              <a:rPr lang="en-US" sz="1200" dirty="0" err="1" smtClean="0">
                <a:solidFill>
                  <a:srgbClr val="800000"/>
                </a:solidFill>
              </a:rPr>
              <a:t>làm</a:t>
            </a:r>
            <a:r>
              <a:rPr lang="en-US" sz="1200" dirty="0" smtClean="0">
                <a:solidFill>
                  <a:srgbClr val="800000"/>
                </a:solidFill>
              </a:rPr>
              <a:t> </a:t>
            </a:r>
            <a:r>
              <a:rPr lang="en-US" sz="1200" dirty="0" err="1" smtClean="0">
                <a:solidFill>
                  <a:srgbClr val="800000"/>
                </a:solidFill>
              </a:rPr>
              <a:t>đầy</a:t>
            </a:r>
            <a:r>
              <a:rPr lang="en-US" sz="1200" dirty="0" smtClean="0">
                <a:solidFill>
                  <a:srgbClr val="800000"/>
                </a:solidFill>
              </a:rPr>
              <a:t> </a:t>
            </a:r>
            <a:r>
              <a:rPr lang="en-US" sz="1200" dirty="0" err="1" smtClean="0">
                <a:solidFill>
                  <a:srgbClr val="800000"/>
                </a:solidFill>
              </a:rPr>
              <a:t>nếp</a:t>
            </a:r>
            <a:r>
              <a:rPr lang="en-US" sz="1200" dirty="0" smtClean="0">
                <a:solidFill>
                  <a:srgbClr val="800000"/>
                </a:solidFill>
              </a:rPr>
              <a:t> </a:t>
            </a:r>
            <a:r>
              <a:rPr lang="en-US" sz="1200" dirty="0" err="1" smtClean="0">
                <a:solidFill>
                  <a:srgbClr val="800000"/>
                </a:solidFill>
              </a:rPr>
              <a:t>nhăn</a:t>
            </a:r>
            <a:r>
              <a:rPr lang="en-US" sz="1200" dirty="0" smtClean="0">
                <a:solidFill>
                  <a:srgbClr val="800000"/>
                </a:solidFill>
              </a:rPr>
              <a:t> </a:t>
            </a:r>
            <a:r>
              <a:rPr lang="en-US" sz="1200" dirty="0" err="1" smtClean="0">
                <a:solidFill>
                  <a:srgbClr val="800000"/>
                </a:solidFill>
              </a:rPr>
              <a:t>và</a:t>
            </a:r>
            <a:r>
              <a:rPr lang="en-US" sz="1200" dirty="0" smtClean="0">
                <a:solidFill>
                  <a:srgbClr val="800000"/>
                </a:solidFill>
              </a:rPr>
              <a:t> </a:t>
            </a:r>
            <a:r>
              <a:rPr lang="en-US" sz="1200" dirty="0" err="1" smtClean="0">
                <a:solidFill>
                  <a:srgbClr val="800000"/>
                </a:solidFill>
              </a:rPr>
              <a:t>làm</a:t>
            </a:r>
            <a:r>
              <a:rPr lang="en-US" sz="1200" dirty="0" smtClean="0">
                <a:solidFill>
                  <a:srgbClr val="800000"/>
                </a:solidFill>
              </a:rPr>
              <a:t> </a:t>
            </a:r>
            <a:r>
              <a:rPr lang="en-US" sz="1200" dirty="0" err="1" smtClean="0">
                <a:solidFill>
                  <a:srgbClr val="800000"/>
                </a:solidFill>
              </a:rPr>
              <a:t>sáng</a:t>
            </a:r>
            <a:r>
              <a:rPr lang="en-US" sz="1200" dirty="0" smtClean="0">
                <a:solidFill>
                  <a:srgbClr val="800000"/>
                </a:solidFill>
              </a:rPr>
              <a:t> da.</a:t>
            </a:r>
          </a:p>
          <a:p>
            <a:pPr marL="0" indent="0" algn="l" rtl="0">
              <a:lnSpc>
                <a:spcPct val="120000"/>
              </a:lnSpc>
              <a:buFont typeface="Arial"/>
              <a:buNone/>
            </a:pPr>
            <a:r>
              <a:rPr lang="en-US" sz="1200" dirty="0" err="1" smtClean="0">
                <a:solidFill>
                  <a:srgbClr val="800000"/>
                </a:solidFill>
              </a:rPr>
              <a:t>Trong</a:t>
            </a:r>
            <a:r>
              <a:rPr lang="en-US" sz="1200" dirty="0" smtClean="0">
                <a:solidFill>
                  <a:srgbClr val="800000"/>
                </a:solidFill>
              </a:rPr>
              <a:t> </a:t>
            </a:r>
            <a:r>
              <a:rPr lang="en-US" sz="1200" dirty="0" err="1" smtClean="0">
                <a:solidFill>
                  <a:srgbClr val="800000"/>
                </a:solidFill>
              </a:rPr>
              <a:t>tinh</a:t>
            </a:r>
            <a:r>
              <a:rPr lang="en-US" sz="1200" dirty="0" smtClean="0">
                <a:solidFill>
                  <a:srgbClr val="800000"/>
                </a:solidFill>
              </a:rPr>
              <a:t> </a:t>
            </a:r>
            <a:r>
              <a:rPr lang="en-US" sz="1200" dirty="0" err="1" smtClean="0">
                <a:solidFill>
                  <a:srgbClr val="800000"/>
                </a:solidFill>
              </a:rPr>
              <a:t>dầu</a:t>
            </a:r>
            <a:r>
              <a:rPr lang="en-US" sz="1200" dirty="0" smtClean="0">
                <a:solidFill>
                  <a:srgbClr val="800000"/>
                </a:solidFill>
              </a:rPr>
              <a:t> </a:t>
            </a:r>
            <a:r>
              <a:rPr lang="en-US" sz="1200" dirty="0" err="1" smtClean="0">
                <a:solidFill>
                  <a:srgbClr val="800000"/>
                </a:solidFill>
              </a:rPr>
              <a:t>hạt</a:t>
            </a:r>
            <a:r>
              <a:rPr lang="en-US" sz="1200" dirty="0" smtClean="0">
                <a:solidFill>
                  <a:srgbClr val="800000"/>
                </a:solidFill>
              </a:rPr>
              <a:t> </a:t>
            </a:r>
            <a:r>
              <a:rPr lang="en-US" sz="1200" dirty="0" err="1" smtClean="0">
                <a:solidFill>
                  <a:srgbClr val="800000"/>
                </a:solidFill>
              </a:rPr>
              <a:t>nho</a:t>
            </a:r>
            <a:r>
              <a:rPr lang="en-US" sz="1200" dirty="0" smtClean="0">
                <a:solidFill>
                  <a:srgbClr val="800000"/>
                </a:solidFill>
              </a:rPr>
              <a:t> </a:t>
            </a:r>
            <a:r>
              <a:rPr lang="en-US" sz="1200" dirty="0" err="1" smtClean="0">
                <a:solidFill>
                  <a:srgbClr val="800000"/>
                </a:solidFill>
              </a:rPr>
              <a:t>có</a:t>
            </a:r>
            <a:r>
              <a:rPr lang="en-US" sz="1200" dirty="0" smtClean="0">
                <a:solidFill>
                  <a:srgbClr val="800000"/>
                </a:solidFill>
              </a:rPr>
              <a:t> </a:t>
            </a:r>
            <a:r>
              <a:rPr lang="en-US" sz="1200" dirty="0" err="1" smtClean="0">
                <a:solidFill>
                  <a:srgbClr val="800000"/>
                </a:solidFill>
              </a:rPr>
              <a:t>tìm</a:t>
            </a:r>
            <a:r>
              <a:rPr lang="en-US" sz="1200" dirty="0" smtClean="0">
                <a:solidFill>
                  <a:srgbClr val="800000"/>
                </a:solidFill>
              </a:rPr>
              <a:t> </a:t>
            </a:r>
            <a:r>
              <a:rPr lang="en-US" sz="1200" dirty="0" err="1" smtClean="0">
                <a:solidFill>
                  <a:srgbClr val="800000"/>
                </a:solidFill>
              </a:rPr>
              <a:t>thất</a:t>
            </a:r>
            <a:r>
              <a:rPr lang="en-US" sz="1200" dirty="0" smtClean="0">
                <a:solidFill>
                  <a:srgbClr val="800000"/>
                </a:solidFill>
              </a:rPr>
              <a:t> vitamin E, beta-carotene, coenzyme Q10 (</a:t>
            </a:r>
            <a:r>
              <a:rPr lang="en-US" sz="1200" dirty="0" err="1" smtClean="0">
                <a:solidFill>
                  <a:srgbClr val="800000"/>
                </a:solidFill>
              </a:rPr>
              <a:t>chống</a:t>
            </a:r>
            <a:r>
              <a:rPr lang="en-US" sz="1200" dirty="0" smtClean="0">
                <a:solidFill>
                  <a:srgbClr val="800000"/>
                </a:solidFill>
              </a:rPr>
              <a:t> oxy </a:t>
            </a:r>
            <a:r>
              <a:rPr lang="en-US" sz="1200" dirty="0" err="1" smtClean="0">
                <a:solidFill>
                  <a:srgbClr val="800000"/>
                </a:solidFill>
              </a:rPr>
              <a:t>hoá</a:t>
            </a:r>
            <a:r>
              <a:rPr lang="en-US" sz="1200" dirty="0" smtClean="0">
                <a:solidFill>
                  <a:srgbClr val="800000"/>
                </a:solidFill>
              </a:rPr>
              <a:t>), </a:t>
            </a:r>
            <a:r>
              <a:rPr lang="en-US" sz="1200" dirty="0" err="1" smtClean="0">
                <a:solidFill>
                  <a:srgbClr val="800000"/>
                </a:solidFill>
              </a:rPr>
              <a:t>chứa</a:t>
            </a:r>
            <a:r>
              <a:rPr lang="en-US" sz="1200" dirty="0" smtClean="0">
                <a:solidFill>
                  <a:srgbClr val="800000"/>
                </a:solidFill>
              </a:rPr>
              <a:t> </a:t>
            </a:r>
            <a:r>
              <a:rPr lang="en-US" sz="1200" dirty="0" err="1" smtClean="0">
                <a:solidFill>
                  <a:srgbClr val="800000"/>
                </a:solidFill>
              </a:rPr>
              <a:t>nhiều</a:t>
            </a:r>
            <a:r>
              <a:rPr lang="en-US" sz="1200" dirty="0" smtClean="0">
                <a:solidFill>
                  <a:srgbClr val="800000"/>
                </a:solidFill>
              </a:rPr>
              <a:t> </a:t>
            </a:r>
            <a:r>
              <a:rPr lang="en-US" sz="1200" dirty="0" err="1" smtClean="0">
                <a:solidFill>
                  <a:srgbClr val="800000"/>
                </a:solidFill>
              </a:rPr>
              <a:t>axit</a:t>
            </a:r>
            <a:r>
              <a:rPr lang="en-US" sz="1200" dirty="0" smtClean="0">
                <a:solidFill>
                  <a:srgbClr val="800000"/>
                </a:solidFill>
              </a:rPr>
              <a:t> </a:t>
            </a:r>
            <a:r>
              <a:rPr lang="en-US" sz="1200" dirty="0" err="1" smtClean="0">
                <a:solidFill>
                  <a:srgbClr val="800000"/>
                </a:solidFill>
              </a:rPr>
              <a:t>béo</a:t>
            </a:r>
            <a:r>
              <a:rPr lang="en-US" sz="1200" dirty="0" smtClean="0">
                <a:solidFill>
                  <a:srgbClr val="800000"/>
                </a:solidFill>
              </a:rPr>
              <a:t> </a:t>
            </a:r>
            <a:r>
              <a:rPr lang="en-US" sz="1200" dirty="0" err="1" smtClean="0">
                <a:solidFill>
                  <a:srgbClr val="800000"/>
                </a:solidFill>
              </a:rPr>
              <a:t>thiết</a:t>
            </a:r>
            <a:r>
              <a:rPr lang="en-US" sz="1200" dirty="0" smtClean="0">
                <a:solidFill>
                  <a:srgbClr val="800000"/>
                </a:solidFill>
              </a:rPr>
              <a:t> </a:t>
            </a:r>
            <a:r>
              <a:rPr lang="en-US" sz="1200" dirty="0" err="1" smtClean="0">
                <a:solidFill>
                  <a:srgbClr val="800000"/>
                </a:solidFill>
              </a:rPr>
              <a:t>yếu</a:t>
            </a:r>
            <a:r>
              <a:rPr lang="en-US" sz="1200" dirty="0" smtClean="0">
                <a:solidFill>
                  <a:srgbClr val="800000"/>
                </a:solidFill>
              </a:rPr>
              <a:t> </a:t>
            </a:r>
            <a:r>
              <a:rPr lang="en-US" sz="1200" dirty="0" err="1" smtClean="0">
                <a:solidFill>
                  <a:srgbClr val="800000"/>
                </a:solidFill>
              </a:rPr>
              <a:t>như</a:t>
            </a:r>
            <a:r>
              <a:rPr lang="en-US" sz="1200" dirty="0" smtClean="0">
                <a:solidFill>
                  <a:srgbClr val="800000"/>
                </a:solidFill>
              </a:rPr>
              <a:t> Linoleic, Oleic, Stearic, </a:t>
            </a:r>
          </a:p>
          <a:p>
            <a:pPr algn="l" rtl="0">
              <a:lnSpc>
                <a:spcPct val="120000"/>
              </a:lnSpc>
            </a:pPr>
            <a:r>
              <a:rPr lang="en-US" sz="1200" dirty="0" err="1" smtClean="0">
                <a:solidFill>
                  <a:srgbClr val="800000"/>
                </a:solidFill>
              </a:rPr>
              <a:t>Palmitic</a:t>
            </a:r>
            <a:r>
              <a:rPr lang="en-US" sz="1200" dirty="0" smtClean="0">
                <a:solidFill>
                  <a:srgbClr val="800000"/>
                </a:solidFill>
              </a:rPr>
              <a:t>, </a:t>
            </a:r>
            <a:r>
              <a:rPr lang="en-US" sz="1200" dirty="0" err="1" smtClean="0">
                <a:solidFill>
                  <a:srgbClr val="800000"/>
                </a:solidFill>
              </a:rPr>
              <a:t>Myristic</a:t>
            </a:r>
            <a:r>
              <a:rPr lang="en-US" sz="1200" dirty="0" smtClean="0">
                <a:solidFill>
                  <a:srgbClr val="800000"/>
                </a:solidFill>
              </a:rPr>
              <a:t> </a:t>
            </a:r>
            <a:r>
              <a:rPr lang="en-US" sz="1200" dirty="0" err="1" smtClean="0">
                <a:solidFill>
                  <a:srgbClr val="800000"/>
                </a:solidFill>
              </a:rPr>
              <a:t>và</a:t>
            </a:r>
            <a:r>
              <a:rPr lang="en-US" sz="1200" dirty="0" smtClean="0">
                <a:solidFill>
                  <a:srgbClr val="800000"/>
                </a:solidFill>
              </a:rPr>
              <a:t> </a:t>
            </a:r>
            <a:r>
              <a:rPr lang="en-US" sz="1200" dirty="0" err="1" smtClean="0">
                <a:solidFill>
                  <a:srgbClr val="800000"/>
                </a:solidFill>
              </a:rPr>
              <a:t>Lauric</a:t>
            </a:r>
            <a:r>
              <a:rPr lang="en-US" sz="1200" dirty="0" smtClean="0">
                <a:solidFill>
                  <a:srgbClr val="800000"/>
                </a:solidFill>
              </a:rPr>
              <a:t>, </a:t>
            </a:r>
            <a:r>
              <a:rPr lang="en-US" sz="1200" dirty="0" err="1" smtClean="0">
                <a:solidFill>
                  <a:srgbClr val="800000"/>
                </a:solidFill>
              </a:rPr>
              <a:t>có</a:t>
            </a:r>
            <a:r>
              <a:rPr lang="en-US" sz="1200" dirty="0" smtClean="0">
                <a:solidFill>
                  <a:srgbClr val="800000"/>
                </a:solidFill>
              </a:rPr>
              <a:t> </a:t>
            </a:r>
            <a:r>
              <a:rPr lang="en-US" sz="1200" dirty="0" err="1" smtClean="0">
                <a:solidFill>
                  <a:srgbClr val="800000"/>
                </a:solidFill>
              </a:rPr>
              <a:t>chứa</a:t>
            </a:r>
            <a:r>
              <a:rPr lang="en-US" sz="1200" dirty="0" smtClean="0">
                <a:solidFill>
                  <a:srgbClr val="800000"/>
                </a:solidFill>
              </a:rPr>
              <a:t> </a:t>
            </a:r>
            <a:r>
              <a:rPr lang="en-US" sz="1200" dirty="0" err="1" smtClean="0">
                <a:solidFill>
                  <a:srgbClr val="800000"/>
                </a:solidFill>
              </a:rPr>
              <a:t>proanthocyanidinsoligomeric</a:t>
            </a:r>
            <a:r>
              <a:rPr lang="en-US" sz="1200" dirty="0" smtClean="0">
                <a:solidFill>
                  <a:srgbClr val="800000"/>
                </a:solidFill>
              </a:rPr>
              <a:t> </a:t>
            </a:r>
            <a:r>
              <a:rPr lang="en-US" sz="1200" dirty="0" err="1" smtClean="0">
                <a:solidFill>
                  <a:srgbClr val="800000"/>
                </a:solidFill>
              </a:rPr>
              <a:t>nhiều</a:t>
            </a:r>
            <a:r>
              <a:rPr lang="en-US" sz="1200" dirty="0" smtClean="0">
                <a:solidFill>
                  <a:srgbClr val="800000"/>
                </a:solidFill>
              </a:rPr>
              <a:t> </a:t>
            </a:r>
          </a:p>
          <a:p>
            <a:pPr algn="l" rtl="0">
              <a:lnSpc>
                <a:spcPct val="120000"/>
              </a:lnSpc>
            </a:pPr>
            <a:r>
              <a:rPr lang="en-US" sz="1200" dirty="0" err="1" smtClean="0">
                <a:solidFill>
                  <a:srgbClr val="800000"/>
                </a:solidFill>
              </a:rPr>
              <a:t>gấp</a:t>
            </a:r>
            <a:r>
              <a:rPr lang="en-US" sz="1200" dirty="0" smtClean="0">
                <a:solidFill>
                  <a:srgbClr val="800000"/>
                </a:solidFill>
              </a:rPr>
              <a:t> 50 </a:t>
            </a:r>
            <a:r>
              <a:rPr lang="en-US" sz="1200" dirty="0" err="1" smtClean="0">
                <a:solidFill>
                  <a:srgbClr val="800000"/>
                </a:solidFill>
              </a:rPr>
              <a:t>lần</a:t>
            </a:r>
            <a:r>
              <a:rPr lang="en-US" sz="1200" dirty="0" smtClean="0">
                <a:solidFill>
                  <a:srgbClr val="800000"/>
                </a:solidFill>
              </a:rPr>
              <a:t> vitamin E </a:t>
            </a:r>
            <a:r>
              <a:rPr lang="en-US" sz="1200" dirty="0" err="1" smtClean="0">
                <a:solidFill>
                  <a:srgbClr val="800000"/>
                </a:solidFill>
              </a:rPr>
              <a:t>và</a:t>
            </a:r>
            <a:r>
              <a:rPr lang="en-US" sz="1200" dirty="0" smtClean="0">
                <a:solidFill>
                  <a:srgbClr val="800000"/>
                </a:solidFill>
              </a:rPr>
              <a:t> </a:t>
            </a:r>
            <a:r>
              <a:rPr lang="en-US" sz="1200" dirty="0" err="1" smtClean="0">
                <a:solidFill>
                  <a:srgbClr val="800000"/>
                </a:solidFill>
              </a:rPr>
              <a:t>gấp</a:t>
            </a:r>
            <a:r>
              <a:rPr lang="en-US" sz="1200" dirty="0" smtClean="0">
                <a:solidFill>
                  <a:srgbClr val="800000"/>
                </a:solidFill>
              </a:rPr>
              <a:t> 20 </a:t>
            </a:r>
            <a:r>
              <a:rPr lang="en-US" sz="1200" dirty="0" err="1" smtClean="0">
                <a:solidFill>
                  <a:srgbClr val="800000"/>
                </a:solidFill>
              </a:rPr>
              <a:t>lần</a:t>
            </a:r>
            <a:r>
              <a:rPr lang="en-US" sz="1200" dirty="0" smtClean="0">
                <a:solidFill>
                  <a:srgbClr val="800000"/>
                </a:solidFill>
              </a:rPr>
              <a:t> vitamin C </a:t>
            </a:r>
            <a:r>
              <a:rPr lang="en-US" sz="1200" dirty="0" smtClean="0">
                <a:solidFill>
                  <a:srgbClr val="800000"/>
                </a:solidFill>
                <a:sym typeface="Wingdings"/>
              </a:rPr>
              <a:t></a:t>
            </a:r>
          </a:p>
          <a:p>
            <a:pPr algn="l" rtl="0">
              <a:lnSpc>
                <a:spcPct val="120000"/>
              </a:lnSpc>
            </a:pPr>
            <a:r>
              <a:rPr lang="en-US" sz="1200" dirty="0" smtClean="0">
                <a:solidFill>
                  <a:srgbClr val="800000"/>
                </a:solidFill>
                <a:sym typeface="Wingdings"/>
              </a:rPr>
              <a:t> </a:t>
            </a:r>
            <a:r>
              <a:rPr lang="en-US" sz="1200" dirty="0" err="1" smtClean="0">
                <a:solidFill>
                  <a:srgbClr val="800000"/>
                </a:solidFill>
                <a:sym typeface="Wingdings"/>
              </a:rPr>
              <a:t>chống</a:t>
            </a:r>
            <a:r>
              <a:rPr lang="en-US" sz="1200" dirty="0" smtClean="0">
                <a:solidFill>
                  <a:srgbClr val="800000"/>
                </a:solidFill>
                <a:sym typeface="Wingdings"/>
              </a:rPr>
              <a:t> </a:t>
            </a:r>
            <a:r>
              <a:rPr lang="en-US" sz="1200" dirty="0" err="1" smtClean="0">
                <a:solidFill>
                  <a:srgbClr val="800000"/>
                </a:solidFill>
                <a:sym typeface="Wingdings"/>
              </a:rPr>
              <a:t>lão</a:t>
            </a:r>
            <a:r>
              <a:rPr lang="en-US" sz="1200" dirty="0" smtClean="0">
                <a:solidFill>
                  <a:srgbClr val="800000"/>
                </a:solidFill>
                <a:sym typeface="Wingdings"/>
              </a:rPr>
              <a:t> </a:t>
            </a:r>
            <a:r>
              <a:rPr lang="en-US" sz="1200" dirty="0" err="1" smtClean="0">
                <a:solidFill>
                  <a:srgbClr val="800000"/>
                </a:solidFill>
                <a:sym typeface="Wingdings"/>
              </a:rPr>
              <a:t>hoá</a:t>
            </a:r>
            <a:r>
              <a:rPr lang="en-US" sz="1200" dirty="0" smtClean="0">
                <a:solidFill>
                  <a:srgbClr val="800000"/>
                </a:solidFill>
                <a:sym typeface="Wingdings"/>
              </a:rPr>
              <a:t>, </a:t>
            </a:r>
            <a:r>
              <a:rPr lang="en-US" sz="1200" dirty="0" err="1" smtClean="0">
                <a:solidFill>
                  <a:srgbClr val="800000"/>
                </a:solidFill>
                <a:sym typeface="Wingdings"/>
              </a:rPr>
              <a:t>giúp</a:t>
            </a:r>
            <a:r>
              <a:rPr lang="en-US" sz="1200" dirty="0" smtClean="0">
                <a:solidFill>
                  <a:srgbClr val="800000"/>
                </a:solidFill>
                <a:sym typeface="Wingdings"/>
              </a:rPr>
              <a:t> da </a:t>
            </a:r>
            <a:r>
              <a:rPr lang="en-US" sz="1200" dirty="0" err="1" smtClean="0">
                <a:solidFill>
                  <a:srgbClr val="800000"/>
                </a:solidFill>
                <a:sym typeface="Wingdings"/>
              </a:rPr>
              <a:t>mịn</a:t>
            </a:r>
            <a:r>
              <a:rPr lang="en-US" sz="1200" dirty="0" smtClean="0">
                <a:solidFill>
                  <a:srgbClr val="800000"/>
                </a:solidFill>
                <a:sym typeface="Wingdings"/>
              </a:rPr>
              <a:t> </a:t>
            </a:r>
            <a:r>
              <a:rPr lang="en-US" sz="1200" dirty="0" err="1" smtClean="0">
                <a:solidFill>
                  <a:srgbClr val="800000"/>
                </a:solidFill>
                <a:sym typeface="Wingdings"/>
              </a:rPr>
              <a:t>màng</a:t>
            </a:r>
            <a:r>
              <a:rPr lang="en-US" sz="1200" dirty="0" smtClean="0">
                <a:solidFill>
                  <a:srgbClr val="800000"/>
                </a:solidFill>
                <a:sym typeface="Wingdings"/>
              </a:rPr>
              <a:t> </a:t>
            </a:r>
            <a:r>
              <a:rPr lang="en-US" sz="1200" dirty="0" err="1" smtClean="0">
                <a:solidFill>
                  <a:srgbClr val="800000"/>
                </a:solidFill>
                <a:sym typeface="Wingdings"/>
              </a:rPr>
              <a:t>và</a:t>
            </a:r>
            <a:r>
              <a:rPr lang="en-US" sz="1200" dirty="0" smtClean="0">
                <a:solidFill>
                  <a:srgbClr val="800000"/>
                </a:solidFill>
                <a:sym typeface="Wingdings"/>
              </a:rPr>
              <a:t> </a:t>
            </a:r>
            <a:r>
              <a:rPr lang="en-US" sz="1200" dirty="0" err="1" smtClean="0">
                <a:solidFill>
                  <a:srgbClr val="800000"/>
                </a:solidFill>
                <a:sym typeface="Wingdings"/>
              </a:rPr>
              <a:t>sáng</a:t>
            </a:r>
            <a:r>
              <a:rPr lang="en-US" sz="1200" dirty="0" smtClean="0">
                <a:solidFill>
                  <a:srgbClr val="800000"/>
                </a:solidFill>
                <a:sym typeface="Wingdings"/>
              </a:rPr>
              <a:t> </a:t>
            </a:r>
            <a:r>
              <a:rPr lang="en-US" sz="1200" dirty="0" err="1" smtClean="0">
                <a:solidFill>
                  <a:srgbClr val="800000"/>
                </a:solidFill>
                <a:sym typeface="Wingdings"/>
              </a:rPr>
              <a:t>bóng</a:t>
            </a:r>
            <a:r>
              <a:rPr lang="en-US" sz="1200" dirty="0" smtClean="0">
                <a:solidFill>
                  <a:srgbClr val="800000"/>
                </a:solidFill>
              </a:rPr>
              <a:t>.</a:t>
            </a:r>
          </a:p>
          <a:p>
            <a:pPr marL="0" indent="0">
              <a:lnSpc>
                <a:spcPct val="120000"/>
              </a:lnSpc>
              <a:buFont typeface="Arial"/>
              <a:buNone/>
            </a:pPr>
            <a:r>
              <a:rPr lang="vi-VN" sz="1200" dirty="0" smtClean="0">
                <a:solidFill>
                  <a:srgbClr val="800000"/>
                </a:solidFill>
              </a:rPr>
              <a:t>Resveratrol giúp cho việc điều trị trẻ hóa da toàn diện cũng như hiệu </a:t>
            </a:r>
          </a:p>
          <a:p>
            <a:pPr>
              <a:lnSpc>
                <a:spcPct val="120000"/>
              </a:lnSpc>
            </a:pPr>
            <a:r>
              <a:rPr lang="vi-VN" sz="1200" dirty="0" smtClean="0">
                <a:solidFill>
                  <a:srgbClr val="800000"/>
                </a:solidFill>
              </a:rPr>
              <a:t>quả làm sáng đáng kể.</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b="1" baseline="0" dirty="0" err="1" smtClean="0"/>
              <a:t>Propanediol</a:t>
            </a:r>
            <a:r>
              <a:rPr lang="en-US" b="1" baseline="0" dirty="0" smtClean="0"/>
              <a:t>: </a:t>
            </a:r>
            <a:r>
              <a:rPr lang="en-US" baseline="0" dirty="0" err="1" smtClean="0"/>
              <a:t>tồn</a:t>
            </a:r>
            <a:r>
              <a:rPr lang="en-US" baseline="0" dirty="0" smtClean="0"/>
              <a:t> </a:t>
            </a:r>
            <a:r>
              <a:rPr lang="en-US" baseline="0" dirty="0" err="1" smtClean="0"/>
              <a:t>tại</a:t>
            </a:r>
            <a:r>
              <a:rPr lang="en-US" baseline="0" dirty="0" smtClean="0"/>
              <a:t> </a:t>
            </a:r>
            <a:r>
              <a:rPr lang="en-US" baseline="0" dirty="0" err="1" smtClean="0"/>
              <a:t>trong</a:t>
            </a:r>
            <a:r>
              <a:rPr lang="en-US" baseline="0" dirty="0" smtClean="0"/>
              <a:t> 2 </a:t>
            </a:r>
            <a:r>
              <a:rPr lang="en-US" baseline="0" dirty="0" err="1" smtClean="0"/>
              <a:t>dạng</a:t>
            </a:r>
            <a:r>
              <a:rPr lang="en-US" baseline="0" dirty="0" smtClean="0"/>
              <a:t> </a:t>
            </a:r>
            <a:r>
              <a:rPr lang="en-US" baseline="0" dirty="0" err="1" smtClean="0"/>
              <a:t>phổ</a:t>
            </a:r>
            <a:r>
              <a:rPr lang="en-US" baseline="0" dirty="0" smtClean="0"/>
              <a:t> </a:t>
            </a:r>
            <a:r>
              <a:rPr lang="en-US" baseline="0" dirty="0" err="1" smtClean="0"/>
              <a:t>biến</a:t>
            </a:r>
            <a:r>
              <a:rPr lang="en-US" baseline="0" dirty="0" smtClean="0"/>
              <a:t> 1,2 </a:t>
            </a:r>
            <a:r>
              <a:rPr lang="en-US" baseline="0" dirty="0" err="1" smtClean="0"/>
              <a:t>propanediol</a:t>
            </a:r>
            <a:r>
              <a:rPr lang="en-US" baseline="0" dirty="0" smtClean="0"/>
              <a:t> (propylene glycol) </a:t>
            </a:r>
            <a:r>
              <a:rPr lang="en-US" baseline="0" dirty="0" err="1" smtClean="0"/>
              <a:t>và</a:t>
            </a:r>
            <a:r>
              <a:rPr lang="en-US" baseline="0" dirty="0" smtClean="0"/>
              <a:t> 1,3 – </a:t>
            </a:r>
            <a:r>
              <a:rPr lang="en-US" baseline="0" dirty="0" err="1" smtClean="0"/>
              <a:t>propanediol</a:t>
            </a:r>
            <a:r>
              <a:rPr lang="en-US" baseline="0" dirty="0" smtClean="0"/>
              <a:t>. </a:t>
            </a:r>
            <a:r>
              <a:rPr lang="en-US" baseline="0" dirty="0" err="1" smtClean="0"/>
              <a:t>Được</a:t>
            </a:r>
            <a:r>
              <a:rPr lang="en-US" baseline="0" dirty="0" smtClean="0"/>
              <a:t> </a:t>
            </a:r>
            <a:r>
              <a:rPr lang="en-US" baseline="0" dirty="0" err="1" smtClean="0"/>
              <a:t>sản</a:t>
            </a:r>
            <a:r>
              <a:rPr lang="en-US" baseline="0" dirty="0" smtClean="0"/>
              <a:t> </a:t>
            </a:r>
            <a:r>
              <a:rPr lang="en-US" baseline="0" dirty="0" err="1" smtClean="0"/>
              <a:t>xuất</a:t>
            </a:r>
            <a:r>
              <a:rPr lang="en-US" baseline="0" dirty="0" smtClean="0"/>
              <a:t> </a:t>
            </a:r>
            <a:r>
              <a:rPr lang="en-US" baseline="0" dirty="0" err="1" smtClean="0"/>
              <a:t>từ</a:t>
            </a:r>
            <a:r>
              <a:rPr lang="en-US" baseline="0" dirty="0" smtClean="0"/>
              <a:t> </a:t>
            </a:r>
            <a:r>
              <a:rPr lang="en-US" baseline="0" dirty="0" err="1" smtClean="0"/>
              <a:t>công</a:t>
            </a:r>
            <a:r>
              <a:rPr lang="en-US" baseline="0" dirty="0" smtClean="0"/>
              <a:t> </a:t>
            </a:r>
            <a:r>
              <a:rPr lang="en-US" baseline="0" dirty="0" err="1" smtClean="0"/>
              <a:t>nghệ</a:t>
            </a:r>
            <a:r>
              <a:rPr lang="en-US" baseline="0" dirty="0" smtClean="0"/>
              <a:t> </a:t>
            </a:r>
            <a:r>
              <a:rPr lang="en-US" baseline="0" dirty="0" err="1" smtClean="0"/>
              <a:t>lên</a:t>
            </a:r>
            <a:r>
              <a:rPr lang="en-US" baseline="0" dirty="0" smtClean="0"/>
              <a:t> men </a:t>
            </a:r>
            <a:r>
              <a:rPr lang="en-US" baseline="0" dirty="0" err="1" smtClean="0"/>
              <a:t>đường</a:t>
            </a:r>
            <a:r>
              <a:rPr lang="en-US" baseline="0" dirty="0" smtClean="0"/>
              <a:t> </a:t>
            </a:r>
            <a:r>
              <a:rPr lang="en-US" baseline="0" dirty="0" err="1" smtClean="0"/>
              <a:t>ngô</a:t>
            </a:r>
            <a:r>
              <a:rPr lang="en-US" baseline="0" dirty="0" smtClean="0"/>
              <a:t>, </a:t>
            </a:r>
            <a:r>
              <a:rPr lang="en-US" baseline="0" dirty="0" err="1" smtClean="0"/>
              <a:t>khá</a:t>
            </a:r>
            <a:r>
              <a:rPr lang="en-US" baseline="0" dirty="0" smtClean="0"/>
              <a:t> </a:t>
            </a:r>
            <a:r>
              <a:rPr lang="en-US" baseline="0" dirty="0" err="1" smtClean="0"/>
              <a:t>ổn</a:t>
            </a:r>
            <a:r>
              <a:rPr lang="en-US" baseline="0" dirty="0" smtClean="0"/>
              <a:t> </a:t>
            </a:r>
            <a:r>
              <a:rPr lang="en-US" baseline="0" dirty="0" err="1" smtClean="0"/>
              <a:t>định</a:t>
            </a:r>
            <a:r>
              <a:rPr lang="en-US" baseline="0" dirty="0" smtClean="0"/>
              <a:t> </a:t>
            </a:r>
            <a:r>
              <a:rPr lang="en-US" baseline="0" dirty="0" err="1" smtClean="0"/>
              <a:t>bền</a:t>
            </a:r>
            <a:r>
              <a:rPr lang="en-US" baseline="0" dirty="0" smtClean="0"/>
              <a:t> </a:t>
            </a:r>
            <a:r>
              <a:rPr lang="en-US" baseline="0" dirty="0" err="1" smtClean="0"/>
              <a:t>vững</a:t>
            </a:r>
            <a:r>
              <a:rPr lang="en-US" baseline="0" dirty="0" smtClean="0"/>
              <a:t> </a:t>
            </a:r>
            <a:r>
              <a:rPr lang="en-US" baseline="0" dirty="0" err="1" smtClean="0"/>
              <a:t>trong</a:t>
            </a:r>
            <a:r>
              <a:rPr lang="en-US" baseline="0" dirty="0" smtClean="0"/>
              <a:t> </a:t>
            </a:r>
            <a:r>
              <a:rPr lang="en-US" baseline="0" dirty="0" err="1" smtClean="0"/>
              <a:t>các</a:t>
            </a:r>
            <a:r>
              <a:rPr lang="en-US" baseline="0" dirty="0" smtClean="0"/>
              <a:t> </a:t>
            </a:r>
            <a:r>
              <a:rPr lang="en-US" baseline="0" dirty="0" err="1" smtClean="0"/>
              <a:t>điều</a:t>
            </a:r>
            <a:r>
              <a:rPr lang="en-US" baseline="0" dirty="0" smtClean="0"/>
              <a:t> </a:t>
            </a:r>
            <a:r>
              <a:rPr lang="en-US" baseline="0" dirty="0" err="1" smtClean="0"/>
              <a:t>kiện</a:t>
            </a:r>
            <a:r>
              <a:rPr lang="en-US" baseline="0" dirty="0" smtClean="0"/>
              <a:t> </a:t>
            </a:r>
            <a:r>
              <a:rPr lang="en-US" baseline="0" dirty="0" err="1" smtClean="0"/>
              <a:t>môi</a:t>
            </a:r>
            <a:r>
              <a:rPr lang="en-US" baseline="0" dirty="0" smtClean="0"/>
              <a:t> </a:t>
            </a:r>
            <a:r>
              <a:rPr lang="en-US" baseline="0" dirty="0" err="1" smtClean="0"/>
              <a:t>trường</a:t>
            </a:r>
            <a:r>
              <a:rPr lang="en-US" baseline="0" dirty="0" smtClean="0"/>
              <a:t> </a:t>
            </a:r>
            <a:r>
              <a:rPr lang="en-US" baseline="0" dirty="0" err="1" smtClean="0"/>
              <a:t>khác</a:t>
            </a:r>
            <a:r>
              <a:rPr lang="en-US" baseline="0" dirty="0" smtClean="0"/>
              <a:t> </a:t>
            </a:r>
            <a:r>
              <a:rPr lang="en-US" baseline="0" dirty="0" err="1" smtClean="0"/>
              <a:t>nhau</a:t>
            </a:r>
            <a:r>
              <a:rPr lang="en-US" baseline="0" dirty="0" smtClean="0"/>
              <a:t>. </a:t>
            </a:r>
            <a:r>
              <a:rPr lang="en-US" baseline="0" dirty="0" err="1" smtClean="0"/>
              <a:t>Hoạt</a:t>
            </a:r>
            <a:r>
              <a:rPr lang="en-US" baseline="0" dirty="0" smtClean="0"/>
              <a:t> </a:t>
            </a:r>
            <a:r>
              <a:rPr lang="en-US" baseline="0" dirty="0" err="1" smtClean="0"/>
              <a:t>động</a:t>
            </a:r>
            <a:r>
              <a:rPr lang="en-US" baseline="0" dirty="0" smtClean="0"/>
              <a:t> </a:t>
            </a:r>
            <a:r>
              <a:rPr lang="en-US" baseline="0" dirty="0" err="1" smtClean="0"/>
              <a:t>như</a:t>
            </a:r>
            <a:r>
              <a:rPr lang="en-US" baseline="0" dirty="0" smtClean="0"/>
              <a:t> </a:t>
            </a:r>
            <a:r>
              <a:rPr lang="en-US" baseline="0" dirty="0" err="1" smtClean="0"/>
              <a:t>một</a:t>
            </a:r>
            <a:r>
              <a:rPr lang="en-US" baseline="0" dirty="0" smtClean="0"/>
              <a:t> </a:t>
            </a:r>
            <a:r>
              <a:rPr lang="en-US" baseline="0" dirty="0" err="1" smtClean="0"/>
              <a:t>chất</a:t>
            </a:r>
            <a:r>
              <a:rPr lang="en-US" baseline="0" dirty="0" smtClean="0"/>
              <a:t> </a:t>
            </a:r>
            <a:r>
              <a:rPr lang="en-US" baseline="0" dirty="0" err="1" smtClean="0"/>
              <a:t>giữ</a:t>
            </a:r>
            <a:r>
              <a:rPr lang="en-US" baseline="0" dirty="0" smtClean="0"/>
              <a:t> </a:t>
            </a:r>
            <a:r>
              <a:rPr lang="en-US" baseline="0" dirty="0" err="1" smtClean="0"/>
              <a:t>ẩm</a:t>
            </a:r>
            <a:r>
              <a:rPr lang="en-US" baseline="0" dirty="0" smtClean="0"/>
              <a:t> </a:t>
            </a:r>
            <a:r>
              <a:rPr lang="en-US" baseline="0" dirty="0" err="1" smtClean="0"/>
              <a:t>tự</a:t>
            </a:r>
            <a:r>
              <a:rPr lang="en-US" baseline="0" dirty="0" smtClean="0"/>
              <a:t> </a:t>
            </a:r>
            <a:r>
              <a:rPr lang="en-US" baseline="0" dirty="0" err="1" smtClean="0"/>
              <a:t>nhiên</a:t>
            </a:r>
            <a:r>
              <a:rPr lang="en-US" baseline="0" dirty="0" smtClean="0"/>
              <a:t> an </a:t>
            </a:r>
            <a:r>
              <a:rPr lang="en-US" baseline="0" dirty="0" err="1" smtClean="0"/>
              <a:t>toàn</a:t>
            </a:r>
            <a:r>
              <a:rPr lang="en-US" baseline="0" dirty="0" smtClean="0"/>
              <a:t>, </a:t>
            </a:r>
            <a:r>
              <a:rPr lang="en-US" baseline="0" dirty="0" err="1" smtClean="0"/>
              <a:t>có</a:t>
            </a:r>
            <a:r>
              <a:rPr lang="en-US" baseline="0" dirty="0" smtClean="0"/>
              <a:t> </a:t>
            </a:r>
            <a:r>
              <a:rPr lang="en-US" baseline="0" dirty="0" err="1" smtClean="0"/>
              <a:t>thể</a:t>
            </a:r>
            <a:r>
              <a:rPr lang="en-US" baseline="0" dirty="0" smtClean="0"/>
              <a:t> </a:t>
            </a:r>
            <a:r>
              <a:rPr lang="en-US" baseline="0" dirty="0" err="1" smtClean="0"/>
              <a:t>thay</a:t>
            </a:r>
            <a:r>
              <a:rPr lang="en-US" baseline="0" dirty="0" smtClean="0"/>
              <a:t> </a:t>
            </a:r>
            <a:r>
              <a:rPr lang="en-US" baseline="0" dirty="0" err="1" smtClean="0"/>
              <a:t>thế</a:t>
            </a:r>
            <a:r>
              <a:rPr lang="en-US" baseline="0" dirty="0" smtClean="0"/>
              <a:t> propylene glycol – 1 </a:t>
            </a:r>
            <a:r>
              <a:rPr lang="en-US" baseline="0" dirty="0" err="1" smtClean="0"/>
              <a:t>chất</a:t>
            </a:r>
            <a:r>
              <a:rPr lang="en-US" baseline="0" dirty="0" smtClean="0"/>
              <a:t> </a:t>
            </a:r>
            <a:r>
              <a:rPr lang="en-US" baseline="0" dirty="0" err="1" smtClean="0"/>
              <a:t>có</a:t>
            </a:r>
            <a:r>
              <a:rPr lang="en-US" baseline="0" dirty="0" smtClean="0"/>
              <a:t> </a:t>
            </a:r>
            <a:r>
              <a:rPr lang="en-US" baseline="0" dirty="0" err="1" smtClean="0"/>
              <a:t>khả</a:t>
            </a:r>
            <a:r>
              <a:rPr lang="en-US" baseline="0" dirty="0" smtClean="0"/>
              <a:t> </a:t>
            </a:r>
            <a:r>
              <a:rPr lang="en-US" baseline="0" dirty="0" err="1" smtClean="0"/>
              <a:t>năng</a:t>
            </a:r>
            <a:r>
              <a:rPr lang="en-US" baseline="0" dirty="0" smtClean="0"/>
              <a:t> </a:t>
            </a:r>
            <a:r>
              <a:rPr lang="en-US" baseline="0" dirty="0" err="1" smtClean="0"/>
              <a:t>gây</a:t>
            </a:r>
            <a:r>
              <a:rPr lang="en-US" baseline="0" dirty="0" smtClean="0"/>
              <a:t> </a:t>
            </a:r>
            <a:r>
              <a:rPr lang="en-US" baseline="0" dirty="0" err="1" smtClean="0"/>
              <a:t>dị</a:t>
            </a:r>
            <a:r>
              <a:rPr lang="en-US" baseline="0" dirty="0" smtClean="0"/>
              <a:t> </a:t>
            </a:r>
            <a:r>
              <a:rPr lang="en-US" baseline="0" dirty="0" err="1" smtClean="0"/>
              <a:t>ứng</a:t>
            </a:r>
            <a:r>
              <a:rPr lang="en-US" baseline="0" dirty="0" smtClean="0"/>
              <a:t>.</a:t>
            </a:r>
            <a:endParaRPr lang="en-US" dirty="0" smtClean="0"/>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endParaRPr lang="hr-HR" sz="1200" dirty="0" smtClean="0"/>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endParaRPr lang="nl-NL" sz="1200" dirty="0" smtClean="0"/>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endParaRPr lang="en-US" sz="1200" baseline="0" dirty="0" smtClean="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928AC04E-BC6D-6C48-A3E0-3FF8A81EDA05}" type="slidenum">
              <a:rPr lang="en-US" smtClean="0"/>
              <a:pPr/>
              <a:t>37</a:t>
            </a:fld>
            <a:endParaRPr lang="en-US"/>
          </a:p>
        </p:txBody>
      </p:sp>
    </p:spTree>
    <p:extLst>
      <p:ext uri="{BB962C8B-B14F-4D97-AF65-F5344CB8AC3E}">
        <p14:creationId xmlns:p14="http://schemas.microsoft.com/office/powerpoint/2010/main" val="22003267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lgn="l" defTabSz="457200" rtl="0" eaLnBrk="1" fontAlgn="auto" latinLnBrk="0" hangingPunct="1">
              <a:lnSpc>
                <a:spcPct val="100000"/>
              </a:lnSpc>
              <a:spcBef>
                <a:spcPts val="0"/>
              </a:spcBef>
              <a:spcAft>
                <a:spcPts val="0"/>
              </a:spcAft>
              <a:buClrTx/>
              <a:buSzTx/>
              <a:buFont typeface="Arial"/>
              <a:buChar char="•"/>
              <a:tabLst/>
              <a:defRPr/>
            </a:pPr>
            <a:r>
              <a:rPr lang="en-US" sz="1200" b="1" dirty="0" err="1" smtClean="0">
                <a:solidFill>
                  <a:schemeClr val="dk1"/>
                </a:solidFill>
                <a:effectLst/>
                <a:latin typeface="+mn-lt"/>
                <a:ea typeface="+mn-ea"/>
                <a:cs typeface="+mn-cs"/>
              </a:rPr>
              <a:t>Vitis</a:t>
            </a:r>
            <a:r>
              <a:rPr lang="en-US" sz="1200" b="1" dirty="0" smtClean="0">
                <a:solidFill>
                  <a:schemeClr val="dk1"/>
                </a:solidFill>
                <a:effectLst/>
                <a:latin typeface="+mn-lt"/>
                <a:ea typeface="+mn-ea"/>
                <a:cs typeface="+mn-cs"/>
              </a:rPr>
              <a:t> </a:t>
            </a:r>
            <a:r>
              <a:rPr lang="en-US" sz="1200" b="1" dirty="0" err="1" smtClean="0">
                <a:solidFill>
                  <a:schemeClr val="dk1"/>
                </a:solidFill>
                <a:effectLst/>
                <a:latin typeface="+mn-lt"/>
                <a:ea typeface="+mn-ea"/>
                <a:cs typeface="+mn-cs"/>
              </a:rPr>
              <a:t>Vinifera</a:t>
            </a:r>
            <a:r>
              <a:rPr lang="en-US" sz="1200" b="1" dirty="0" smtClean="0">
                <a:solidFill>
                  <a:schemeClr val="dk1"/>
                </a:solidFill>
                <a:effectLst/>
                <a:latin typeface="+mn-lt"/>
                <a:ea typeface="+mn-ea"/>
                <a:cs typeface="+mn-cs"/>
              </a:rPr>
              <a:t> (Grape) Seed oil:</a:t>
            </a:r>
            <a:r>
              <a:rPr lang="en-US" sz="1200" b="1" baseline="0" dirty="0" smtClean="0">
                <a:solidFill>
                  <a:schemeClr val="dk1"/>
                </a:solidFill>
                <a:effectLst/>
                <a:latin typeface="+mn-lt"/>
                <a:ea typeface="+mn-ea"/>
                <a:cs typeface="+mn-cs"/>
              </a:rPr>
              <a:t> </a:t>
            </a:r>
            <a:r>
              <a:rPr lang="en-US" sz="1100" dirty="0" err="1" smtClean="0"/>
              <a:t>được</a:t>
            </a:r>
            <a:r>
              <a:rPr lang="en-US" sz="1100" dirty="0" smtClean="0"/>
              <a:t> </a:t>
            </a:r>
            <a:r>
              <a:rPr lang="en-US" sz="1100" dirty="0" err="1" smtClean="0"/>
              <a:t>đánh</a:t>
            </a:r>
            <a:r>
              <a:rPr lang="en-US" sz="1100" dirty="0" smtClean="0"/>
              <a:t> </a:t>
            </a:r>
            <a:r>
              <a:rPr lang="en-US" sz="1100" dirty="0" err="1" smtClean="0"/>
              <a:t>giá</a:t>
            </a:r>
            <a:r>
              <a:rPr lang="en-US" sz="1100" dirty="0" smtClean="0"/>
              <a:t> </a:t>
            </a:r>
            <a:r>
              <a:rPr lang="en-US" sz="1100" dirty="0" err="1" smtClean="0"/>
              <a:t>là</a:t>
            </a:r>
            <a:r>
              <a:rPr lang="en-US" sz="1100" dirty="0" smtClean="0"/>
              <a:t> </a:t>
            </a:r>
            <a:r>
              <a:rPr lang="en-US" sz="1100" dirty="0" err="1" smtClean="0"/>
              <a:t>chất</a:t>
            </a:r>
            <a:r>
              <a:rPr lang="en-US" sz="1100" dirty="0" smtClean="0"/>
              <a:t> </a:t>
            </a:r>
            <a:r>
              <a:rPr lang="en-US" sz="1100" dirty="0" err="1" smtClean="0"/>
              <a:t>tự</a:t>
            </a:r>
            <a:r>
              <a:rPr lang="en-US" sz="1100" dirty="0" smtClean="0"/>
              <a:t> </a:t>
            </a:r>
            <a:r>
              <a:rPr lang="en-US" sz="1100" dirty="0" err="1" smtClean="0"/>
              <a:t>nhiên</a:t>
            </a:r>
            <a:r>
              <a:rPr lang="en-US" sz="1100" dirty="0" smtClean="0"/>
              <a:t> </a:t>
            </a:r>
            <a:r>
              <a:rPr lang="en-US" sz="1100" dirty="0" err="1" smtClean="0"/>
              <a:t>có</a:t>
            </a:r>
            <a:r>
              <a:rPr lang="en-US" sz="1100" dirty="0" smtClean="0"/>
              <a:t> </a:t>
            </a:r>
            <a:r>
              <a:rPr lang="en-US" sz="1100" dirty="0" err="1" smtClean="0"/>
              <a:t>khả</a:t>
            </a:r>
            <a:r>
              <a:rPr lang="en-US" sz="1100" dirty="0" smtClean="0"/>
              <a:t> </a:t>
            </a:r>
            <a:r>
              <a:rPr lang="en-US" sz="1100" dirty="0" err="1" smtClean="0"/>
              <a:t>năng</a:t>
            </a:r>
            <a:r>
              <a:rPr lang="en-US" sz="1100" dirty="0" smtClean="0"/>
              <a:t> </a:t>
            </a:r>
            <a:r>
              <a:rPr lang="en-US" sz="1100" dirty="0" err="1" smtClean="0"/>
              <a:t>chống</a:t>
            </a:r>
            <a:r>
              <a:rPr lang="en-US" sz="1100" dirty="0" smtClean="0"/>
              <a:t> oxy </a:t>
            </a:r>
            <a:r>
              <a:rPr lang="en-US" sz="1100" dirty="0" err="1" smtClean="0"/>
              <a:t>hoá</a:t>
            </a:r>
            <a:r>
              <a:rPr lang="en-US" sz="1100" dirty="0" smtClean="0"/>
              <a:t> </a:t>
            </a:r>
            <a:r>
              <a:rPr lang="en-US" sz="1100" dirty="0" err="1" smtClean="0"/>
              <a:t>cực</a:t>
            </a:r>
            <a:r>
              <a:rPr lang="en-US" sz="1100" dirty="0" smtClean="0"/>
              <a:t> </a:t>
            </a:r>
            <a:r>
              <a:rPr lang="en-US" sz="1100" dirty="0" err="1" smtClean="0"/>
              <a:t>mạnh</a:t>
            </a:r>
            <a:r>
              <a:rPr lang="en-US" sz="1100" dirty="0" smtClean="0"/>
              <a:t>. </a:t>
            </a:r>
            <a:r>
              <a:rPr lang="en-US" sz="1100" dirty="0" err="1" smtClean="0"/>
              <a:t>Trong</a:t>
            </a:r>
            <a:r>
              <a:rPr lang="en-US" sz="1100" dirty="0" smtClean="0"/>
              <a:t> </a:t>
            </a:r>
            <a:r>
              <a:rPr lang="en-US" sz="1100" dirty="0" err="1" smtClean="0"/>
              <a:t>tinh</a:t>
            </a:r>
            <a:r>
              <a:rPr lang="en-US" sz="1100" dirty="0" smtClean="0"/>
              <a:t> </a:t>
            </a:r>
            <a:r>
              <a:rPr lang="en-US" sz="1100" dirty="0" err="1" smtClean="0"/>
              <a:t>dầu</a:t>
            </a:r>
            <a:r>
              <a:rPr lang="en-US" sz="1100" dirty="0" smtClean="0"/>
              <a:t> </a:t>
            </a:r>
            <a:r>
              <a:rPr lang="en-US" sz="1100" dirty="0" err="1" smtClean="0"/>
              <a:t>hạt</a:t>
            </a:r>
            <a:r>
              <a:rPr lang="en-US" sz="1100" dirty="0" smtClean="0"/>
              <a:t> </a:t>
            </a:r>
            <a:r>
              <a:rPr lang="en-US" sz="1100" dirty="0" err="1" smtClean="0"/>
              <a:t>nho</a:t>
            </a:r>
            <a:r>
              <a:rPr lang="en-US" sz="1100" dirty="0" smtClean="0"/>
              <a:t> </a:t>
            </a:r>
            <a:r>
              <a:rPr lang="en-US" sz="1100" dirty="0" err="1" smtClean="0"/>
              <a:t>có</a:t>
            </a:r>
            <a:r>
              <a:rPr lang="en-US" sz="1100" dirty="0" smtClean="0"/>
              <a:t> </a:t>
            </a:r>
            <a:r>
              <a:rPr lang="en-US" sz="1100" dirty="0" err="1" smtClean="0"/>
              <a:t>tìm</a:t>
            </a:r>
            <a:r>
              <a:rPr lang="en-US" sz="1100" dirty="0" smtClean="0"/>
              <a:t> </a:t>
            </a:r>
            <a:r>
              <a:rPr lang="en-US" sz="1100" dirty="0" err="1" smtClean="0"/>
              <a:t>thất</a:t>
            </a:r>
            <a:r>
              <a:rPr lang="en-US" sz="1100" dirty="0" smtClean="0"/>
              <a:t> vitamin E, beta-carotene, coenzyme Q10 (</a:t>
            </a:r>
            <a:r>
              <a:rPr lang="en-US" sz="1100" dirty="0" err="1" smtClean="0"/>
              <a:t>chống</a:t>
            </a:r>
            <a:r>
              <a:rPr lang="en-US" sz="1100" dirty="0" smtClean="0"/>
              <a:t> oxy </a:t>
            </a:r>
            <a:r>
              <a:rPr lang="en-US" sz="1100" dirty="0" err="1" smtClean="0"/>
              <a:t>hoá</a:t>
            </a:r>
            <a:r>
              <a:rPr lang="en-US" sz="1100" dirty="0" smtClean="0"/>
              <a:t>), </a:t>
            </a:r>
            <a:r>
              <a:rPr lang="en-US" sz="1100" dirty="0" err="1" smtClean="0"/>
              <a:t>chứa</a:t>
            </a:r>
            <a:r>
              <a:rPr lang="en-US" sz="1100" dirty="0" smtClean="0"/>
              <a:t> </a:t>
            </a:r>
            <a:r>
              <a:rPr lang="en-US" sz="1100" dirty="0" err="1" smtClean="0"/>
              <a:t>nhiều</a:t>
            </a:r>
            <a:r>
              <a:rPr lang="en-US" sz="1100" dirty="0" smtClean="0"/>
              <a:t> </a:t>
            </a:r>
            <a:r>
              <a:rPr lang="en-US" sz="1100" dirty="0" err="1" smtClean="0"/>
              <a:t>axit</a:t>
            </a:r>
            <a:r>
              <a:rPr lang="en-US" sz="1100" dirty="0" smtClean="0"/>
              <a:t> </a:t>
            </a:r>
            <a:r>
              <a:rPr lang="en-US" sz="1100" dirty="0" err="1" smtClean="0"/>
              <a:t>béo</a:t>
            </a:r>
            <a:r>
              <a:rPr lang="en-US" sz="1100" dirty="0" smtClean="0"/>
              <a:t> </a:t>
            </a:r>
            <a:r>
              <a:rPr lang="en-US" sz="1100" dirty="0" err="1" smtClean="0"/>
              <a:t>thiết</a:t>
            </a:r>
            <a:r>
              <a:rPr lang="en-US" sz="1100" dirty="0" smtClean="0"/>
              <a:t> </a:t>
            </a:r>
            <a:r>
              <a:rPr lang="en-US" sz="1100" dirty="0" err="1" smtClean="0"/>
              <a:t>yếu</a:t>
            </a:r>
            <a:r>
              <a:rPr lang="en-US" sz="1100" dirty="0" smtClean="0"/>
              <a:t> </a:t>
            </a:r>
            <a:r>
              <a:rPr lang="en-US" sz="1100" dirty="0" err="1" smtClean="0"/>
              <a:t>như</a:t>
            </a:r>
            <a:r>
              <a:rPr lang="en-US" sz="1100" dirty="0" smtClean="0"/>
              <a:t> Linoleic (</a:t>
            </a:r>
            <a:r>
              <a:rPr lang="en-US" sz="1100" dirty="0" err="1" smtClean="0"/>
              <a:t>trên</a:t>
            </a:r>
            <a:r>
              <a:rPr lang="en-US" sz="1100" dirty="0" smtClean="0"/>
              <a:t> 70%-acid </a:t>
            </a:r>
            <a:r>
              <a:rPr lang="en-US" sz="1100" dirty="0" err="1" smtClean="0"/>
              <a:t>béo</a:t>
            </a:r>
            <a:r>
              <a:rPr lang="en-US" sz="1100" dirty="0" smtClean="0"/>
              <a:t> </a:t>
            </a:r>
            <a:r>
              <a:rPr lang="en-US" sz="1100" dirty="0" err="1" smtClean="0"/>
              <a:t>tham</a:t>
            </a:r>
            <a:r>
              <a:rPr lang="en-US" sz="1100" dirty="0" smtClean="0"/>
              <a:t> </a:t>
            </a:r>
            <a:r>
              <a:rPr lang="en-US" sz="1100" dirty="0" err="1" smtClean="0"/>
              <a:t>gia</a:t>
            </a:r>
            <a:r>
              <a:rPr lang="en-US" sz="1100" dirty="0" smtClean="0"/>
              <a:t> </a:t>
            </a:r>
            <a:r>
              <a:rPr lang="en-US" sz="1100" dirty="0" err="1" smtClean="0"/>
              <a:t>vào</a:t>
            </a:r>
            <a:r>
              <a:rPr lang="en-US" sz="1100" dirty="0" smtClean="0"/>
              <a:t> </a:t>
            </a:r>
            <a:r>
              <a:rPr lang="en-US" sz="1100" dirty="0" err="1" smtClean="0"/>
              <a:t>quá</a:t>
            </a:r>
            <a:r>
              <a:rPr lang="en-US" sz="1100" dirty="0" smtClean="0"/>
              <a:t> </a:t>
            </a:r>
            <a:r>
              <a:rPr lang="en-US" sz="1100" dirty="0" err="1" smtClean="0"/>
              <a:t>trình</a:t>
            </a:r>
            <a:r>
              <a:rPr lang="en-US" sz="1100" dirty="0" smtClean="0"/>
              <a:t> </a:t>
            </a:r>
            <a:r>
              <a:rPr lang="en-US" sz="1100" dirty="0" err="1" smtClean="0"/>
              <a:t>điều</a:t>
            </a:r>
            <a:r>
              <a:rPr lang="en-US" sz="1100" dirty="0" smtClean="0"/>
              <a:t> </a:t>
            </a:r>
            <a:r>
              <a:rPr lang="en-US" sz="1100" dirty="0" err="1" smtClean="0"/>
              <a:t>tiết</a:t>
            </a:r>
            <a:r>
              <a:rPr lang="en-US" sz="1100" dirty="0" smtClean="0"/>
              <a:t> </a:t>
            </a:r>
            <a:r>
              <a:rPr lang="en-US" sz="1100" dirty="0" err="1" smtClean="0"/>
              <a:t>bã</a:t>
            </a:r>
            <a:r>
              <a:rPr lang="en-US" sz="1100" dirty="0" smtClean="0"/>
              <a:t> </a:t>
            </a:r>
            <a:r>
              <a:rPr lang="en-US" sz="1100" dirty="0" err="1" smtClean="0"/>
              <a:t>nhờn</a:t>
            </a:r>
            <a:r>
              <a:rPr lang="en-US" sz="1100" dirty="0" smtClean="0"/>
              <a:t> </a:t>
            </a:r>
            <a:r>
              <a:rPr lang="en-US" sz="1100" dirty="0" err="1" smtClean="0"/>
              <a:t>của</a:t>
            </a:r>
            <a:r>
              <a:rPr lang="en-US" sz="1100" dirty="0" smtClean="0"/>
              <a:t> </a:t>
            </a:r>
            <a:r>
              <a:rPr lang="en-US" sz="1100" dirty="0" err="1" smtClean="0"/>
              <a:t>lớp</a:t>
            </a:r>
            <a:r>
              <a:rPr lang="en-US" sz="1100" dirty="0" smtClean="0"/>
              <a:t> </a:t>
            </a:r>
            <a:r>
              <a:rPr lang="en-US" sz="1100" dirty="0" err="1" smtClean="0"/>
              <a:t>màng</a:t>
            </a:r>
            <a:r>
              <a:rPr lang="en-US" sz="1100" dirty="0" smtClean="0"/>
              <a:t> lipid, </a:t>
            </a:r>
            <a:r>
              <a:rPr lang="en-US" sz="1100" dirty="0" err="1" smtClean="0"/>
              <a:t>cần</a:t>
            </a:r>
            <a:r>
              <a:rPr lang="en-US" sz="1100" dirty="0" smtClean="0"/>
              <a:t> </a:t>
            </a:r>
            <a:r>
              <a:rPr lang="en-US" sz="1100" dirty="0" err="1" smtClean="0"/>
              <a:t>bằng</a:t>
            </a:r>
            <a:r>
              <a:rPr lang="en-US" sz="1100" dirty="0" smtClean="0"/>
              <a:t> sebum </a:t>
            </a:r>
            <a:r>
              <a:rPr lang="en-US" sz="1100" dirty="0" err="1" smtClean="0"/>
              <a:t>cho</a:t>
            </a:r>
            <a:r>
              <a:rPr lang="en-US" sz="1100" dirty="0" smtClean="0"/>
              <a:t> da, </a:t>
            </a:r>
            <a:r>
              <a:rPr lang="en-US" sz="1100" dirty="0" err="1" smtClean="0"/>
              <a:t>bảo</a:t>
            </a:r>
            <a:r>
              <a:rPr lang="en-US" sz="1100" dirty="0" smtClean="0"/>
              <a:t> </a:t>
            </a:r>
            <a:r>
              <a:rPr lang="en-US" sz="1100" dirty="0" err="1" smtClean="0"/>
              <a:t>vệ</a:t>
            </a:r>
            <a:r>
              <a:rPr lang="en-US" sz="1100" dirty="0" smtClean="0"/>
              <a:t> </a:t>
            </a:r>
            <a:r>
              <a:rPr lang="en-US" sz="1100" dirty="0" err="1" smtClean="0"/>
              <a:t>sự</a:t>
            </a:r>
            <a:r>
              <a:rPr lang="en-US" sz="1100" dirty="0" smtClean="0"/>
              <a:t> </a:t>
            </a:r>
            <a:r>
              <a:rPr lang="en-US" sz="1100" dirty="0" err="1" smtClean="0"/>
              <a:t>cân</a:t>
            </a:r>
            <a:r>
              <a:rPr lang="en-US" sz="1100" dirty="0" smtClean="0"/>
              <a:t> </a:t>
            </a:r>
            <a:r>
              <a:rPr lang="en-US" sz="1100" dirty="0" err="1" smtClean="0"/>
              <a:t>bằng</a:t>
            </a:r>
            <a:r>
              <a:rPr lang="en-US" sz="1100" dirty="0" smtClean="0"/>
              <a:t> </a:t>
            </a:r>
            <a:r>
              <a:rPr lang="en-US" sz="1100" dirty="0" err="1" smtClean="0"/>
              <a:t>của</a:t>
            </a:r>
            <a:r>
              <a:rPr lang="en-US" sz="1100" dirty="0" smtClean="0"/>
              <a:t> </a:t>
            </a:r>
            <a:r>
              <a:rPr lang="en-US" sz="1100" dirty="0" err="1" smtClean="0"/>
              <a:t>lớp</a:t>
            </a:r>
            <a:r>
              <a:rPr lang="en-US" sz="1100" dirty="0" smtClean="0"/>
              <a:t> </a:t>
            </a:r>
            <a:r>
              <a:rPr lang="en-US" sz="1100" dirty="0" err="1" smtClean="0"/>
              <a:t>màng</a:t>
            </a:r>
            <a:r>
              <a:rPr lang="en-US" sz="1100" dirty="0" smtClean="0"/>
              <a:t> </a:t>
            </a:r>
            <a:r>
              <a:rPr lang="en-US" sz="1100" dirty="0" err="1" smtClean="0"/>
              <a:t>lipit</a:t>
            </a:r>
            <a:r>
              <a:rPr lang="en-US" sz="1100" dirty="0" smtClean="0"/>
              <a:t>), Oleic, Stearic, </a:t>
            </a:r>
            <a:r>
              <a:rPr lang="en-US" sz="1100" dirty="0" err="1" smtClean="0"/>
              <a:t>Palmitic</a:t>
            </a:r>
            <a:r>
              <a:rPr lang="en-US" sz="1100" dirty="0" smtClean="0"/>
              <a:t>, </a:t>
            </a:r>
            <a:r>
              <a:rPr lang="en-US" sz="1100" dirty="0" err="1" smtClean="0"/>
              <a:t>Myristic</a:t>
            </a:r>
            <a:r>
              <a:rPr lang="en-US" sz="1100" dirty="0" smtClean="0"/>
              <a:t> </a:t>
            </a:r>
            <a:r>
              <a:rPr lang="en-US" sz="1100" dirty="0" err="1" smtClean="0"/>
              <a:t>và</a:t>
            </a:r>
            <a:r>
              <a:rPr lang="en-US" sz="1100" dirty="0" smtClean="0"/>
              <a:t> </a:t>
            </a:r>
            <a:r>
              <a:rPr lang="en-US" sz="1100" dirty="0" err="1" smtClean="0"/>
              <a:t>Lauric</a:t>
            </a:r>
            <a:r>
              <a:rPr lang="en-US" sz="1100" dirty="0" smtClean="0"/>
              <a:t>, </a:t>
            </a:r>
            <a:r>
              <a:rPr lang="en-US" sz="1100" dirty="0" err="1" smtClean="0"/>
              <a:t>có</a:t>
            </a:r>
            <a:r>
              <a:rPr lang="en-US" sz="1100" dirty="0" smtClean="0"/>
              <a:t> </a:t>
            </a:r>
            <a:r>
              <a:rPr lang="en-US" sz="1100" dirty="0" err="1" smtClean="0"/>
              <a:t>chứa</a:t>
            </a:r>
            <a:r>
              <a:rPr lang="en-US" sz="1100" dirty="0" smtClean="0"/>
              <a:t> </a:t>
            </a:r>
            <a:r>
              <a:rPr lang="en-US" sz="1100" dirty="0" err="1" smtClean="0"/>
              <a:t>proanthocyanidins</a:t>
            </a:r>
            <a:r>
              <a:rPr lang="en-US" sz="1100" dirty="0" smtClean="0"/>
              <a:t> </a:t>
            </a:r>
            <a:r>
              <a:rPr lang="en-US" sz="1100" dirty="0" err="1" smtClean="0"/>
              <a:t>oligomeric</a:t>
            </a:r>
            <a:r>
              <a:rPr lang="en-US" sz="1100" dirty="0" smtClean="0"/>
              <a:t> </a:t>
            </a:r>
            <a:r>
              <a:rPr lang="en-US" sz="1100" dirty="0" err="1" smtClean="0"/>
              <a:t>nhiều</a:t>
            </a:r>
            <a:r>
              <a:rPr lang="en-US" sz="1100" dirty="0" smtClean="0"/>
              <a:t> </a:t>
            </a:r>
            <a:r>
              <a:rPr lang="en-US" sz="1100" dirty="0" err="1" smtClean="0"/>
              <a:t>gấp</a:t>
            </a:r>
            <a:r>
              <a:rPr lang="en-US" sz="1100" dirty="0" smtClean="0"/>
              <a:t> 50 </a:t>
            </a:r>
            <a:r>
              <a:rPr lang="en-US" sz="1100" dirty="0" err="1" smtClean="0"/>
              <a:t>lần</a:t>
            </a:r>
            <a:r>
              <a:rPr lang="en-US" sz="1100" dirty="0" smtClean="0"/>
              <a:t> vitamin E </a:t>
            </a:r>
            <a:r>
              <a:rPr lang="en-US" sz="1100" dirty="0" err="1" smtClean="0"/>
              <a:t>và</a:t>
            </a:r>
            <a:r>
              <a:rPr lang="en-US" sz="1100" dirty="0" smtClean="0"/>
              <a:t> </a:t>
            </a:r>
            <a:r>
              <a:rPr lang="en-US" sz="1100" dirty="0" err="1" smtClean="0"/>
              <a:t>gấp</a:t>
            </a:r>
            <a:r>
              <a:rPr lang="en-US" sz="1100" dirty="0" smtClean="0"/>
              <a:t> 20 </a:t>
            </a:r>
            <a:r>
              <a:rPr lang="en-US" sz="1100" dirty="0" err="1" smtClean="0"/>
              <a:t>lần</a:t>
            </a:r>
            <a:r>
              <a:rPr lang="en-US" sz="1100" dirty="0" smtClean="0"/>
              <a:t> vitamin C </a:t>
            </a:r>
            <a:r>
              <a:rPr lang="en-US" sz="1100" dirty="0" smtClean="0">
                <a:sym typeface="Wingdings"/>
              </a:rPr>
              <a:t> </a:t>
            </a:r>
            <a:r>
              <a:rPr lang="en-US" sz="1100" dirty="0" err="1" smtClean="0">
                <a:sym typeface="Wingdings"/>
              </a:rPr>
              <a:t>chống</a:t>
            </a:r>
            <a:r>
              <a:rPr lang="en-US" sz="1100" dirty="0" smtClean="0">
                <a:sym typeface="Wingdings"/>
              </a:rPr>
              <a:t> </a:t>
            </a:r>
            <a:r>
              <a:rPr lang="en-US" sz="1100" dirty="0" err="1" smtClean="0">
                <a:sym typeface="Wingdings"/>
              </a:rPr>
              <a:t>lão</a:t>
            </a:r>
            <a:r>
              <a:rPr lang="en-US" sz="1100" dirty="0" smtClean="0">
                <a:sym typeface="Wingdings"/>
              </a:rPr>
              <a:t> </a:t>
            </a:r>
            <a:r>
              <a:rPr lang="en-US" sz="1100" dirty="0" err="1" smtClean="0">
                <a:sym typeface="Wingdings"/>
              </a:rPr>
              <a:t>hoá</a:t>
            </a:r>
            <a:r>
              <a:rPr lang="en-US" sz="1100" dirty="0" smtClean="0">
                <a:sym typeface="Wingdings"/>
              </a:rPr>
              <a:t>, </a:t>
            </a:r>
            <a:r>
              <a:rPr lang="en-US" sz="1100" dirty="0" err="1" smtClean="0">
                <a:sym typeface="Wingdings"/>
              </a:rPr>
              <a:t>giúp</a:t>
            </a:r>
            <a:r>
              <a:rPr lang="en-US" sz="1100" dirty="0" smtClean="0">
                <a:sym typeface="Wingdings"/>
              </a:rPr>
              <a:t> da </a:t>
            </a:r>
            <a:r>
              <a:rPr lang="en-US" sz="1100" dirty="0" err="1" smtClean="0">
                <a:sym typeface="Wingdings"/>
              </a:rPr>
              <a:t>mịn</a:t>
            </a:r>
            <a:r>
              <a:rPr lang="en-US" sz="1100" dirty="0" smtClean="0">
                <a:sym typeface="Wingdings"/>
              </a:rPr>
              <a:t> </a:t>
            </a:r>
            <a:r>
              <a:rPr lang="en-US" sz="1100" dirty="0" err="1" smtClean="0">
                <a:sym typeface="Wingdings"/>
              </a:rPr>
              <a:t>màng</a:t>
            </a:r>
            <a:r>
              <a:rPr lang="en-US" sz="1100" dirty="0" smtClean="0">
                <a:sym typeface="Wingdings"/>
              </a:rPr>
              <a:t> </a:t>
            </a:r>
            <a:r>
              <a:rPr lang="en-US" sz="1100" dirty="0" err="1" smtClean="0">
                <a:sym typeface="Wingdings"/>
              </a:rPr>
              <a:t>và</a:t>
            </a:r>
            <a:r>
              <a:rPr lang="en-US" sz="1100" dirty="0" smtClean="0">
                <a:sym typeface="Wingdings"/>
              </a:rPr>
              <a:t> </a:t>
            </a:r>
            <a:r>
              <a:rPr lang="en-US" sz="1100" dirty="0" err="1" smtClean="0">
                <a:sym typeface="Wingdings"/>
              </a:rPr>
              <a:t>sáng</a:t>
            </a:r>
            <a:r>
              <a:rPr lang="en-US" sz="1100" dirty="0" smtClean="0">
                <a:sym typeface="Wingdings"/>
              </a:rPr>
              <a:t> </a:t>
            </a:r>
            <a:r>
              <a:rPr lang="en-US" sz="1100" dirty="0" err="1" smtClean="0">
                <a:sym typeface="Wingdings"/>
              </a:rPr>
              <a:t>bóng</a:t>
            </a:r>
            <a:r>
              <a:rPr lang="en-US" sz="1100" dirty="0" smtClean="0">
                <a:sym typeface="Wingdings"/>
              </a:rPr>
              <a:t>.</a:t>
            </a:r>
            <a:endParaRPr lang="en-US" sz="1100" dirty="0" smtClean="0"/>
          </a:p>
          <a:p>
            <a:pPr marL="0" indent="0">
              <a:lnSpc>
                <a:spcPct val="120000"/>
              </a:lnSpc>
              <a:buFont typeface="Arial"/>
              <a:buNone/>
            </a:pPr>
            <a:r>
              <a:rPr lang="en-US" sz="1100" b="1" dirty="0" smtClean="0">
                <a:solidFill>
                  <a:schemeClr val="dk1"/>
                </a:solidFill>
                <a:effectLst/>
                <a:latin typeface="+mn-lt"/>
                <a:ea typeface="+mn-ea"/>
                <a:cs typeface="+mn-cs"/>
              </a:rPr>
              <a:t>Resveratrol: </a:t>
            </a:r>
            <a:r>
              <a:rPr lang="en-US" sz="1100" dirty="0" err="1" smtClean="0">
                <a:solidFill>
                  <a:srgbClr val="800000"/>
                </a:solidFill>
              </a:rPr>
              <a:t>Là</a:t>
            </a:r>
            <a:r>
              <a:rPr lang="en-US" sz="1100" dirty="0" smtClean="0">
                <a:solidFill>
                  <a:srgbClr val="800000"/>
                </a:solidFill>
              </a:rPr>
              <a:t> </a:t>
            </a:r>
            <a:r>
              <a:rPr lang="en-US" sz="1100" dirty="0" err="1" smtClean="0">
                <a:solidFill>
                  <a:srgbClr val="800000"/>
                </a:solidFill>
              </a:rPr>
              <a:t>một</a:t>
            </a:r>
            <a:r>
              <a:rPr lang="en-US" sz="1100" dirty="0" smtClean="0">
                <a:solidFill>
                  <a:srgbClr val="800000"/>
                </a:solidFill>
              </a:rPr>
              <a:t> </a:t>
            </a:r>
            <a:r>
              <a:rPr lang="en-US" sz="1100" dirty="0" err="1" smtClean="0">
                <a:solidFill>
                  <a:srgbClr val="800000"/>
                </a:solidFill>
              </a:rPr>
              <a:t>phytoalexin</a:t>
            </a:r>
            <a:r>
              <a:rPr lang="en-US" sz="1100" dirty="0" smtClean="0">
                <a:solidFill>
                  <a:srgbClr val="800000"/>
                </a:solidFill>
              </a:rPr>
              <a:t> – </a:t>
            </a:r>
            <a:r>
              <a:rPr lang="en-US" sz="1100" dirty="0" err="1" smtClean="0">
                <a:solidFill>
                  <a:srgbClr val="800000"/>
                </a:solidFill>
              </a:rPr>
              <a:t>chât</a:t>
            </a:r>
            <a:r>
              <a:rPr lang="en-US" sz="1100" dirty="0" smtClean="0">
                <a:solidFill>
                  <a:srgbClr val="800000"/>
                </a:solidFill>
              </a:rPr>
              <a:t> </a:t>
            </a:r>
            <a:r>
              <a:rPr lang="en-US" sz="1100" dirty="0" err="1" smtClean="0">
                <a:solidFill>
                  <a:srgbClr val="800000"/>
                </a:solidFill>
              </a:rPr>
              <a:t>chống</a:t>
            </a:r>
            <a:r>
              <a:rPr lang="en-US" sz="1100" dirty="0" smtClean="0">
                <a:solidFill>
                  <a:srgbClr val="800000"/>
                </a:solidFill>
              </a:rPr>
              <a:t> oxy </a:t>
            </a:r>
            <a:r>
              <a:rPr lang="en-US" sz="1100" dirty="0" err="1" smtClean="0">
                <a:solidFill>
                  <a:srgbClr val="800000"/>
                </a:solidFill>
              </a:rPr>
              <a:t>hoá</a:t>
            </a:r>
            <a:r>
              <a:rPr lang="en-US" sz="1100" dirty="0" smtClean="0">
                <a:solidFill>
                  <a:srgbClr val="800000"/>
                </a:solidFill>
              </a:rPr>
              <a:t> </a:t>
            </a:r>
            <a:r>
              <a:rPr lang="en-US" sz="1100" dirty="0" err="1" smtClean="0">
                <a:solidFill>
                  <a:srgbClr val="800000"/>
                </a:solidFill>
              </a:rPr>
              <a:t>không</a:t>
            </a:r>
            <a:r>
              <a:rPr lang="en-US" sz="1100" dirty="0" smtClean="0">
                <a:solidFill>
                  <a:srgbClr val="800000"/>
                </a:solidFill>
              </a:rPr>
              <a:t> </a:t>
            </a:r>
            <a:r>
              <a:rPr lang="en-US" sz="1100" dirty="0" err="1" smtClean="0">
                <a:solidFill>
                  <a:srgbClr val="800000"/>
                </a:solidFill>
              </a:rPr>
              <a:t>thuộc</a:t>
            </a:r>
            <a:r>
              <a:rPr lang="en-US" sz="1100" dirty="0" smtClean="0">
                <a:solidFill>
                  <a:srgbClr val="800000"/>
                </a:solidFill>
              </a:rPr>
              <a:t> </a:t>
            </a:r>
            <a:r>
              <a:rPr lang="en-US" sz="1100" dirty="0" err="1" smtClean="0">
                <a:solidFill>
                  <a:srgbClr val="800000"/>
                </a:solidFill>
              </a:rPr>
              <a:t>nhóm</a:t>
            </a:r>
            <a:r>
              <a:rPr lang="en-US" sz="1100" dirty="0" smtClean="0">
                <a:solidFill>
                  <a:srgbClr val="800000"/>
                </a:solidFill>
              </a:rPr>
              <a:t> flavonoid </a:t>
            </a:r>
            <a:r>
              <a:rPr lang="en-US" sz="1100" dirty="0" err="1" smtClean="0">
                <a:solidFill>
                  <a:srgbClr val="800000"/>
                </a:solidFill>
              </a:rPr>
              <a:t>có</a:t>
            </a:r>
            <a:r>
              <a:rPr lang="en-US" sz="1100" dirty="0" smtClean="0">
                <a:solidFill>
                  <a:srgbClr val="800000"/>
                </a:solidFill>
              </a:rPr>
              <a:t> </a:t>
            </a:r>
            <a:r>
              <a:rPr lang="en-US" sz="1100" dirty="0" err="1" smtClean="0">
                <a:solidFill>
                  <a:srgbClr val="800000"/>
                </a:solidFill>
              </a:rPr>
              <a:t>rất</a:t>
            </a:r>
            <a:r>
              <a:rPr lang="en-US" sz="1100" dirty="0" smtClean="0">
                <a:solidFill>
                  <a:srgbClr val="800000"/>
                </a:solidFill>
              </a:rPr>
              <a:t> </a:t>
            </a:r>
            <a:r>
              <a:rPr lang="en-US" sz="1100" dirty="0" err="1" smtClean="0">
                <a:solidFill>
                  <a:srgbClr val="800000"/>
                </a:solidFill>
              </a:rPr>
              <a:t>nhiều</a:t>
            </a:r>
            <a:r>
              <a:rPr lang="en-US" sz="1100" dirty="0" smtClean="0">
                <a:solidFill>
                  <a:srgbClr val="800000"/>
                </a:solidFill>
              </a:rPr>
              <a:t> </a:t>
            </a:r>
            <a:r>
              <a:rPr lang="en-US" sz="1100" dirty="0" err="1" smtClean="0">
                <a:solidFill>
                  <a:srgbClr val="800000"/>
                </a:solidFill>
              </a:rPr>
              <a:t>tác</a:t>
            </a:r>
            <a:r>
              <a:rPr lang="en-US" sz="1100" dirty="0" smtClean="0">
                <a:solidFill>
                  <a:srgbClr val="800000"/>
                </a:solidFill>
              </a:rPr>
              <a:t> </a:t>
            </a:r>
            <a:r>
              <a:rPr lang="en-US" sz="1100" dirty="0" err="1" smtClean="0">
                <a:solidFill>
                  <a:srgbClr val="800000"/>
                </a:solidFill>
              </a:rPr>
              <a:t>dụng</a:t>
            </a:r>
            <a:r>
              <a:rPr lang="en-US" sz="1100" dirty="0" smtClean="0">
                <a:solidFill>
                  <a:srgbClr val="800000"/>
                </a:solidFill>
              </a:rPr>
              <a:t> </a:t>
            </a:r>
            <a:r>
              <a:rPr lang="en-US" sz="1100" dirty="0" err="1" smtClean="0">
                <a:solidFill>
                  <a:srgbClr val="800000"/>
                </a:solidFill>
              </a:rPr>
              <a:t>như</a:t>
            </a:r>
            <a:r>
              <a:rPr lang="en-US" sz="1100" dirty="0" smtClean="0">
                <a:solidFill>
                  <a:srgbClr val="800000"/>
                </a:solidFill>
              </a:rPr>
              <a:t> </a:t>
            </a:r>
            <a:r>
              <a:rPr lang="en-US" sz="1100" dirty="0" err="1" smtClean="0">
                <a:solidFill>
                  <a:srgbClr val="800000"/>
                </a:solidFill>
              </a:rPr>
              <a:t>miễn</a:t>
            </a:r>
            <a:r>
              <a:rPr lang="en-US" sz="1100" dirty="0" smtClean="0">
                <a:solidFill>
                  <a:srgbClr val="800000"/>
                </a:solidFill>
              </a:rPr>
              <a:t> </a:t>
            </a:r>
            <a:r>
              <a:rPr lang="en-US" sz="1100" dirty="0" err="1" smtClean="0">
                <a:solidFill>
                  <a:srgbClr val="800000"/>
                </a:solidFill>
              </a:rPr>
              <a:t>dịch</a:t>
            </a:r>
            <a:r>
              <a:rPr lang="en-US" sz="1100" dirty="0" smtClean="0">
                <a:solidFill>
                  <a:srgbClr val="800000"/>
                </a:solidFill>
              </a:rPr>
              <a:t>, </a:t>
            </a:r>
            <a:r>
              <a:rPr lang="en-US" sz="1100" dirty="0" err="1" smtClean="0">
                <a:solidFill>
                  <a:srgbClr val="800000"/>
                </a:solidFill>
              </a:rPr>
              <a:t>chống</a:t>
            </a:r>
            <a:r>
              <a:rPr lang="en-US" sz="1100" dirty="0" smtClean="0">
                <a:solidFill>
                  <a:srgbClr val="800000"/>
                </a:solidFill>
              </a:rPr>
              <a:t> </a:t>
            </a:r>
            <a:r>
              <a:rPr lang="en-US" sz="1100" dirty="0" err="1" smtClean="0">
                <a:solidFill>
                  <a:srgbClr val="800000"/>
                </a:solidFill>
              </a:rPr>
              <a:t>kết</a:t>
            </a:r>
            <a:r>
              <a:rPr lang="en-US" sz="1100" dirty="0" smtClean="0">
                <a:solidFill>
                  <a:srgbClr val="800000"/>
                </a:solidFill>
              </a:rPr>
              <a:t> </a:t>
            </a:r>
            <a:r>
              <a:rPr lang="en-US" sz="1100" dirty="0" err="1" smtClean="0">
                <a:solidFill>
                  <a:srgbClr val="800000"/>
                </a:solidFill>
              </a:rPr>
              <a:t>tập</a:t>
            </a:r>
            <a:r>
              <a:rPr lang="en-US" sz="1100" dirty="0" smtClean="0">
                <a:solidFill>
                  <a:srgbClr val="800000"/>
                </a:solidFill>
              </a:rPr>
              <a:t> </a:t>
            </a:r>
            <a:r>
              <a:rPr lang="en-US" sz="1100" dirty="0" err="1" smtClean="0">
                <a:solidFill>
                  <a:srgbClr val="800000"/>
                </a:solidFill>
              </a:rPr>
              <a:t>tiểu</a:t>
            </a:r>
            <a:r>
              <a:rPr lang="en-US" sz="1100" dirty="0" smtClean="0">
                <a:solidFill>
                  <a:srgbClr val="800000"/>
                </a:solidFill>
              </a:rPr>
              <a:t> </a:t>
            </a:r>
            <a:r>
              <a:rPr lang="en-US" sz="1100" dirty="0" err="1" smtClean="0">
                <a:solidFill>
                  <a:srgbClr val="800000"/>
                </a:solidFill>
              </a:rPr>
              <a:t>cầu</a:t>
            </a:r>
            <a:r>
              <a:rPr lang="en-US" sz="1100" dirty="0" smtClean="0">
                <a:solidFill>
                  <a:srgbClr val="800000"/>
                </a:solidFill>
              </a:rPr>
              <a:t>, </a:t>
            </a:r>
            <a:r>
              <a:rPr lang="en-US" sz="1100" dirty="0" err="1" smtClean="0">
                <a:solidFill>
                  <a:srgbClr val="800000"/>
                </a:solidFill>
              </a:rPr>
              <a:t>chống</a:t>
            </a:r>
            <a:r>
              <a:rPr lang="en-US" sz="1100" dirty="0" smtClean="0">
                <a:solidFill>
                  <a:srgbClr val="800000"/>
                </a:solidFill>
              </a:rPr>
              <a:t> </a:t>
            </a:r>
            <a:r>
              <a:rPr lang="en-US" sz="1100" dirty="0" err="1" smtClean="0">
                <a:solidFill>
                  <a:srgbClr val="800000"/>
                </a:solidFill>
              </a:rPr>
              <a:t>viêm</a:t>
            </a:r>
            <a:r>
              <a:rPr lang="en-US" sz="1100" dirty="0" smtClean="0">
                <a:solidFill>
                  <a:srgbClr val="800000"/>
                </a:solidFill>
              </a:rPr>
              <a:t>, </a:t>
            </a:r>
            <a:r>
              <a:rPr lang="en-US" sz="1100" dirty="0" err="1" smtClean="0">
                <a:solidFill>
                  <a:srgbClr val="800000"/>
                </a:solidFill>
              </a:rPr>
              <a:t>chống</a:t>
            </a:r>
            <a:r>
              <a:rPr lang="en-US" sz="1100" dirty="0" smtClean="0">
                <a:solidFill>
                  <a:srgbClr val="800000"/>
                </a:solidFill>
              </a:rPr>
              <a:t> </a:t>
            </a:r>
            <a:r>
              <a:rPr lang="en-US" sz="1100" dirty="0" err="1" smtClean="0">
                <a:solidFill>
                  <a:srgbClr val="800000"/>
                </a:solidFill>
              </a:rPr>
              <a:t>ung</a:t>
            </a:r>
            <a:r>
              <a:rPr lang="en-US" sz="1100" dirty="0" smtClean="0">
                <a:solidFill>
                  <a:srgbClr val="800000"/>
                </a:solidFill>
              </a:rPr>
              <a:t> </a:t>
            </a:r>
            <a:r>
              <a:rPr lang="en-US" sz="1100" dirty="0" err="1" smtClean="0">
                <a:solidFill>
                  <a:srgbClr val="800000"/>
                </a:solidFill>
              </a:rPr>
              <a:t>thư</a:t>
            </a:r>
            <a:r>
              <a:rPr lang="en-US" sz="1100" dirty="0" smtClean="0">
                <a:solidFill>
                  <a:srgbClr val="800000"/>
                </a:solidFill>
              </a:rPr>
              <a:t>, </a:t>
            </a:r>
            <a:r>
              <a:rPr lang="en-US" sz="1100" dirty="0" err="1" smtClean="0">
                <a:solidFill>
                  <a:srgbClr val="800000"/>
                </a:solidFill>
              </a:rPr>
              <a:t>bảo</a:t>
            </a:r>
            <a:r>
              <a:rPr lang="en-US" sz="1100" dirty="0" smtClean="0">
                <a:solidFill>
                  <a:srgbClr val="800000"/>
                </a:solidFill>
              </a:rPr>
              <a:t> </a:t>
            </a:r>
            <a:r>
              <a:rPr lang="en-US" sz="1100" dirty="0" err="1" smtClean="0">
                <a:solidFill>
                  <a:srgbClr val="800000"/>
                </a:solidFill>
              </a:rPr>
              <a:t>vệ</a:t>
            </a:r>
            <a:r>
              <a:rPr lang="en-US" sz="1100" dirty="0" smtClean="0">
                <a:solidFill>
                  <a:srgbClr val="800000"/>
                </a:solidFill>
              </a:rPr>
              <a:t> </a:t>
            </a:r>
            <a:r>
              <a:rPr lang="en-US" sz="1100" dirty="0" err="1" smtClean="0">
                <a:solidFill>
                  <a:srgbClr val="800000"/>
                </a:solidFill>
              </a:rPr>
              <a:t>tim</a:t>
            </a:r>
            <a:r>
              <a:rPr lang="en-US" sz="1100" dirty="0" smtClean="0">
                <a:solidFill>
                  <a:srgbClr val="800000"/>
                </a:solidFill>
              </a:rPr>
              <a:t>, </a:t>
            </a:r>
            <a:r>
              <a:rPr lang="en-US" sz="1100" dirty="0" err="1" smtClean="0">
                <a:solidFill>
                  <a:srgbClr val="800000"/>
                </a:solidFill>
              </a:rPr>
              <a:t>chống</a:t>
            </a:r>
            <a:r>
              <a:rPr lang="en-US" sz="1100" dirty="0" smtClean="0">
                <a:solidFill>
                  <a:srgbClr val="800000"/>
                </a:solidFill>
              </a:rPr>
              <a:t> </a:t>
            </a:r>
            <a:r>
              <a:rPr lang="en-US" sz="1100" dirty="0" err="1" smtClean="0">
                <a:solidFill>
                  <a:srgbClr val="800000"/>
                </a:solidFill>
              </a:rPr>
              <a:t>lão</a:t>
            </a:r>
            <a:r>
              <a:rPr lang="en-US" sz="1100" dirty="0" smtClean="0">
                <a:solidFill>
                  <a:srgbClr val="800000"/>
                </a:solidFill>
              </a:rPr>
              <a:t> </a:t>
            </a:r>
            <a:r>
              <a:rPr lang="en-US" sz="1100" dirty="0" err="1" smtClean="0">
                <a:solidFill>
                  <a:srgbClr val="800000"/>
                </a:solidFill>
              </a:rPr>
              <a:t>hoá</a:t>
            </a:r>
            <a:r>
              <a:rPr lang="en-US" sz="1100" dirty="0" smtClean="0">
                <a:solidFill>
                  <a:srgbClr val="800000"/>
                </a:solidFill>
              </a:rPr>
              <a:t>.</a:t>
            </a:r>
          </a:p>
          <a:p>
            <a:pPr marL="0" indent="0">
              <a:lnSpc>
                <a:spcPct val="120000"/>
              </a:lnSpc>
              <a:buFont typeface="Arial"/>
              <a:buNone/>
            </a:pPr>
            <a:r>
              <a:rPr lang="en-US" sz="1100" dirty="0" smtClean="0">
                <a:solidFill>
                  <a:srgbClr val="800000"/>
                </a:solidFill>
              </a:rPr>
              <a:t>Theo 1 </a:t>
            </a:r>
            <a:r>
              <a:rPr lang="en-US" sz="1100" dirty="0" err="1" smtClean="0">
                <a:solidFill>
                  <a:srgbClr val="800000"/>
                </a:solidFill>
              </a:rPr>
              <a:t>nghiên</a:t>
            </a:r>
            <a:r>
              <a:rPr lang="en-US" sz="1100" dirty="0" smtClean="0">
                <a:solidFill>
                  <a:srgbClr val="800000"/>
                </a:solidFill>
              </a:rPr>
              <a:t> </a:t>
            </a:r>
            <a:r>
              <a:rPr lang="en-US" sz="1100" dirty="0" err="1" smtClean="0">
                <a:solidFill>
                  <a:srgbClr val="800000"/>
                </a:solidFill>
              </a:rPr>
              <a:t>cứu</a:t>
            </a:r>
            <a:r>
              <a:rPr lang="en-US" sz="1100" dirty="0" smtClean="0">
                <a:solidFill>
                  <a:srgbClr val="800000"/>
                </a:solidFill>
              </a:rPr>
              <a:t> </a:t>
            </a:r>
            <a:r>
              <a:rPr lang="en-US" sz="1100" dirty="0" err="1" smtClean="0">
                <a:solidFill>
                  <a:srgbClr val="800000"/>
                </a:solidFill>
              </a:rPr>
              <a:t>của</a:t>
            </a:r>
            <a:r>
              <a:rPr lang="en-US" sz="1100" dirty="0" smtClean="0">
                <a:solidFill>
                  <a:srgbClr val="800000"/>
                </a:solidFill>
              </a:rPr>
              <a:t> 1nhóm </a:t>
            </a:r>
            <a:r>
              <a:rPr lang="en-US" sz="1100" dirty="0" err="1" smtClean="0">
                <a:solidFill>
                  <a:srgbClr val="800000"/>
                </a:solidFill>
              </a:rPr>
              <a:t>các</a:t>
            </a:r>
            <a:r>
              <a:rPr lang="en-US" sz="1100" dirty="0" smtClean="0">
                <a:solidFill>
                  <a:srgbClr val="800000"/>
                </a:solidFill>
              </a:rPr>
              <a:t> </a:t>
            </a:r>
            <a:r>
              <a:rPr lang="en-US" sz="1100" dirty="0" err="1" smtClean="0">
                <a:solidFill>
                  <a:srgbClr val="800000"/>
                </a:solidFill>
              </a:rPr>
              <a:t>bác</a:t>
            </a:r>
            <a:r>
              <a:rPr lang="en-US" sz="1100" dirty="0" smtClean="0">
                <a:solidFill>
                  <a:srgbClr val="800000"/>
                </a:solidFill>
              </a:rPr>
              <a:t> </a:t>
            </a:r>
            <a:r>
              <a:rPr lang="en-US" sz="1100" dirty="0" err="1" smtClean="0">
                <a:solidFill>
                  <a:srgbClr val="800000"/>
                </a:solidFill>
              </a:rPr>
              <a:t>sỹ</a:t>
            </a:r>
            <a:r>
              <a:rPr lang="en-US" sz="1100" dirty="0" smtClean="0">
                <a:solidFill>
                  <a:srgbClr val="800000"/>
                </a:solidFill>
              </a:rPr>
              <a:t> </a:t>
            </a:r>
            <a:r>
              <a:rPr lang="en-US" sz="1100" dirty="0" err="1" smtClean="0">
                <a:solidFill>
                  <a:srgbClr val="800000"/>
                </a:solidFill>
              </a:rPr>
              <a:t>Mỹ</a:t>
            </a:r>
            <a:r>
              <a:rPr lang="en-US" sz="1100" dirty="0" smtClean="0">
                <a:solidFill>
                  <a:srgbClr val="800000"/>
                </a:solidFill>
              </a:rPr>
              <a:t>, Resveratrol</a:t>
            </a:r>
          </a:p>
          <a:p>
            <a:pPr>
              <a:lnSpc>
                <a:spcPct val="120000"/>
              </a:lnSpc>
            </a:pPr>
            <a:r>
              <a:rPr lang="en-US" sz="1100" dirty="0" smtClean="0">
                <a:solidFill>
                  <a:srgbClr val="800000"/>
                </a:solidFill>
              </a:rPr>
              <a:t>      </a:t>
            </a:r>
            <a:r>
              <a:rPr lang="en-US" sz="1100" dirty="0" err="1" smtClean="0">
                <a:solidFill>
                  <a:srgbClr val="800000"/>
                </a:solidFill>
              </a:rPr>
              <a:t>có</a:t>
            </a:r>
            <a:r>
              <a:rPr lang="en-US" sz="1100" dirty="0" smtClean="0">
                <a:solidFill>
                  <a:srgbClr val="800000"/>
                </a:solidFill>
              </a:rPr>
              <a:t> </a:t>
            </a:r>
            <a:r>
              <a:rPr lang="en-US" sz="1100" dirty="0" err="1" smtClean="0">
                <a:solidFill>
                  <a:srgbClr val="800000"/>
                </a:solidFill>
              </a:rPr>
              <a:t>khả</a:t>
            </a:r>
            <a:r>
              <a:rPr lang="en-US" sz="1100" dirty="0" smtClean="0">
                <a:solidFill>
                  <a:srgbClr val="800000"/>
                </a:solidFill>
              </a:rPr>
              <a:t> </a:t>
            </a:r>
            <a:r>
              <a:rPr lang="en-US" sz="1100" dirty="0" err="1" smtClean="0">
                <a:solidFill>
                  <a:srgbClr val="800000"/>
                </a:solidFill>
              </a:rPr>
              <a:t>năng</a:t>
            </a:r>
            <a:r>
              <a:rPr lang="en-US" sz="1100" dirty="0" smtClean="0">
                <a:solidFill>
                  <a:srgbClr val="800000"/>
                </a:solidFill>
              </a:rPr>
              <a:t> </a:t>
            </a:r>
            <a:r>
              <a:rPr lang="en-US" sz="1100" dirty="0" err="1" smtClean="0">
                <a:solidFill>
                  <a:srgbClr val="800000"/>
                </a:solidFill>
              </a:rPr>
              <a:t>chống</a:t>
            </a:r>
            <a:r>
              <a:rPr lang="en-US" sz="1100" dirty="0" smtClean="0">
                <a:solidFill>
                  <a:srgbClr val="800000"/>
                </a:solidFill>
              </a:rPr>
              <a:t> oxy </a:t>
            </a:r>
            <a:r>
              <a:rPr lang="en-US" sz="1100" dirty="0" err="1" smtClean="0">
                <a:solidFill>
                  <a:srgbClr val="800000"/>
                </a:solidFill>
              </a:rPr>
              <a:t>hoá</a:t>
            </a:r>
            <a:r>
              <a:rPr lang="en-US" sz="1100" dirty="0" smtClean="0">
                <a:solidFill>
                  <a:srgbClr val="800000"/>
                </a:solidFill>
              </a:rPr>
              <a:t> </a:t>
            </a:r>
            <a:r>
              <a:rPr lang="en-US" sz="1100" dirty="0" err="1" smtClean="0">
                <a:solidFill>
                  <a:srgbClr val="800000"/>
                </a:solidFill>
              </a:rPr>
              <a:t>cao</a:t>
            </a:r>
            <a:r>
              <a:rPr lang="en-US" sz="1100" dirty="0" smtClean="0">
                <a:solidFill>
                  <a:srgbClr val="800000"/>
                </a:solidFill>
              </a:rPr>
              <a:t> </a:t>
            </a:r>
            <a:r>
              <a:rPr lang="en-US" sz="1100" dirty="0" err="1" smtClean="0">
                <a:solidFill>
                  <a:srgbClr val="800000"/>
                </a:solidFill>
              </a:rPr>
              <a:t>hơn</a:t>
            </a:r>
            <a:r>
              <a:rPr lang="en-US" sz="1100" dirty="0" smtClean="0">
                <a:solidFill>
                  <a:srgbClr val="800000"/>
                </a:solidFill>
              </a:rPr>
              <a:t> </a:t>
            </a:r>
            <a:r>
              <a:rPr lang="en-US" sz="1100" b="1" u="sng" dirty="0" smtClean="0">
                <a:solidFill>
                  <a:srgbClr val="800000"/>
                </a:solidFill>
              </a:rPr>
              <a:t>20 </a:t>
            </a:r>
            <a:r>
              <a:rPr lang="en-US" sz="1100" b="1" u="sng" dirty="0" err="1" smtClean="0">
                <a:solidFill>
                  <a:srgbClr val="800000"/>
                </a:solidFill>
              </a:rPr>
              <a:t>lần</a:t>
            </a:r>
            <a:r>
              <a:rPr lang="en-US" sz="1100" b="1" u="sng" dirty="0" smtClean="0">
                <a:solidFill>
                  <a:srgbClr val="800000"/>
                </a:solidFill>
              </a:rPr>
              <a:t> vitamin C </a:t>
            </a:r>
            <a:r>
              <a:rPr lang="en-US" sz="1100" b="1" u="sng" dirty="0" err="1" smtClean="0">
                <a:solidFill>
                  <a:srgbClr val="800000"/>
                </a:solidFill>
              </a:rPr>
              <a:t>và</a:t>
            </a:r>
            <a:r>
              <a:rPr lang="en-US" sz="1100" b="1" u="sng" dirty="0" smtClean="0">
                <a:solidFill>
                  <a:srgbClr val="800000"/>
                </a:solidFill>
              </a:rPr>
              <a:t> 50 </a:t>
            </a:r>
            <a:r>
              <a:rPr lang="en-US" sz="1100" b="1" u="sng" dirty="0" err="1" smtClean="0">
                <a:solidFill>
                  <a:srgbClr val="800000"/>
                </a:solidFill>
              </a:rPr>
              <a:t>lần</a:t>
            </a:r>
            <a:r>
              <a:rPr lang="en-US" sz="1100" b="1" u="sng" dirty="0" smtClean="0">
                <a:solidFill>
                  <a:srgbClr val="800000"/>
                </a:solidFill>
              </a:rPr>
              <a:t> vitamin E</a:t>
            </a:r>
            <a:r>
              <a:rPr lang="en-US" sz="1100" dirty="0" smtClean="0">
                <a:solidFill>
                  <a:srgbClr val="800000"/>
                </a:solidFill>
              </a:rPr>
              <a:t>.</a:t>
            </a:r>
          </a:p>
          <a:p>
            <a:pPr marL="0" indent="0">
              <a:lnSpc>
                <a:spcPct val="120000"/>
              </a:lnSpc>
              <a:buFont typeface="Arial"/>
              <a:buNone/>
            </a:pPr>
            <a:r>
              <a:rPr lang="en-US" sz="1100" dirty="0" err="1" smtClean="0">
                <a:solidFill>
                  <a:srgbClr val="800000"/>
                </a:solidFill>
              </a:rPr>
              <a:t>Có</a:t>
            </a:r>
            <a:r>
              <a:rPr lang="en-US" sz="1100" dirty="0" smtClean="0">
                <a:solidFill>
                  <a:srgbClr val="800000"/>
                </a:solidFill>
              </a:rPr>
              <a:t> </a:t>
            </a:r>
            <a:r>
              <a:rPr lang="en-US" sz="1100" dirty="0" err="1" smtClean="0">
                <a:solidFill>
                  <a:srgbClr val="800000"/>
                </a:solidFill>
              </a:rPr>
              <a:t>tác</a:t>
            </a:r>
            <a:r>
              <a:rPr lang="en-US" sz="1100" dirty="0" smtClean="0">
                <a:solidFill>
                  <a:srgbClr val="800000"/>
                </a:solidFill>
              </a:rPr>
              <a:t> </a:t>
            </a:r>
            <a:r>
              <a:rPr lang="en-US" sz="1100" dirty="0" err="1" smtClean="0">
                <a:solidFill>
                  <a:srgbClr val="800000"/>
                </a:solidFill>
              </a:rPr>
              <a:t>dụng</a:t>
            </a:r>
            <a:r>
              <a:rPr lang="en-US" sz="1100" dirty="0" smtClean="0">
                <a:solidFill>
                  <a:srgbClr val="800000"/>
                </a:solidFill>
              </a:rPr>
              <a:t> </a:t>
            </a:r>
            <a:r>
              <a:rPr lang="en-US" sz="1100" dirty="0" err="1" smtClean="0">
                <a:solidFill>
                  <a:srgbClr val="800000"/>
                </a:solidFill>
              </a:rPr>
              <a:t>làm</a:t>
            </a:r>
            <a:r>
              <a:rPr lang="en-US" sz="1100" dirty="0" smtClean="0">
                <a:solidFill>
                  <a:srgbClr val="800000"/>
                </a:solidFill>
              </a:rPr>
              <a:t> </a:t>
            </a:r>
            <a:r>
              <a:rPr lang="en-US" sz="1100" dirty="0" err="1" smtClean="0">
                <a:solidFill>
                  <a:srgbClr val="800000"/>
                </a:solidFill>
              </a:rPr>
              <a:t>đầy</a:t>
            </a:r>
            <a:r>
              <a:rPr lang="en-US" sz="1100" dirty="0" smtClean="0">
                <a:solidFill>
                  <a:srgbClr val="800000"/>
                </a:solidFill>
              </a:rPr>
              <a:t> </a:t>
            </a:r>
            <a:r>
              <a:rPr lang="en-US" sz="1100" dirty="0" err="1" smtClean="0">
                <a:solidFill>
                  <a:srgbClr val="800000"/>
                </a:solidFill>
              </a:rPr>
              <a:t>nếp</a:t>
            </a:r>
            <a:r>
              <a:rPr lang="en-US" sz="1100" dirty="0" smtClean="0">
                <a:solidFill>
                  <a:srgbClr val="800000"/>
                </a:solidFill>
              </a:rPr>
              <a:t> </a:t>
            </a:r>
            <a:r>
              <a:rPr lang="en-US" sz="1100" dirty="0" err="1" smtClean="0">
                <a:solidFill>
                  <a:srgbClr val="800000"/>
                </a:solidFill>
              </a:rPr>
              <a:t>nhăn</a:t>
            </a:r>
            <a:r>
              <a:rPr lang="en-US" sz="1100" dirty="0" smtClean="0">
                <a:solidFill>
                  <a:srgbClr val="800000"/>
                </a:solidFill>
              </a:rPr>
              <a:t> </a:t>
            </a:r>
            <a:r>
              <a:rPr lang="en-US" sz="1100" dirty="0" err="1" smtClean="0">
                <a:solidFill>
                  <a:srgbClr val="800000"/>
                </a:solidFill>
              </a:rPr>
              <a:t>và</a:t>
            </a:r>
            <a:r>
              <a:rPr lang="en-US" sz="1100" dirty="0" smtClean="0">
                <a:solidFill>
                  <a:srgbClr val="800000"/>
                </a:solidFill>
              </a:rPr>
              <a:t> </a:t>
            </a:r>
            <a:r>
              <a:rPr lang="en-US" sz="1100" dirty="0" err="1" smtClean="0">
                <a:solidFill>
                  <a:srgbClr val="800000"/>
                </a:solidFill>
              </a:rPr>
              <a:t>làm</a:t>
            </a:r>
            <a:r>
              <a:rPr lang="en-US" sz="1100" dirty="0" smtClean="0">
                <a:solidFill>
                  <a:srgbClr val="800000"/>
                </a:solidFill>
              </a:rPr>
              <a:t> </a:t>
            </a:r>
            <a:r>
              <a:rPr lang="en-US" sz="1100" dirty="0" err="1" smtClean="0">
                <a:solidFill>
                  <a:srgbClr val="800000"/>
                </a:solidFill>
              </a:rPr>
              <a:t>sáng</a:t>
            </a:r>
            <a:r>
              <a:rPr lang="en-US" sz="1100" dirty="0" smtClean="0">
                <a:solidFill>
                  <a:srgbClr val="800000"/>
                </a:solidFill>
              </a:rPr>
              <a:t> da.</a:t>
            </a:r>
          </a:p>
          <a:p>
            <a:pPr marL="0" indent="0" algn="l" rtl="0">
              <a:lnSpc>
                <a:spcPct val="120000"/>
              </a:lnSpc>
              <a:buFont typeface="Arial"/>
              <a:buNone/>
            </a:pPr>
            <a:r>
              <a:rPr lang="en-US" sz="1100" dirty="0" err="1" smtClean="0">
                <a:solidFill>
                  <a:srgbClr val="800000"/>
                </a:solidFill>
              </a:rPr>
              <a:t>Trong</a:t>
            </a:r>
            <a:r>
              <a:rPr lang="en-US" sz="1100" dirty="0" smtClean="0">
                <a:solidFill>
                  <a:srgbClr val="800000"/>
                </a:solidFill>
              </a:rPr>
              <a:t> </a:t>
            </a:r>
            <a:r>
              <a:rPr lang="en-US" sz="1100" dirty="0" err="1" smtClean="0">
                <a:solidFill>
                  <a:srgbClr val="800000"/>
                </a:solidFill>
              </a:rPr>
              <a:t>tinh</a:t>
            </a:r>
            <a:r>
              <a:rPr lang="en-US" sz="1100" dirty="0" smtClean="0">
                <a:solidFill>
                  <a:srgbClr val="800000"/>
                </a:solidFill>
              </a:rPr>
              <a:t> </a:t>
            </a:r>
            <a:r>
              <a:rPr lang="en-US" sz="1100" dirty="0" err="1" smtClean="0">
                <a:solidFill>
                  <a:srgbClr val="800000"/>
                </a:solidFill>
              </a:rPr>
              <a:t>dầu</a:t>
            </a:r>
            <a:r>
              <a:rPr lang="en-US" sz="1100" dirty="0" smtClean="0">
                <a:solidFill>
                  <a:srgbClr val="800000"/>
                </a:solidFill>
              </a:rPr>
              <a:t> </a:t>
            </a:r>
            <a:r>
              <a:rPr lang="en-US" sz="1100" dirty="0" err="1" smtClean="0">
                <a:solidFill>
                  <a:srgbClr val="800000"/>
                </a:solidFill>
              </a:rPr>
              <a:t>hạt</a:t>
            </a:r>
            <a:r>
              <a:rPr lang="en-US" sz="1100" dirty="0" smtClean="0">
                <a:solidFill>
                  <a:srgbClr val="800000"/>
                </a:solidFill>
              </a:rPr>
              <a:t> </a:t>
            </a:r>
            <a:r>
              <a:rPr lang="en-US" sz="1100" dirty="0" err="1" smtClean="0">
                <a:solidFill>
                  <a:srgbClr val="800000"/>
                </a:solidFill>
              </a:rPr>
              <a:t>nho</a:t>
            </a:r>
            <a:r>
              <a:rPr lang="en-US" sz="1100" dirty="0" smtClean="0">
                <a:solidFill>
                  <a:srgbClr val="800000"/>
                </a:solidFill>
              </a:rPr>
              <a:t> </a:t>
            </a:r>
            <a:r>
              <a:rPr lang="en-US" sz="1100" dirty="0" err="1" smtClean="0">
                <a:solidFill>
                  <a:srgbClr val="800000"/>
                </a:solidFill>
              </a:rPr>
              <a:t>có</a:t>
            </a:r>
            <a:r>
              <a:rPr lang="en-US" sz="1100" dirty="0" smtClean="0">
                <a:solidFill>
                  <a:srgbClr val="800000"/>
                </a:solidFill>
              </a:rPr>
              <a:t> </a:t>
            </a:r>
            <a:r>
              <a:rPr lang="en-US" sz="1100" dirty="0" err="1" smtClean="0">
                <a:solidFill>
                  <a:srgbClr val="800000"/>
                </a:solidFill>
              </a:rPr>
              <a:t>tìm</a:t>
            </a:r>
            <a:r>
              <a:rPr lang="en-US" sz="1100" dirty="0" smtClean="0">
                <a:solidFill>
                  <a:srgbClr val="800000"/>
                </a:solidFill>
              </a:rPr>
              <a:t> </a:t>
            </a:r>
            <a:r>
              <a:rPr lang="en-US" sz="1100" dirty="0" err="1" smtClean="0">
                <a:solidFill>
                  <a:srgbClr val="800000"/>
                </a:solidFill>
              </a:rPr>
              <a:t>thất</a:t>
            </a:r>
            <a:r>
              <a:rPr lang="en-US" sz="1100" dirty="0" smtClean="0">
                <a:solidFill>
                  <a:srgbClr val="800000"/>
                </a:solidFill>
              </a:rPr>
              <a:t> vitamin E, beta-carotene, coenzyme Q10 (</a:t>
            </a:r>
            <a:r>
              <a:rPr lang="en-US" sz="1100" dirty="0" err="1" smtClean="0">
                <a:solidFill>
                  <a:srgbClr val="800000"/>
                </a:solidFill>
              </a:rPr>
              <a:t>chống</a:t>
            </a:r>
            <a:r>
              <a:rPr lang="en-US" sz="1100" dirty="0" smtClean="0">
                <a:solidFill>
                  <a:srgbClr val="800000"/>
                </a:solidFill>
              </a:rPr>
              <a:t> oxy </a:t>
            </a:r>
            <a:r>
              <a:rPr lang="en-US" sz="1100" dirty="0" err="1" smtClean="0">
                <a:solidFill>
                  <a:srgbClr val="800000"/>
                </a:solidFill>
              </a:rPr>
              <a:t>hoá</a:t>
            </a:r>
            <a:r>
              <a:rPr lang="en-US" sz="1100" dirty="0" smtClean="0">
                <a:solidFill>
                  <a:srgbClr val="800000"/>
                </a:solidFill>
              </a:rPr>
              <a:t>), </a:t>
            </a:r>
            <a:r>
              <a:rPr lang="en-US" sz="1100" dirty="0" err="1" smtClean="0">
                <a:solidFill>
                  <a:srgbClr val="800000"/>
                </a:solidFill>
              </a:rPr>
              <a:t>chứa</a:t>
            </a:r>
            <a:r>
              <a:rPr lang="en-US" sz="1100" dirty="0" smtClean="0">
                <a:solidFill>
                  <a:srgbClr val="800000"/>
                </a:solidFill>
              </a:rPr>
              <a:t> </a:t>
            </a:r>
            <a:r>
              <a:rPr lang="en-US" sz="1100" dirty="0" err="1" smtClean="0">
                <a:solidFill>
                  <a:srgbClr val="800000"/>
                </a:solidFill>
              </a:rPr>
              <a:t>nhiều</a:t>
            </a:r>
            <a:r>
              <a:rPr lang="en-US" sz="1100" dirty="0" smtClean="0">
                <a:solidFill>
                  <a:srgbClr val="800000"/>
                </a:solidFill>
              </a:rPr>
              <a:t> </a:t>
            </a:r>
            <a:r>
              <a:rPr lang="en-US" sz="1100" dirty="0" err="1" smtClean="0">
                <a:solidFill>
                  <a:srgbClr val="800000"/>
                </a:solidFill>
              </a:rPr>
              <a:t>axit</a:t>
            </a:r>
            <a:r>
              <a:rPr lang="en-US" sz="1100" dirty="0" smtClean="0">
                <a:solidFill>
                  <a:srgbClr val="800000"/>
                </a:solidFill>
              </a:rPr>
              <a:t> </a:t>
            </a:r>
            <a:r>
              <a:rPr lang="en-US" sz="1100" dirty="0" err="1" smtClean="0">
                <a:solidFill>
                  <a:srgbClr val="800000"/>
                </a:solidFill>
              </a:rPr>
              <a:t>béo</a:t>
            </a:r>
            <a:r>
              <a:rPr lang="en-US" sz="1100" dirty="0" smtClean="0">
                <a:solidFill>
                  <a:srgbClr val="800000"/>
                </a:solidFill>
              </a:rPr>
              <a:t> </a:t>
            </a:r>
            <a:r>
              <a:rPr lang="en-US" sz="1100" dirty="0" err="1" smtClean="0">
                <a:solidFill>
                  <a:srgbClr val="800000"/>
                </a:solidFill>
              </a:rPr>
              <a:t>thiết</a:t>
            </a:r>
            <a:r>
              <a:rPr lang="en-US" sz="1100" dirty="0" smtClean="0">
                <a:solidFill>
                  <a:srgbClr val="800000"/>
                </a:solidFill>
              </a:rPr>
              <a:t> </a:t>
            </a:r>
            <a:r>
              <a:rPr lang="en-US" sz="1100" dirty="0" err="1" smtClean="0">
                <a:solidFill>
                  <a:srgbClr val="800000"/>
                </a:solidFill>
              </a:rPr>
              <a:t>yếu</a:t>
            </a:r>
            <a:r>
              <a:rPr lang="en-US" sz="1100" dirty="0" smtClean="0">
                <a:solidFill>
                  <a:srgbClr val="800000"/>
                </a:solidFill>
              </a:rPr>
              <a:t> </a:t>
            </a:r>
            <a:r>
              <a:rPr lang="en-US" sz="1100" dirty="0" err="1" smtClean="0">
                <a:solidFill>
                  <a:srgbClr val="800000"/>
                </a:solidFill>
              </a:rPr>
              <a:t>như</a:t>
            </a:r>
            <a:r>
              <a:rPr lang="en-US" sz="1100" dirty="0" smtClean="0">
                <a:solidFill>
                  <a:srgbClr val="800000"/>
                </a:solidFill>
              </a:rPr>
              <a:t> Linoleic, Oleic, Stearic, </a:t>
            </a:r>
          </a:p>
          <a:p>
            <a:pPr algn="l" rtl="0">
              <a:lnSpc>
                <a:spcPct val="120000"/>
              </a:lnSpc>
            </a:pPr>
            <a:r>
              <a:rPr lang="en-US" sz="1100" dirty="0" err="1" smtClean="0">
                <a:solidFill>
                  <a:srgbClr val="800000"/>
                </a:solidFill>
              </a:rPr>
              <a:t>Palmitic</a:t>
            </a:r>
            <a:r>
              <a:rPr lang="en-US" sz="1100" dirty="0" smtClean="0">
                <a:solidFill>
                  <a:srgbClr val="800000"/>
                </a:solidFill>
              </a:rPr>
              <a:t>, </a:t>
            </a:r>
            <a:r>
              <a:rPr lang="en-US" sz="1100" dirty="0" err="1" smtClean="0">
                <a:solidFill>
                  <a:srgbClr val="800000"/>
                </a:solidFill>
              </a:rPr>
              <a:t>Myristic</a:t>
            </a:r>
            <a:r>
              <a:rPr lang="en-US" sz="1100" dirty="0" smtClean="0">
                <a:solidFill>
                  <a:srgbClr val="800000"/>
                </a:solidFill>
              </a:rPr>
              <a:t> </a:t>
            </a:r>
            <a:r>
              <a:rPr lang="en-US" sz="1100" dirty="0" err="1" smtClean="0">
                <a:solidFill>
                  <a:srgbClr val="800000"/>
                </a:solidFill>
              </a:rPr>
              <a:t>và</a:t>
            </a:r>
            <a:r>
              <a:rPr lang="en-US" sz="1100" dirty="0" smtClean="0">
                <a:solidFill>
                  <a:srgbClr val="800000"/>
                </a:solidFill>
              </a:rPr>
              <a:t> </a:t>
            </a:r>
            <a:r>
              <a:rPr lang="en-US" sz="1100" dirty="0" err="1" smtClean="0">
                <a:solidFill>
                  <a:srgbClr val="800000"/>
                </a:solidFill>
              </a:rPr>
              <a:t>Lauric</a:t>
            </a:r>
            <a:r>
              <a:rPr lang="en-US" sz="1100" dirty="0" smtClean="0">
                <a:solidFill>
                  <a:srgbClr val="800000"/>
                </a:solidFill>
              </a:rPr>
              <a:t>, </a:t>
            </a:r>
            <a:r>
              <a:rPr lang="en-US" sz="1100" dirty="0" err="1" smtClean="0">
                <a:solidFill>
                  <a:srgbClr val="800000"/>
                </a:solidFill>
              </a:rPr>
              <a:t>có</a:t>
            </a:r>
            <a:r>
              <a:rPr lang="en-US" sz="1100" dirty="0" smtClean="0">
                <a:solidFill>
                  <a:srgbClr val="800000"/>
                </a:solidFill>
              </a:rPr>
              <a:t> </a:t>
            </a:r>
            <a:r>
              <a:rPr lang="en-US" sz="1100" dirty="0" err="1" smtClean="0">
                <a:solidFill>
                  <a:srgbClr val="800000"/>
                </a:solidFill>
              </a:rPr>
              <a:t>chứa</a:t>
            </a:r>
            <a:r>
              <a:rPr lang="en-US" sz="1100" dirty="0" smtClean="0">
                <a:solidFill>
                  <a:srgbClr val="800000"/>
                </a:solidFill>
              </a:rPr>
              <a:t> </a:t>
            </a:r>
            <a:r>
              <a:rPr lang="en-US" sz="1100" dirty="0" err="1" smtClean="0">
                <a:solidFill>
                  <a:srgbClr val="800000"/>
                </a:solidFill>
              </a:rPr>
              <a:t>proanthocyanidinsoligomeric</a:t>
            </a:r>
            <a:r>
              <a:rPr lang="en-US" sz="1100" dirty="0" smtClean="0">
                <a:solidFill>
                  <a:srgbClr val="800000"/>
                </a:solidFill>
              </a:rPr>
              <a:t> </a:t>
            </a:r>
            <a:r>
              <a:rPr lang="en-US" sz="1100" dirty="0" err="1" smtClean="0">
                <a:solidFill>
                  <a:srgbClr val="800000"/>
                </a:solidFill>
              </a:rPr>
              <a:t>nhiều</a:t>
            </a:r>
            <a:r>
              <a:rPr lang="en-US" sz="1100" dirty="0" smtClean="0">
                <a:solidFill>
                  <a:srgbClr val="800000"/>
                </a:solidFill>
              </a:rPr>
              <a:t> </a:t>
            </a:r>
          </a:p>
          <a:p>
            <a:pPr algn="l" rtl="0">
              <a:lnSpc>
                <a:spcPct val="120000"/>
              </a:lnSpc>
            </a:pPr>
            <a:r>
              <a:rPr lang="en-US" sz="1100" dirty="0" err="1" smtClean="0">
                <a:solidFill>
                  <a:srgbClr val="800000"/>
                </a:solidFill>
              </a:rPr>
              <a:t>gấp</a:t>
            </a:r>
            <a:r>
              <a:rPr lang="en-US" sz="1100" dirty="0" smtClean="0">
                <a:solidFill>
                  <a:srgbClr val="800000"/>
                </a:solidFill>
              </a:rPr>
              <a:t> 50 </a:t>
            </a:r>
            <a:r>
              <a:rPr lang="en-US" sz="1100" dirty="0" err="1" smtClean="0">
                <a:solidFill>
                  <a:srgbClr val="800000"/>
                </a:solidFill>
              </a:rPr>
              <a:t>lần</a:t>
            </a:r>
            <a:r>
              <a:rPr lang="en-US" sz="1100" dirty="0" smtClean="0">
                <a:solidFill>
                  <a:srgbClr val="800000"/>
                </a:solidFill>
              </a:rPr>
              <a:t> vitamin E </a:t>
            </a:r>
            <a:r>
              <a:rPr lang="en-US" sz="1100" dirty="0" err="1" smtClean="0">
                <a:solidFill>
                  <a:srgbClr val="800000"/>
                </a:solidFill>
              </a:rPr>
              <a:t>và</a:t>
            </a:r>
            <a:r>
              <a:rPr lang="en-US" sz="1100" dirty="0" smtClean="0">
                <a:solidFill>
                  <a:srgbClr val="800000"/>
                </a:solidFill>
              </a:rPr>
              <a:t> </a:t>
            </a:r>
            <a:r>
              <a:rPr lang="en-US" sz="1100" dirty="0" err="1" smtClean="0">
                <a:solidFill>
                  <a:srgbClr val="800000"/>
                </a:solidFill>
              </a:rPr>
              <a:t>gấp</a:t>
            </a:r>
            <a:r>
              <a:rPr lang="en-US" sz="1100" dirty="0" smtClean="0">
                <a:solidFill>
                  <a:srgbClr val="800000"/>
                </a:solidFill>
              </a:rPr>
              <a:t> 20 </a:t>
            </a:r>
            <a:r>
              <a:rPr lang="en-US" sz="1100" dirty="0" err="1" smtClean="0">
                <a:solidFill>
                  <a:srgbClr val="800000"/>
                </a:solidFill>
              </a:rPr>
              <a:t>lần</a:t>
            </a:r>
            <a:r>
              <a:rPr lang="en-US" sz="1100" dirty="0" smtClean="0">
                <a:solidFill>
                  <a:srgbClr val="800000"/>
                </a:solidFill>
              </a:rPr>
              <a:t> vitamin C </a:t>
            </a:r>
            <a:r>
              <a:rPr lang="en-US" sz="1100" dirty="0" smtClean="0">
                <a:solidFill>
                  <a:srgbClr val="800000"/>
                </a:solidFill>
                <a:sym typeface="Wingdings"/>
              </a:rPr>
              <a:t></a:t>
            </a:r>
          </a:p>
          <a:p>
            <a:pPr algn="l" rtl="0">
              <a:lnSpc>
                <a:spcPct val="120000"/>
              </a:lnSpc>
            </a:pPr>
            <a:r>
              <a:rPr lang="en-US" sz="1100" dirty="0" smtClean="0">
                <a:solidFill>
                  <a:srgbClr val="800000"/>
                </a:solidFill>
                <a:sym typeface="Wingdings"/>
              </a:rPr>
              <a:t> </a:t>
            </a:r>
            <a:r>
              <a:rPr lang="en-US" sz="1100" dirty="0" err="1" smtClean="0">
                <a:solidFill>
                  <a:srgbClr val="800000"/>
                </a:solidFill>
                <a:sym typeface="Wingdings"/>
              </a:rPr>
              <a:t>chống</a:t>
            </a:r>
            <a:r>
              <a:rPr lang="en-US" sz="1100" dirty="0" smtClean="0">
                <a:solidFill>
                  <a:srgbClr val="800000"/>
                </a:solidFill>
                <a:sym typeface="Wingdings"/>
              </a:rPr>
              <a:t> </a:t>
            </a:r>
            <a:r>
              <a:rPr lang="en-US" sz="1100" dirty="0" err="1" smtClean="0">
                <a:solidFill>
                  <a:srgbClr val="800000"/>
                </a:solidFill>
                <a:sym typeface="Wingdings"/>
              </a:rPr>
              <a:t>lão</a:t>
            </a:r>
            <a:r>
              <a:rPr lang="en-US" sz="1100" dirty="0" smtClean="0">
                <a:solidFill>
                  <a:srgbClr val="800000"/>
                </a:solidFill>
                <a:sym typeface="Wingdings"/>
              </a:rPr>
              <a:t> </a:t>
            </a:r>
            <a:r>
              <a:rPr lang="en-US" sz="1100" dirty="0" err="1" smtClean="0">
                <a:solidFill>
                  <a:srgbClr val="800000"/>
                </a:solidFill>
                <a:sym typeface="Wingdings"/>
              </a:rPr>
              <a:t>hoá</a:t>
            </a:r>
            <a:r>
              <a:rPr lang="en-US" sz="1100" dirty="0" smtClean="0">
                <a:solidFill>
                  <a:srgbClr val="800000"/>
                </a:solidFill>
                <a:sym typeface="Wingdings"/>
              </a:rPr>
              <a:t>, </a:t>
            </a:r>
            <a:r>
              <a:rPr lang="en-US" sz="1100" dirty="0" err="1" smtClean="0">
                <a:solidFill>
                  <a:srgbClr val="800000"/>
                </a:solidFill>
                <a:sym typeface="Wingdings"/>
              </a:rPr>
              <a:t>giúp</a:t>
            </a:r>
            <a:r>
              <a:rPr lang="en-US" sz="1100" dirty="0" smtClean="0">
                <a:solidFill>
                  <a:srgbClr val="800000"/>
                </a:solidFill>
                <a:sym typeface="Wingdings"/>
              </a:rPr>
              <a:t> da </a:t>
            </a:r>
            <a:r>
              <a:rPr lang="en-US" sz="1100" dirty="0" err="1" smtClean="0">
                <a:solidFill>
                  <a:srgbClr val="800000"/>
                </a:solidFill>
                <a:sym typeface="Wingdings"/>
              </a:rPr>
              <a:t>mịn</a:t>
            </a:r>
            <a:r>
              <a:rPr lang="en-US" sz="1100" dirty="0" smtClean="0">
                <a:solidFill>
                  <a:srgbClr val="800000"/>
                </a:solidFill>
                <a:sym typeface="Wingdings"/>
              </a:rPr>
              <a:t> </a:t>
            </a:r>
            <a:r>
              <a:rPr lang="en-US" sz="1100" dirty="0" err="1" smtClean="0">
                <a:solidFill>
                  <a:srgbClr val="800000"/>
                </a:solidFill>
                <a:sym typeface="Wingdings"/>
              </a:rPr>
              <a:t>màng</a:t>
            </a:r>
            <a:r>
              <a:rPr lang="en-US" sz="1100" dirty="0" smtClean="0">
                <a:solidFill>
                  <a:srgbClr val="800000"/>
                </a:solidFill>
                <a:sym typeface="Wingdings"/>
              </a:rPr>
              <a:t> </a:t>
            </a:r>
            <a:r>
              <a:rPr lang="en-US" sz="1100" dirty="0" err="1" smtClean="0">
                <a:solidFill>
                  <a:srgbClr val="800000"/>
                </a:solidFill>
                <a:sym typeface="Wingdings"/>
              </a:rPr>
              <a:t>và</a:t>
            </a:r>
            <a:r>
              <a:rPr lang="en-US" sz="1100" dirty="0" smtClean="0">
                <a:solidFill>
                  <a:srgbClr val="800000"/>
                </a:solidFill>
                <a:sym typeface="Wingdings"/>
              </a:rPr>
              <a:t> </a:t>
            </a:r>
            <a:r>
              <a:rPr lang="en-US" sz="1100" dirty="0" err="1" smtClean="0">
                <a:solidFill>
                  <a:srgbClr val="800000"/>
                </a:solidFill>
                <a:sym typeface="Wingdings"/>
              </a:rPr>
              <a:t>sáng</a:t>
            </a:r>
            <a:r>
              <a:rPr lang="en-US" sz="1100" dirty="0" smtClean="0">
                <a:solidFill>
                  <a:srgbClr val="800000"/>
                </a:solidFill>
                <a:sym typeface="Wingdings"/>
              </a:rPr>
              <a:t> </a:t>
            </a:r>
            <a:r>
              <a:rPr lang="en-US" sz="1100" dirty="0" err="1" smtClean="0">
                <a:solidFill>
                  <a:srgbClr val="800000"/>
                </a:solidFill>
                <a:sym typeface="Wingdings"/>
              </a:rPr>
              <a:t>bóng</a:t>
            </a:r>
            <a:r>
              <a:rPr lang="en-US" sz="1100" dirty="0" smtClean="0">
                <a:solidFill>
                  <a:srgbClr val="800000"/>
                </a:solidFill>
              </a:rPr>
              <a:t>.</a:t>
            </a:r>
          </a:p>
          <a:p>
            <a:pPr marL="0" indent="0">
              <a:lnSpc>
                <a:spcPct val="120000"/>
              </a:lnSpc>
              <a:buFont typeface="Arial"/>
              <a:buNone/>
            </a:pPr>
            <a:r>
              <a:rPr lang="vi-VN" sz="1100" dirty="0" smtClean="0">
                <a:solidFill>
                  <a:srgbClr val="800000"/>
                </a:solidFill>
              </a:rPr>
              <a:t>Resveratrol giúp cho việc điều trị trẻ hóa da toàn diện cũng như hiệu </a:t>
            </a:r>
          </a:p>
          <a:p>
            <a:pPr>
              <a:lnSpc>
                <a:spcPct val="120000"/>
              </a:lnSpc>
            </a:pPr>
            <a:r>
              <a:rPr lang="vi-VN" sz="1100" dirty="0" smtClean="0">
                <a:solidFill>
                  <a:srgbClr val="800000"/>
                </a:solidFill>
              </a:rPr>
              <a:t>quả làm sáng đáng kể.</a:t>
            </a:r>
          </a:p>
          <a:p>
            <a:pPr marL="0" marR="0" indent="0" algn="l" defTabSz="457200" rtl="0" eaLnBrk="1" fontAlgn="auto" latinLnBrk="0" hangingPunct="1">
              <a:lnSpc>
                <a:spcPct val="100000"/>
              </a:lnSpc>
              <a:spcBef>
                <a:spcPts val="0"/>
              </a:spcBef>
              <a:spcAft>
                <a:spcPts val="0"/>
              </a:spcAft>
              <a:buClrTx/>
              <a:buSzTx/>
              <a:buFont typeface="Arial"/>
              <a:buNone/>
              <a:tabLst/>
              <a:defRPr/>
            </a:pPr>
            <a:r>
              <a:rPr lang="en-US" sz="1100" b="1" baseline="0" dirty="0" err="1" smtClean="0"/>
              <a:t>Propanediol</a:t>
            </a:r>
            <a:r>
              <a:rPr lang="en-US" sz="1100" b="1" baseline="0" dirty="0" smtClean="0"/>
              <a:t>: </a:t>
            </a:r>
            <a:r>
              <a:rPr lang="en-US" sz="1100" baseline="0" dirty="0" err="1" smtClean="0"/>
              <a:t>tồn</a:t>
            </a:r>
            <a:r>
              <a:rPr lang="en-US" sz="1100" baseline="0" dirty="0" smtClean="0"/>
              <a:t> </a:t>
            </a:r>
            <a:r>
              <a:rPr lang="en-US" sz="1100" baseline="0" dirty="0" err="1" smtClean="0"/>
              <a:t>tại</a:t>
            </a:r>
            <a:r>
              <a:rPr lang="en-US" sz="1100" baseline="0" dirty="0" smtClean="0"/>
              <a:t> </a:t>
            </a:r>
            <a:r>
              <a:rPr lang="en-US" sz="1100" baseline="0" dirty="0" err="1" smtClean="0"/>
              <a:t>trong</a:t>
            </a:r>
            <a:r>
              <a:rPr lang="en-US" sz="1100" baseline="0" dirty="0" smtClean="0"/>
              <a:t> 2 </a:t>
            </a:r>
            <a:r>
              <a:rPr lang="en-US" sz="1100" baseline="0" dirty="0" err="1" smtClean="0"/>
              <a:t>dạng</a:t>
            </a:r>
            <a:r>
              <a:rPr lang="en-US" sz="1100" baseline="0" dirty="0" smtClean="0"/>
              <a:t> </a:t>
            </a:r>
            <a:r>
              <a:rPr lang="en-US" sz="1100" baseline="0" dirty="0" err="1" smtClean="0"/>
              <a:t>phổ</a:t>
            </a:r>
            <a:r>
              <a:rPr lang="en-US" sz="1100" baseline="0" dirty="0" smtClean="0"/>
              <a:t> </a:t>
            </a:r>
            <a:r>
              <a:rPr lang="en-US" sz="1100" baseline="0" dirty="0" err="1" smtClean="0"/>
              <a:t>biến</a:t>
            </a:r>
            <a:r>
              <a:rPr lang="en-US" sz="1100" baseline="0" dirty="0" smtClean="0"/>
              <a:t> 1,2 </a:t>
            </a:r>
            <a:r>
              <a:rPr lang="en-US" sz="1100" baseline="0" dirty="0" err="1" smtClean="0"/>
              <a:t>propanediol</a:t>
            </a:r>
            <a:r>
              <a:rPr lang="en-US" sz="1100" baseline="0" dirty="0" smtClean="0"/>
              <a:t> (propylene glycol) </a:t>
            </a:r>
            <a:r>
              <a:rPr lang="en-US" sz="1100" baseline="0" dirty="0" err="1" smtClean="0"/>
              <a:t>và</a:t>
            </a:r>
            <a:r>
              <a:rPr lang="en-US" sz="1100" baseline="0" dirty="0" smtClean="0"/>
              <a:t> 1,3 – </a:t>
            </a:r>
            <a:r>
              <a:rPr lang="en-US" sz="1100" baseline="0" dirty="0" err="1" smtClean="0"/>
              <a:t>propanediol</a:t>
            </a:r>
            <a:r>
              <a:rPr lang="en-US" sz="1100" baseline="0" dirty="0" smtClean="0"/>
              <a:t>. </a:t>
            </a:r>
            <a:r>
              <a:rPr lang="en-US" sz="1100" baseline="0" dirty="0" err="1" smtClean="0"/>
              <a:t>Được</a:t>
            </a:r>
            <a:r>
              <a:rPr lang="en-US" sz="1100" baseline="0" dirty="0" smtClean="0"/>
              <a:t> </a:t>
            </a:r>
            <a:r>
              <a:rPr lang="en-US" sz="1100" baseline="0" dirty="0" err="1" smtClean="0"/>
              <a:t>sản</a:t>
            </a:r>
            <a:r>
              <a:rPr lang="en-US" sz="1100" baseline="0" dirty="0" smtClean="0"/>
              <a:t> </a:t>
            </a:r>
            <a:r>
              <a:rPr lang="en-US" sz="1100" baseline="0" dirty="0" err="1" smtClean="0"/>
              <a:t>xuất</a:t>
            </a:r>
            <a:r>
              <a:rPr lang="en-US" sz="1100" baseline="0" dirty="0" smtClean="0"/>
              <a:t> </a:t>
            </a:r>
            <a:r>
              <a:rPr lang="en-US" sz="1100" baseline="0" dirty="0" err="1" smtClean="0"/>
              <a:t>từ</a:t>
            </a:r>
            <a:r>
              <a:rPr lang="en-US" sz="1100" baseline="0" dirty="0" smtClean="0"/>
              <a:t> </a:t>
            </a:r>
            <a:r>
              <a:rPr lang="en-US" sz="1100" baseline="0" dirty="0" err="1" smtClean="0"/>
              <a:t>công</a:t>
            </a:r>
            <a:r>
              <a:rPr lang="en-US" sz="1100" baseline="0" dirty="0" smtClean="0"/>
              <a:t> </a:t>
            </a:r>
            <a:r>
              <a:rPr lang="en-US" sz="1100" baseline="0" dirty="0" err="1" smtClean="0"/>
              <a:t>nghệ</a:t>
            </a:r>
            <a:r>
              <a:rPr lang="en-US" sz="1100" baseline="0" dirty="0" smtClean="0"/>
              <a:t> </a:t>
            </a:r>
            <a:r>
              <a:rPr lang="en-US" sz="1100" baseline="0" dirty="0" err="1" smtClean="0"/>
              <a:t>lên</a:t>
            </a:r>
            <a:r>
              <a:rPr lang="en-US" sz="1100" baseline="0" dirty="0" smtClean="0"/>
              <a:t> men </a:t>
            </a:r>
            <a:r>
              <a:rPr lang="en-US" sz="1100" baseline="0" dirty="0" err="1" smtClean="0"/>
              <a:t>đường</a:t>
            </a:r>
            <a:r>
              <a:rPr lang="en-US" sz="1100" baseline="0" dirty="0" smtClean="0"/>
              <a:t> </a:t>
            </a:r>
            <a:r>
              <a:rPr lang="en-US" sz="1100" baseline="0" dirty="0" err="1" smtClean="0"/>
              <a:t>ngô</a:t>
            </a:r>
            <a:r>
              <a:rPr lang="en-US" sz="1100" baseline="0" dirty="0" smtClean="0"/>
              <a:t>, </a:t>
            </a:r>
            <a:r>
              <a:rPr lang="en-US" sz="1100" baseline="0" dirty="0" err="1" smtClean="0"/>
              <a:t>khá</a:t>
            </a:r>
            <a:r>
              <a:rPr lang="en-US" sz="1100" baseline="0" dirty="0" smtClean="0"/>
              <a:t> </a:t>
            </a:r>
            <a:r>
              <a:rPr lang="en-US" sz="1100" baseline="0" dirty="0" err="1" smtClean="0"/>
              <a:t>ổn</a:t>
            </a:r>
            <a:r>
              <a:rPr lang="en-US" sz="1100" baseline="0" dirty="0" smtClean="0"/>
              <a:t> </a:t>
            </a:r>
            <a:r>
              <a:rPr lang="en-US" sz="1100" baseline="0" dirty="0" err="1" smtClean="0"/>
              <a:t>định</a:t>
            </a:r>
            <a:r>
              <a:rPr lang="en-US" sz="1100" baseline="0" dirty="0" smtClean="0"/>
              <a:t> </a:t>
            </a:r>
            <a:r>
              <a:rPr lang="en-US" sz="1100" baseline="0" dirty="0" err="1" smtClean="0"/>
              <a:t>bền</a:t>
            </a:r>
            <a:r>
              <a:rPr lang="en-US" sz="1100" baseline="0" dirty="0" smtClean="0"/>
              <a:t> </a:t>
            </a:r>
            <a:r>
              <a:rPr lang="en-US" sz="1100" baseline="0" dirty="0" err="1" smtClean="0"/>
              <a:t>vững</a:t>
            </a:r>
            <a:r>
              <a:rPr lang="en-US" sz="1100" baseline="0" dirty="0" smtClean="0"/>
              <a:t> </a:t>
            </a:r>
            <a:r>
              <a:rPr lang="en-US" sz="1100" baseline="0" dirty="0" err="1" smtClean="0"/>
              <a:t>trong</a:t>
            </a:r>
            <a:r>
              <a:rPr lang="en-US" sz="1100" baseline="0" dirty="0" smtClean="0"/>
              <a:t> </a:t>
            </a:r>
            <a:r>
              <a:rPr lang="en-US" sz="1100" baseline="0" dirty="0" err="1" smtClean="0"/>
              <a:t>các</a:t>
            </a:r>
            <a:r>
              <a:rPr lang="en-US" sz="1100" baseline="0" dirty="0" smtClean="0"/>
              <a:t> </a:t>
            </a:r>
            <a:r>
              <a:rPr lang="en-US" sz="1100" baseline="0" dirty="0" err="1" smtClean="0"/>
              <a:t>điều</a:t>
            </a:r>
            <a:r>
              <a:rPr lang="en-US" sz="1100" baseline="0" dirty="0" smtClean="0"/>
              <a:t> </a:t>
            </a:r>
            <a:r>
              <a:rPr lang="en-US" sz="1100" baseline="0" dirty="0" err="1" smtClean="0"/>
              <a:t>kiện</a:t>
            </a:r>
            <a:r>
              <a:rPr lang="en-US" sz="1100" baseline="0" dirty="0" smtClean="0"/>
              <a:t> </a:t>
            </a:r>
            <a:r>
              <a:rPr lang="en-US" sz="1100" baseline="0" dirty="0" err="1" smtClean="0"/>
              <a:t>môi</a:t>
            </a:r>
            <a:r>
              <a:rPr lang="en-US" sz="1100" baseline="0" dirty="0" smtClean="0"/>
              <a:t> </a:t>
            </a:r>
            <a:r>
              <a:rPr lang="en-US" sz="1100" baseline="0" dirty="0" err="1" smtClean="0"/>
              <a:t>trường</a:t>
            </a:r>
            <a:r>
              <a:rPr lang="en-US" sz="1100" baseline="0" dirty="0" smtClean="0"/>
              <a:t> </a:t>
            </a:r>
            <a:r>
              <a:rPr lang="en-US" sz="1100" baseline="0" dirty="0" err="1" smtClean="0"/>
              <a:t>khác</a:t>
            </a:r>
            <a:r>
              <a:rPr lang="en-US" sz="1100" baseline="0" dirty="0" smtClean="0"/>
              <a:t> </a:t>
            </a:r>
            <a:r>
              <a:rPr lang="en-US" sz="1100" baseline="0" dirty="0" err="1" smtClean="0"/>
              <a:t>nhau</a:t>
            </a:r>
            <a:r>
              <a:rPr lang="en-US" sz="1100" baseline="0" dirty="0" smtClean="0"/>
              <a:t>. </a:t>
            </a:r>
            <a:r>
              <a:rPr lang="en-US" sz="1100" baseline="0" dirty="0" err="1" smtClean="0"/>
              <a:t>Hoạt</a:t>
            </a:r>
            <a:r>
              <a:rPr lang="en-US" sz="1100" baseline="0" dirty="0" smtClean="0"/>
              <a:t> </a:t>
            </a:r>
            <a:r>
              <a:rPr lang="en-US" sz="1100" baseline="0" dirty="0" err="1" smtClean="0"/>
              <a:t>động</a:t>
            </a:r>
            <a:r>
              <a:rPr lang="en-US" sz="1100" baseline="0" dirty="0" smtClean="0"/>
              <a:t> </a:t>
            </a:r>
            <a:r>
              <a:rPr lang="en-US" sz="1100" baseline="0" dirty="0" err="1" smtClean="0"/>
              <a:t>như</a:t>
            </a:r>
            <a:r>
              <a:rPr lang="en-US" sz="1100" baseline="0" dirty="0" smtClean="0"/>
              <a:t> </a:t>
            </a:r>
            <a:r>
              <a:rPr lang="en-US" sz="1100" baseline="0" dirty="0" err="1" smtClean="0"/>
              <a:t>một</a:t>
            </a:r>
            <a:r>
              <a:rPr lang="en-US" sz="1100" baseline="0" dirty="0" smtClean="0"/>
              <a:t> </a:t>
            </a:r>
            <a:r>
              <a:rPr lang="en-US" sz="1100" baseline="0" dirty="0" err="1" smtClean="0"/>
              <a:t>chất</a:t>
            </a:r>
            <a:r>
              <a:rPr lang="en-US" sz="1100" baseline="0" dirty="0" smtClean="0"/>
              <a:t> </a:t>
            </a:r>
            <a:r>
              <a:rPr lang="en-US" sz="1100" baseline="0" dirty="0" err="1" smtClean="0"/>
              <a:t>giữ</a:t>
            </a:r>
            <a:r>
              <a:rPr lang="en-US" sz="1100" baseline="0" dirty="0" smtClean="0"/>
              <a:t> </a:t>
            </a:r>
            <a:r>
              <a:rPr lang="en-US" sz="1100" baseline="0" dirty="0" err="1" smtClean="0"/>
              <a:t>ẩm</a:t>
            </a:r>
            <a:r>
              <a:rPr lang="en-US" sz="1100" baseline="0" dirty="0" smtClean="0"/>
              <a:t> </a:t>
            </a:r>
            <a:r>
              <a:rPr lang="en-US" sz="1100" baseline="0" dirty="0" err="1" smtClean="0"/>
              <a:t>tự</a:t>
            </a:r>
            <a:r>
              <a:rPr lang="en-US" sz="1100" baseline="0" dirty="0" smtClean="0"/>
              <a:t> </a:t>
            </a:r>
            <a:r>
              <a:rPr lang="en-US" sz="1100" baseline="0" dirty="0" err="1" smtClean="0"/>
              <a:t>nhiên</a:t>
            </a:r>
            <a:r>
              <a:rPr lang="en-US" sz="1100" baseline="0" dirty="0" smtClean="0"/>
              <a:t> an </a:t>
            </a:r>
            <a:r>
              <a:rPr lang="en-US" sz="1100" baseline="0" dirty="0" err="1" smtClean="0"/>
              <a:t>toàn</a:t>
            </a:r>
            <a:r>
              <a:rPr lang="en-US" sz="1100" baseline="0" dirty="0" smtClean="0"/>
              <a:t>, </a:t>
            </a:r>
            <a:r>
              <a:rPr lang="en-US" sz="1100" baseline="0" dirty="0" err="1" smtClean="0"/>
              <a:t>có</a:t>
            </a:r>
            <a:r>
              <a:rPr lang="en-US" sz="1100" baseline="0" dirty="0" smtClean="0"/>
              <a:t> </a:t>
            </a:r>
            <a:r>
              <a:rPr lang="en-US" sz="1100" baseline="0" dirty="0" err="1" smtClean="0"/>
              <a:t>thể</a:t>
            </a:r>
            <a:r>
              <a:rPr lang="en-US" sz="1100" baseline="0" dirty="0" smtClean="0"/>
              <a:t> </a:t>
            </a:r>
            <a:r>
              <a:rPr lang="en-US" sz="1100" baseline="0" dirty="0" err="1" smtClean="0"/>
              <a:t>thay</a:t>
            </a:r>
            <a:r>
              <a:rPr lang="en-US" sz="1100" baseline="0" dirty="0" smtClean="0"/>
              <a:t> </a:t>
            </a:r>
            <a:r>
              <a:rPr lang="en-US" sz="1100" baseline="0" dirty="0" err="1" smtClean="0"/>
              <a:t>thế</a:t>
            </a:r>
            <a:r>
              <a:rPr lang="en-US" sz="1100" baseline="0" dirty="0" smtClean="0"/>
              <a:t> propylene glycol – 1 </a:t>
            </a:r>
            <a:r>
              <a:rPr lang="en-US" sz="1100" baseline="0" dirty="0" err="1" smtClean="0"/>
              <a:t>chất</a:t>
            </a:r>
            <a:r>
              <a:rPr lang="en-US" sz="1100" baseline="0" dirty="0" smtClean="0"/>
              <a:t> </a:t>
            </a:r>
            <a:r>
              <a:rPr lang="en-US" sz="1100" baseline="0" dirty="0" err="1" smtClean="0"/>
              <a:t>có</a:t>
            </a:r>
            <a:r>
              <a:rPr lang="en-US" sz="1100" baseline="0" dirty="0" smtClean="0"/>
              <a:t> </a:t>
            </a:r>
            <a:r>
              <a:rPr lang="en-US" sz="1100" baseline="0" dirty="0" err="1" smtClean="0"/>
              <a:t>khả</a:t>
            </a:r>
            <a:r>
              <a:rPr lang="en-US" sz="1100" baseline="0" dirty="0" smtClean="0"/>
              <a:t> </a:t>
            </a:r>
            <a:r>
              <a:rPr lang="en-US" sz="1100" baseline="0" dirty="0" err="1" smtClean="0"/>
              <a:t>năng</a:t>
            </a:r>
            <a:r>
              <a:rPr lang="en-US" sz="1100" baseline="0" dirty="0" smtClean="0"/>
              <a:t> </a:t>
            </a:r>
            <a:r>
              <a:rPr lang="en-US" sz="1100" baseline="0" dirty="0" err="1" smtClean="0"/>
              <a:t>gây</a:t>
            </a:r>
            <a:r>
              <a:rPr lang="en-US" sz="1100" baseline="0" dirty="0" smtClean="0"/>
              <a:t> </a:t>
            </a:r>
            <a:r>
              <a:rPr lang="en-US" sz="1100" baseline="0" dirty="0" err="1" smtClean="0"/>
              <a:t>dị</a:t>
            </a:r>
            <a:r>
              <a:rPr lang="en-US" sz="1100" baseline="0" dirty="0" smtClean="0"/>
              <a:t> </a:t>
            </a:r>
            <a:r>
              <a:rPr lang="en-US" sz="1100" baseline="0" dirty="0" err="1" smtClean="0"/>
              <a:t>ứng</a:t>
            </a:r>
            <a:r>
              <a:rPr lang="en-US" sz="1100" baseline="0" dirty="0" smtClean="0"/>
              <a:t>.</a:t>
            </a:r>
            <a:endParaRPr lang="en-US" sz="1100" dirty="0" smtClean="0"/>
          </a:p>
          <a:p>
            <a:pPr marL="0" marR="0" indent="0" algn="l" defTabSz="457200" rtl="0" eaLnBrk="1" fontAlgn="auto" latinLnBrk="0" hangingPunct="1">
              <a:lnSpc>
                <a:spcPct val="100000"/>
              </a:lnSpc>
              <a:spcBef>
                <a:spcPts val="0"/>
              </a:spcBef>
              <a:spcAft>
                <a:spcPts val="0"/>
              </a:spcAft>
              <a:buClrTx/>
              <a:buSzTx/>
              <a:buFont typeface="Arial"/>
              <a:buNone/>
              <a:tabLst/>
              <a:defRPr/>
            </a:pPr>
            <a:r>
              <a:rPr lang="en-US" sz="1100" b="1" dirty="0" err="1" smtClean="0">
                <a:solidFill>
                  <a:schemeClr val="dk1"/>
                </a:solidFill>
                <a:effectLst/>
                <a:latin typeface="+mn-lt"/>
                <a:ea typeface="+mn-ea"/>
                <a:cs typeface="+mn-cs"/>
              </a:rPr>
              <a:t>Vitis</a:t>
            </a:r>
            <a:r>
              <a:rPr lang="en-US" sz="1100" b="1" dirty="0" smtClean="0">
                <a:solidFill>
                  <a:schemeClr val="dk1"/>
                </a:solidFill>
                <a:effectLst/>
                <a:latin typeface="+mn-lt"/>
                <a:ea typeface="+mn-ea"/>
                <a:cs typeface="+mn-cs"/>
              </a:rPr>
              <a:t> </a:t>
            </a:r>
            <a:r>
              <a:rPr lang="en-US" sz="1100" b="1" dirty="0" err="1" smtClean="0">
                <a:solidFill>
                  <a:schemeClr val="dk1"/>
                </a:solidFill>
                <a:effectLst/>
                <a:latin typeface="+mn-lt"/>
                <a:ea typeface="+mn-ea"/>
                <a:cs typeface="+mn-cs"/>
              </a:rPr>
              <a:t>Vinifera</a:t>
            </a:r>
            <a:r>
              <a:rPr lang="en-US" sz="1100" b="1" dirty="0" smtClean="0">
                <a:solidFill>
                  <a:schemeClr val="dk1"/>
                </a:solidFill>
                <a:effectLst/>
                <a:latin typeface="+mn-lt"/>
                <a:ea typeface="+mn-ea"/>
                <a:cs typeface="+mn-cs"/>
              </a:rPr>
              <a:t> (Grape) Juice:</a:t>
            </a:r>
            <a:r>
              <a:rPr lang="en-US" sz="1100" b="1" baseline="0" dirty="0" smtClean="0">
                <a:solidFill>
                  <a:schemeClr val="dk1"/>
                </a:solidFill>
                <a:effectLst/>
                <a:latin typeface="+mn-lt"/>
                <a:ea typeface="+mn-ea"/>
                <a:cs typeface="+mn-cs"/>
              </a:rPr>
              <a:t> </a:t>
            </a:r>
            <a:r>
              <a:rPr lang="en-US" sz="1100" baseline="0" dirty="0" err="1" smtClean="0">
                <a:solidFill>
                  <a:schemeClr val="dk1"/>
                </a:solidFill>
                <a:effectLst/>
                <a:latin typeface="+mn-lt"/>
                <a:ea typeface="+mn-ea"/>
                <a:cs typeface="+mn-cs"/>
              </a:rPr>
              <a:t>có</a:t>
            </a:r>
            <a:r>
              <a:rPr lang="en-US" sz="1100" baseline="0" dirty="0" smtClean="0">
                <a:solidFill>
                  <a:schemeClr val="dk1"/>
                </a:solidFill>
                <a:effectLst/>
                <a:latin typeface="+mn-lt"/>
                <a:ea typeface="+mn-ea"/>
                <a:cs typeface="+mn-cs"/>
              </a:rPr>
              <a:t> </a:t>
            </a:r>
            <a:r>
              <a:rPr lang="en-US" sz="1100" baseline="0" dirty="0" err="1" smtClean="0">
                <a:solidFill>
                  <a:schemeClr val="dk1"/>
                </a:solidFill>
                <a:effectLst/>
                <a:latin typeface="+mn-lt"/>
                <a:ea typeface="+mn-ea"/>
                <a:cs typeface="+mn-cs"/>
              </a:rPr>
              <a:t>chứa</a:t>
            </a:r>
            <a:r>
              <a:rPr lang="en-US" sz="1100" baseline="0" dirty="0" smtClean="0">
                <a:solidFill>
                  <a:schemeClr val="dk1"/>
                </a:solidFill>
                <a:effectLst/>
                <a:latin typeface="+mn-lt"/>
                <a:ea typeface="+mn-ea"/>
                <a:cs typeface="+mn-cs"/>
              </a:rPr>
              <a:t> </a:t>
            </a:r>
            <a:r>
              <a:rPr lang="en-US" sz="1100" baseline="0" dirty="0" err="1" smtClean="0">
                <a:solidFill>
                  <a:schemeClr val="dk1"/>
                </a:solidFill>
                <a:effectLst/>
                <a:latin typeface="+mn-lt"/>
                <a:ea typeface="+mn-ea"/>
                <a:cs typeface="+mn-cs"/>
              </a:rPr>
              <a:t>rất</a:t>
            </a:r>
            <a:r>
              <a:rPr lang="en-US" sz="1100" baseline="0" dirty="0" smtClean="0">
                <a:solidFill>
                  <a:schemeClr val="dk1"/>
                </a:solidFill>
                <a:effectLst/>
                <a:latin typeface="+mn-lt"/>
                <a:ea typeface="+mn-ea"/>
                <a:cs typeface="+mn-cs"/>
              </a:rPr>
              <a:t> </a:t>
            </a:r>
            <a:r>
              <a:rPr lang="en-US" sz="1100" baseline="0" dirty="0" err="1" smtClean="0">
                <a:solidFill>
                  <a:schemeClr val="dk1"/>
                </a:solidFill>
                <a:effectLst/>
                <a:latin typeface="+mn-lt"/>
                <a:ea typeface="+mn-ea"/>
                <a:cs typeface="+mn-cs"/>
              </a:rPr>
              <a:t>nhiều</a:t>
            </a:r>
            <a:r>
              <a:rPr lang="en-US" sz="1100" baseline="0" dirty="0" smtClean="0">
                <a:solidFill>
                  <a:schemeClr val="dk1"/>
                </a:solidFill>
                <a:effectLst/>
                <a:latin typeface="+mn-lt"/>
                <a:ea typeface="+mn-ea"/>
                <a:cs typeface="+mn-cs"/>
              </a:rPr>
              <a:t> </a:t>
            </a:r>
            <a:r>
              <a:rPr lang="en-US" sz="1100" baseline="0" dirty="0" err="1" smtClean="0">
                <a:solidFill>
                  <a:schemeClr val="dk1"/>
                </a:solidFill>
                <a:effectLst/>
                <a:latin typeface="+mn-lt"/>
                <a:ea typeface="+mn-ea"/>
                <a:cs typeface="+mn-cs"/>
              </a:rPr>
              <a:t>Phenolics</a:t>
            </a:r>
            <a:r>
              <a:rPr lang="en-US" sz="1100" baseline="0" dirty="0" smtClean="0">
                <a:solidFill>
                  <a:schemeClr val="dk1"/>
                </a:solidFill>
                <a:effectLst/>
                <a:latin typeface="+mn-lt"/>
                <a:ea typeface="+mn-ea"/>
                <a:cs typeface="+mn-cs"/>
              </a:rPr>
              <a:t> </a:t>
            </a:r>
            <a:r>
              <a:rPr lang="en-US" sz="1100" baseline="0" dirty="0" err="1" smtClean="0">
                <a:solidFill>
                  <a:schemeClr val="dk1"/>
                </a:solidFill>
                <a:effectLst/>
                <a:latin typeface="+mn-lt"/>
                <a:ea typeface="+mn-ea"/>
                <a:cs typeface="+mn-cs"/>
              </a:rPr>
              <a:t>bao</a:t>
            </a:r>
            <a:r>
              <a:rPr lang="en-US" sz="1100" baseline="0" dirty="0" smtClean="0">
                <a:solidFill>
                  <a:schemeClr val="dk1"/>
                </a:solidFill>
                <a:effectLst/>
                <a:latin typeface="+mn-lt"/>
                <a:ea typeface="+mn-ea"/>
                <a:cs typeface="+mn-cs"/>
              </a:rPr>
              <a:t> </a:t>
            </a:r>
            <a:r>
              <a:rPr lang="en-US" sz="1100" baseline="0" dirty="0" err="1" smtClean="0">
                <a:solidFill>
                  <a:schemeClr val="dk1"/>
                </a:solidFill>
                <a:effectLst/>
                <a:latin typeface="+mn-lt"/>
                <a:ea typeface="+mn-ea"/>
                <a:cs typeface="+mn-cs"/>
              </a:rPr>
              <a:t>gồm</a:t>
            </a:r>
            <a:r>
              <a:rPr lang="en-US" sz="1100" baseline="0" dirty="0" smtClean="0">
                <a:solidFill>
                  <a:schemeClr val="dk1"/>
                </a:solidFill>
                <a:effectLst/>
                <a:latin typeface="+mn-lt"/>
                <a:ea typeface="+mn-ea"/>
                <a:cs typeface="+mn-cs"/>
              </a:rPr>
              <a:t> </a:t>
            </a:r>
            <a:r>
              <a:rPr lang="en-US" sz="1100" baseline="0" dirty="0" err="1" smtClean="0">
                <a:solidFill>
                  <a:schemeClr val="dk1"/>
                </a:solidFill>
                <a:effectLst/>
                <a:latin typeface="+mn-lt"/>
                <a:ea typeface="+mn-ea"/>
                <a:cs typeface="+mn-cs"/>
              </a:rPr>
              <a:t>Stibenoids</a:t>
            </a:r>
            <a:r>
              <a:rPr lang="en-US" sz="1100" baseline="0" dirty="0" smtClean="0">
                <a:solidFill>
                  <a:schemeClr val="dk1"/>
                </a:solidFill>
                <a:effectLst/>
                <a:latin typeface="+mn-lt"/>
                <a:ea typeface="+mn-ea"/>
                <a:cs typeface="+mn-cs"/>
              </a:rPr>
              <a:t>, </a:t>
            </a:r>
            <a:r>
              <a:rPr lang="en-US" sz="1100" baseline="0" dirty="0" err="1" smtClean="0">
                <a:solidFill>
                  <a:schemeClr val="dk1"/>
                </a:solidFill>
                <a:effectLst/>
                <a:latin typeface="+mn-lt"/>
                <a:ea typeface="+mn-ea"/>
                <a:cs typeface="+mn-cs"/>
              </a:rPr>
              <a:t>Anthocyanins</a:t>
            </a:r>
            <a:r>
              <a:rPr lang="en-US" sz="1100" baseline="0" dirty="0" smtClean="0">
                <a:solidFill>
                  <a:schemeClr val="dk1"/>
                </a:solidFill>
                <a:effectLst/>
                <a:latin typeface="+mn-lt"/>
                <a:ea typeface="+mn-ea"/>
                <a:cs typeface="+mn-cs"/>
              </a:rPr>
              <a:t>… </a:t>
            </a:r>
            <a:r>
              <a:rPr lang="en-US" sz="1100" baseline="0" dirty="0" err="1" smtClean="0">
                <a:solidFill>
                  <a:schemeClr val="dk1"/>
                </a:solidFill>
                <a:effectLst/>
                <a:latin typeface="+mn-lt"/>
                <a:ea typeface="+mn-ea"/>
                <a:cs typeface="+mn-cs"/>
              </a:rPr>
              <a:t>cung</a:t>
            </a:r>
            <a:r>
              <a:rPr lang="en-US" sz="1100" baseline="0" dirty="0" smtClean="0">
                <a:solidFill>
                  <a:schemeClr val="dk1"/>
                </a:solidFill>
                <a:effectLst/>
                <a:latin typeface="+mn-lt"/>
                <a:ea typeface="+mn-ea"/>
                <a:cs typeface="+mn-cs"/>
              </a:rPr>
              <a:t> </a:t>
            </a:r>
            <a:r>
              <a:rPr lang="en-US" sz="1100" baseline="0" dirty="0" err="1" smtClean="0">
                <a:solidFill>
                  <a:schemeClr val="dk1"/>
                </a:solidFill>
                <a:effectLst/>
                <a:latin typeface="+mn-lt"/>
                <a:ea typeface="+mn-ea"/>
                <a:cs typeface="+mn-cs"/>
              </a:rPr>
              <a:t>câos</a:t>
            </a:r>
            <a:r>
              <a:rPr lang="en-US" sz="1100" baseline="0" dirty="0" smtClean="0">
                <a:solidFill>
                  <a:schemeClr val="dk1"/>
                </a:solidFill>
                <a:effectLst/>
                <a:latin typeface="+mn-lt"/>
                <a:ea typeface="+mn-ea"/>
                <a:cs typeface="+mn-cs"/>
              </a:rPr>
              <a:t> </a:t>
            </a:r>
            <a:r>
              <a:rPr lang="en-US" sz="1100" baseline="0" dirty="0" err="1" smtClean="0">
                <a:solidFill>
                  <a:schemeClr val="dk1"/>
                </a:solidFill>
                <a:effectLst/>
                <a:latin typeface="+mn-lt"/>
                <a:ea typeface="+mn-ea"/>
                <a:cs typeface="+mn-cs"/>
              </a:rPr>
              <a:t>độ</a:t>
            </a:r>
            <a:r>
              <a:rPr lang="en-US" sz="1100" baseline="0" dirty="0" smtClean="0">
                <a:solidFill>
                  <a:schemeClr val="dk1"/>
                </a:solidFill>
                <a:effectLst/>
                <a:latin typeface="+mn-lt"/>
                <a:ea typeface="+mn-ea"/>
                <a:cs typeface="+mn-cs"/>
              </a:rPr>
              <a:t> </a:t>
            </a:r>
            <a:r>
              <a:rPr lang="en-US" sz="1100" baseline="0" dirty="0" err="1" smtClean="0">
                <a:solidFill>
                  <a:schemeClr val="dk1"/>
                </a:solidFill>
                <a:effectLst/>
                <a:latin typeface="+mn-lt"/>
                <a:ea typeface="+mn-ea"/>
                <a:cs typeface="+mn-cs"/>
              </a:rPr>
              <a:t>ẩm</a:t>
            </a:r>
            <a:r>
              <a:rPr lang="en-US" sz="1100" baseline="0" dirty="0" smtClean="0">
                <a:solidFill>
                  <a:schemeClr val="dk1"/>
                </a:solidFill>
                <a:effectLst/>
                <a:latin typeface="+mn-lt"/>
                <a:ea typeface="+mn-ea"/>
                <a:cs typeface="+mn-cs"/>
              </a:rPr>
              <a:t>, </a:t>
            </a:r>
            <a:r>
              <a:rPr lang="en-US" sz="1100" baseline="0" dirty="0" err="1" smtClean="0">
                <a:solidFill>
                  <a:schemeClr val="dk1"/>
                </a:solidFill>
                <a:effectLst/>
                <a:latin typeface="+mn-lt"/>
                <a:ea typeface="+mn-ea"/>
                <a:cs typeface="+mn-cs"/>
              </a:rPr>
              <a:t>chóng</a:t>
            </a:r>
            <a:r>
              <a:rPr lang="en-US" sz="1100" baseline="0" dirty="0" smtClean="0">
                <a:solidFill>
                  <a:schemeClr val="dk1"/>
                </a:solidFill>
                <a:effectLst/>
                <a:latin typeface="+mn-lt"/>
                <a:ea typeface="+mn-ea"/>
                <a:cs typeface="+mn-cs"/>
              </a:rPr>
              <a:t> </a:t>
            </a:r>
            <a:r>
              <a:rPr lang="en-US" sz="1100" baseline="0" dirty="0" err="1" smtClean="0">
                <a:solidFill>
                  <a:schemeClr val="dk1"/>
                </a:solidFill>
                <a:effectLst/>
                <a:latin typeface="+mn-lt"/>
                <a:ea typeface="+mn-ea"/>
                <a:cs typeface="+mn-cs"/>
              </a:rPr>
              <a:t>lão</a:t>
            </a:r>
            <a:r>
              <a:rPr lang="en-US" sz="1100" baseline="0" dirty="0" smtClean="0">
                <a:solidFill>
                  <a:schemeClr val="dk1"/>
                </a:solidFill>
                <a:effectLst/>
                <a:latin typeface="+mn-lt"/>
                <a:ea typeface="+mn-ea"/>
                <a:cs typeface="+mn-cs"/>
              </a:rPr>
              <a:t> </a:t>
            </a:r>
            <a:r>
              <a:rPr lang="en-US" sz="1100" baseline="0" dirty="0" err="1" smtClean="0">
                <a:solidFill>
                  <a:schemeClr val="dk1"/>
                </a:solidFill>
                <a:effectLst/>
                <a:latin typeface="+mn-lt"/>
                <a:ea typeface="+mn-ea"/>
                <a:cs typeface="+mn-cs"/>
              </a:rPr>
              <a:t>hoá</a:t>
            </a:r>
            <a:r>
              <a:rPr lang="en-US" sz="1100" baseline="0" dirty="0" smtClean="0">
                <a:solidFill>
                  <a:schemeClr val="dk1"/>
                </a:solidFill>
                <a:effectLst/>
                <a:latin typeface="+mn-lt"/>
                <a:ea typeface="+mn-ea"/>
                <a:cs typeface="+mn-cs"/>
              </a:rPr>
              <a:t>.</a:t>
            </a:r>
            <a:endParaRPr lang="en-US" sz="1050" dirty="0" smtClean="0"/>
          </a:p>
          <a:p>
            <a:pPr marL="0" indent="0">
              <a:buFont typeface="Arial"/>
              <a:buNone/>
            </a:pPr>
            <a:r>
              <a:rPr lang="pl-PL" sz="1100" dirty="0" err="1" smtClean="0">
                <a:solidFill>
                  <a:schemeClr val="dk1"/>
                </a:solidFill>
                <a:effectLst/>
                <a:latin typeface="+mn-lt"/>
                <a:ea typeface="+mn-ea"/>
                <a:cs typeface="+mn-cs"/>
              </a:rPr>
              <a:t>Ethylhexyl</a:t>
            </a:r>
            <a:r>
              <a:rPr lang="pl-PL" sz="1100" dirty="0" smtClean="0">
                <a:solidFill>
                  <a:schemeClr val="dk1"/>
                </a:solidFill>
                <a:effectLst/>
                <a:latin typeface="+mn-lt"/>
                <a:ea typeface="+mn-ea"/>
                <a:cs typeface="+mn-cs"/>
              </a:rPr>
              <a:t> </a:t>
            </a:r>
            <a:r>
              <a:rPr lang="pl-PL" sz="1100" dirty="0" err="1" smtClean="0">
                <a:solidFill>
                  <a:schemeClr val="dk1"/>
                </a:solidFill>
                <a:effectLst/>
                <a:latin typeface="+mn-lt"/>
                <a:ea typeface="+mn-ea"/>
                <a:cs typeface="+mn-cs"/>
              </a:rPr>
              <a:t>Methoxycinnamate</a:t>
            </a:r>
            <a:r>
              <a:rPr lang="pl-PL" sz="1100" dirty="0" smtClean="0">
                <a:solidFill>
                  <a:schemeClr val="dk1"/>
                </a:solidFill>
                <a:effectLst/>
                <a:latin typeface="+mn-lt"/>
                <a:ea typeface="+mn-ea"/>
                <a:cs typeface="+mn-cs"/>
              </a:rPr>
              <a:t>: </a:t>
            </a:r>
            <a:r>
              <a:rPr lang="pl-PL" sz="1100" dirty="0" err="1" smtClean="0">
                <a:solidFill>
                  <a:schemeClr val="dk1"/>
                </a:solidFill>
                <a:effectLst/>
                <a:latin typeface="+mn-lt"/>
                <a:ea typeface="+mn-ea"/>
                <a:cs typeface="+mn-cs"/>
              </a:rPr>
              <a:t>hấp</a:t>
            </a:r>
            <a:r>
              <a:rPr lang="pl-PL" sz="1100" dirty="0" smtClean="0">
                <a:solidFill>
                  <a:schemeClr val="dk1"/>
                </a:solidFill>
                <a:effectLst/>
                <a:latin typeface="+mn-lt"/>
                <a:ea typeface="+mn-ea"/>
                <a:cs typeface="+mn-cs"/>
              </a:rPr>
              <a:t> </a:t>
            </a:r>
            <a:r>
              <a:rPr lang="pl-PL" sz="1100" dirty="0" err="1" smtClean="0">
                <a:solidFill>
                  <a:schemeClr val="dk1"/>
                </a:solidFill>
                <a:effectLst/>
                <a:latin typeface="+mn-lt"/>
                <a:ea typeface="+mn-ea"/>
                <a:cs typeface="+mn-cs"/>
              </a:rPr>
              <a:t>thụ</a:t>
            </a:r>
            <a:r>
              <a:rPr lang="pl-PL" sz="1100" dirty="0" smtClean="0">
                <a:solidFill>
                  <a:schemeClr val="dk1"/>
                </a:solidFill>
                <a:effectLst/>
                <a:latin typeface="+mn-lt"/>
                <a:ea typeface="+mn-ea"/>
                <a:cs typeface="+mn-cs"/>
              </a:rPr>
              <a:t> </a:t>
            </a:r>
            <a:r>
              <a:rPr lang="pl-PL" sz="1100" dirty="0" err="1" smtClean="0">
                <a:solidFill>
                  <a:schemeClr val="dk1"/>
                </a:solidFill>
                <a:effectLst/>
                <a:latin typeface="+mn-lt"/>
                <a:ea typeface="+mn-ea"/>
                <a:cs typeface="+mn-cs"/>
              </a:rPr>
              <a:t>ánh</a:t>
            </a:r>
            <a:r>
              <a:rPr lang="pl-PL" sz="1100" dirty="0" smtClean="0">
                <a:solidFill>
                  <a:schemeClr val="dk1"/>
                </a:solidFill>
                <a:effectLst/>
                <a:latin typeface="+mn-lt"/>
                <a:ea typeface="+mn-ea"/>
                <a:cs typeface="+mn-cs"/>
              </a:rPr>
              <a:t> </a:t>
            </a:r>
            <a:r>
              <a:rPr lang="pl-PL" sz="1100" dirty="0" err="1" smtClean="0">
                <a:solidFill>
                  <a:schemeClr val="dk1"/>
                </a:solidFill>
                <a:effectLst/>
                <a:latin typeface="+mn-lt"/>
                <a:ea typeface="+mn-ea"/>
                <a:cs typeface="+mn-cs"/>
              </a:rPr>
              <a:t>nắng</a:t>
            </a:r>
            <a:r>
              <a:rPr lang="pl-PL" sz="1100" dirty="0" smtClean="0">
                <a:solidFill>
                  <a:schemeClr val="dk1"/>
                </a:solidFill>
                <a:effectLst/>
                <a:latin typeface="+mn-lt"/>
                <a:ea typeface="+mn-ea"/>
                <a:cs typeface="+mn-cs"/>
              </a:rPr>
              <a:t> </a:t>
            </a:r>
            <a:r>
              <a:rPr lang="en-US" sz="1100" dirty="0" smtClean="0">
                <a:solidFill>
                  <a:schemeClr val="dk1"/>
                </a:solidFill>
                <a:effectLst/>
                <a:latin typeface="+mn-lt"/>
                <a:ea typeface="+mn-ea"/>
                <a:cs typeface="+mn-cs"/>
                <a:sym typeface="Wingdings"/>
              </a:rPr>
              <a:t> </a:t>
            </a:r>
            <a:r>
              <a:rPr lang="en-US" sz="1100" dirty="0" err="1" smtClean="0">
                <a:solidFill>
                  <a:schemeClr val="dk1"/>
                </a:solidFill>
                <a:effectLst/>
                <a:latin typeface="+mn-lt"/>
                <a:ea typeface="+mn-ea"/>
                <a:cs typeface="+mn-cs"/>
                <a:sym typeface="Wingdings"/>
              </a:rPr>
              <a:t>chống</a:t>
            </a:r>
            <a:r>
              <a:rPr lang="en-US" sz="1100" dirty="0" smtClean="0">
                <a:solidFill>
                  <a:schemeClr val="dk1"/>
                </a:solidFill>
                <a:effectLst/>
                <a:latin typeface="+mn-lt"/>
                <a:ea typeface="+mn-ea"/>
                <a:cs typeface="+mn-cs"/>
                <a:sym typeface="Wingdings"/>
              </a:rPr>
              <a:t> </a:t>
            </a:r>
            <a:r>
              <a:rPr lang="en-US" sz="1100" dirty="0" err="1" smtClean="0">
                <a:solidFill>
                  <a:schemeClr val="dk1"/>
                </a:solidFill>
                <a:effectLst/>
                <a:latin typeface="+mn-lt"/>
                <a:ea typeface="+mn-ea"/>
                <a:cs typeface="+mn-cs"/>
                <a:sym typeface="Wingdings"/>
              </a:rPr>
              <a:t>nắng</a:t>
            </a:r>
            <a:r>
              <a:rPr lang="en-US" sz="1100" dirty="0" smtClean="0">
                <a:solidFill>
                  <a:schemeClr val="dk1"/>
                </a:solidFill>
                <a:effectLst/>
                <a:latin typeface="+mn-lt"/>
                <a:ea typeface="+mn-ea"/>
                <a:cs typeface="+mn-cs"/>
                <a:sym typeface="Wingdings"/>
              </a:rPr>
              <a:t> </a:t>
            </a:r>
            <a:r>
              <a:rPr lang="en-US" sz="1100" dirty="0" err="1" smtClean="0">
                <a:solidFill>
                  <a:schemeClr val="dk1"/>
                </a:solidFill>
                <a:effectLst/>
                <a:latin typeface="+mn-lt"/>
                <a:ea typeface="+mn-ea"/>
                <a:cs typeface="+mn-cs"/>
                <a:sym typeface="Wingdings"/>
              </a:rPr>
              <a:t>hoá</a:t>
            </a:r>
            <a:r>
              <a:rPr lang="en-US" sz="1100" dirty="0" smtClean="0">
                <a:solidFill>
                  <a:schemeClr val="dk1"/>
                </a:solidFill>
                <a:effectLst/>
                <a:latin typeface="+mn-lt"/>
                <a:ea typeface="+mn-ea"/>
                <a:cs typeface="+mn-cs"/>
                <a:sym typeface="Wingdings"/>
              </a:rPr>
              <a:t> </a:t>
            </a:r>
            <a:r>
              <a:rPr lang="en-US" sz="1100" dirty="0" err="1" smtClean="0">
                <a:solidFill>
                  <a:schemeClr val="dk1"/>
                </a:solidFill>
                <a:effectLst/>
                <a:latin typeface="+mn-lt"/>
                <a:ea typeface="+mn-ea"/>
                <a:cs typeface="+mn-cs"/>
                <a:sym typeface="Wingdings"/>
              </a:rPr>
              <a:t>học</a:t>
            </a:r>
            <a:endParaRPr lang="en-US" sz="1100" dirty="0" smtClean="0">
              <a:solidFill>
                <a:schemeClr val="dk1"/>
              </a:solidFill>
              <a:effectLst/>
              <a:latin typeface="+mn-lt"/>
              <a:ea typeface="+mn-ea"/>
              <a:cs typeface="+mn-cs"/>
              <a:sym typeface="Wingdings"/>
            </a:endParaRPr>
          </a:p>
          <a:p>
            <a:pPr marL="0" indent="0">
              <a:buFont typeface="Arial"/>
              <a:buNone/>
            </a:pPr>
            <a:r>
              <a:rPr lang="en-US" sz="1100" dirty="0" smtClean="0">
                <a:solidFill>
                  <a:schemeClr val="dk1"/>
                </a:solidFill>
                <a:effectLst/>
                <a:latin typeface="+mn-lt"/>
                <a:ea typeface="+mn-ea"/>
                <a:cs typeface="+mn-cs"/>
              </a:rPr>
              <a:t>Butyl </a:t>
            </a:r>
            <a:r>
              <a:rPr lang="en-US" sz="1100" dirty="0" err="1" smtClean="0">
                <a:solidFill>
                  <a:schemeClr val="dk1"/>
                </a:solidFill>
                <a:effectLst/>
                <a:latin typeface="+mn-lt"/>
                <a:ea typeface="+mn-ea"/>
                <a:cs typeface="+mn-cs"/>
              </a:rPr>
              <a:t>Methoxydibenzoylmethane</a:t>
            </a:r>
            <a:r>
              <a:rPr lang="en-US" sz="1100" dirty="0" smtClean="0">
                <a:solidFill>
                  <a:schemeClr val="dk1"/>
                </a:solidFill>
                <a:effectLst/>
                <a:latin typeface="+mn-lt"/>
                <a:ea typeface="+mn-ea"/>
                <a:cs typeface="+mn-cs"/>
              </a:rPr>
              <a:t>:</a:t>
            </a:r>
            <a:r>
              <a:rPr lang="en-US" sz="1100" baseline="0" dirty="0" smtClean="0">
                <a:solidFill>
                  <a:schemeClr val="dk1"/>
                </a:solidFill>
                <a:effectLst/>
                <a:latin typeface="+mn-lt"/>
                <a:ea typeface="+mn-ea"/>
                <a:cs typeface="+mn-cs"/>
              </a:rPr>
              <a:t> </a:t>
            </a:r>
            <a:r>
              <a:rPr lang="en-US" sz="1100" baseline="0" dirty="0" err="1" smtClean="0">
                <a:solidFill>
                  <a:schemeClr val="dk1"/>
                </a:solidFill>
                <a:effectLst/>
                <a:latin typeface="+mn-lt"/>
                <a:ea typeface="+mn-ea"/>
                <a:cs typeface="+mn-cs"/>
              </a:rPr>
              <a:t>hấp</a:t>
            </a:r>
            <a:r>
              <a:rPr lang="en-US" sz="1100" baseline="0" dirty="0" smtClean="0">
                <a:solidFill>
                  <a:schemeClr val="dk1"/>
                </a:solidFill>
                <a:effectLst/>
                <a:latin typeface="+mn-lt"/>
                <a:ea typeface="+mn-ea"/>
                <a:cs typeface="+mn-cs"/>
              </a:rPr>
              <a:t> </a:t>
            </a:r>
            <a:r>
              <a:rPr lang="en-US" sz="1100" baseline="0" dirty="0" err="1" smtClean="0">
                <a:solidFill>
                  <a:schemeClr val="dk1"/>
                </a:solidFill>
                <a:effectLst/>
                <a:latin typeface="+mn-lt"/>
                <a:ea typeface="+mn-ea"/>
                <a:cs typeface="+mn-cs"/>
              </a:rPr>
              <a:t>thu</a:t>
            </a:r>
            <a:r>
              <a:rPr lang="en-US" sz="1100" baseline="0" dirty="0" smtClean="0">
                <a:solidFill>
                  <a:schemeClr val="dk1"/>
                </a:solidFill>
                <a:effectLst/>
                <a:latin typeface="+mn-lt"/>
                <a:ea typeface="+mn-ea"/>
                <a:cs typeface="+mn-cs"/>
              </a:rPr>
              <a:t> </a:t>
            </a:r>
            <a:r>
              <a:rPr lang="en-US" sz="1100" baseline="0" dirty="0" err="1" smtClean="0">
                <a:solidFill>
                  <a:schemeClr val="dk1"/>
                </a:solidFill>
                <a:effectLst/>
                <a:latin typeface="+mn-lt"/>
                <a:ea typeface="+mn-ea"/>
                <a:cs typeface="+mn-cs"/>
              </a:rPr>
              <a:t>ánh</a:t>
            </a:r>
            <a:r>
              <a:rPr lang="en-US" sz="1100" baseline="0" dirty="0" smtClean="0">
                <a:solidFill>
                  <a:schemeClr val="dk1"/>
                </a:solidFill>
                <a:effectLst/>
                <a:latin typeface="+mn-lt"/>
                <a:ea typeface="+mn-ea"/>
                <a:cs typeface="+mn-cs"/>
              </a:rPr>
              <a:t> </a:t>
            </a:r>
            <a:r>
              <a:rPr lang="en-US" sz="1100" baseline="0" dirty="0" err="1" smtClean="0">
                <a:solidFill>
                  <a:schemeClr val="dk1"/>
                </a:solidFill>
                <a:effectLst/>
                <a:latin typeface="+mn-lt"/>
                <a:ea typeface="+mn-ea"/>
                <a:cs typeface="+mn-cs"/>
              </a:rPr>
              <a:t>nắng</a:t>
            </a:r>
            <a:endParaRPr lang="en-US" sz="1100" baseline="0" dirty="0" smtClean="0">
              <a:solidFill>
                <a:schemeClr val="dk1"/>
              </a:solidFill>
              <a:effectLst/>
              <a:latin typeface="+mn-lt"/>
              <a:ea typeface="+mn-ea"/>
              <a:cs typeface="+mn-cs"/>
            </a:endParaRPr>
          </a:p>
          <a:p>
            <a:pPr marL="0" indent="0">
              <a:buFont typeface="Arial"/>
              <a:buNone/>
            </a:pPr>
            <a:r>
              <a:rPr lang="nb-NO" sz="1100" dirty="0" err="1" smtClean="0">
                <a:solidFill>
                  <a:schemeClr val="dk1"/>
                </a:solidFill>
                <a:effectLst/>
                <a:latin typeface="+mn-lt"/>
                <a:ea typeface="+mn-ea"/>
                <a:cs typeface="+mn-cs"/>
              </a:rPr>
              <a:t>Octocrylene</a:t>
            </a:r>
            <a:r>
              <a:rPr lang="nb-NO" sz="1100" dirty="0" smtClean="0">
                <a:solidFill>
                  <a:schemeClr val="dk1"/>
                </a:solidFill>
                <a:effectLst/>
                <a:latin typeface="+mn-lt"/>
                <a:ea typeface="+mn-ea"/>
                <a:cs typeface="+mn-cs"/>
              </a:rPr>
              <a:t>: </a:t>
            </a:r>
            <a:r>
              <a:rPr lang="nb-NO" sz="1100" dirty="0" err="1" smtClean="0">
                <a:solidFill>
                  <a:schemeClr val="dk1"/>
                </a:solidFill>
                <a:effectLst/>
                <a:latin typeface="+mn-lt"/>
                <a:ea typeface="+mn-ea"/>
                <a:cs typeface="+mn-cs"/>
              </a:rPr>
              <a:t>khuyến</a:t>
            </a:r>
            <a:r>
              <a:rPr lang="nb-NO" sz="1100" dirty="0" smtClean="0">
                <a:solidFill>
                  <a:schemeClr val="dk1"/>
                </a:solidFill>
                <a:effectLst/>
                <a:latin typeface="+mn-lt"/>
                <a:ea typeface="+mn-ea"/>
                <a:cs typeface="+mn-cs"/>
              </a:rPr>
              <a:t> </a:t>
            </a:r>
            <a:r>
              <a:rPr lang="nb-NO" sz="1100" dirty="0" err="1" smtClean="0">
                <a:solidFill>
                  <a:schemeClr val="dk1"/>
                </a:solidFill>
                <a:effectLst/>
                <a:latin typeface="+mn-lt"/>
                <a:ea typeface="+mn-ea"/>
                <a:cs typeface="+mn-cs"/>
              </a:rPr>
              <a:t>cáo</a:t>
            </a:r>
            <a:r>
              <a:rPr lang="nb-NO" sz="1100" dirty="0" smtClean="0">
                <a:solidFill>
                  <a:schemeClr val="dk1"/>
                </a:solidFill>
                <a:effectLst/>
                <a:latin typeface="+mn-lt"/>
                <a:ea typeface="+mn-ea"/>
                <a:cs typeface="+mn-cs"/>
              </a:rPr>
              <a:t> </a:t>
            </a:r>
            <a:r>
              <a:rPr lang="nb-NO" sz="1100" dirty="0" err="1" smtClean="0">
                <a:solidFill>
                  <a:schemeClr val="dk1"/>
                </a:solidFill>
                <a:effectLst/>
                <a:latin typeface="+mn-lt"/>
                <a:ea typeface="+mn-ea"/>
                <a:cs typeface="+mn-cs"/>
              </a:rPr>
              <a:t>sử</a:t>
            </a:r>
            <a:r>
              <a:rPr lang="nb-NO" sz="1100" dirty="0" smtClean="0">
                <a:solidFill>
                  <a:schemeClr val="dk1"/>
                </a:solidFill>
                <a:effectLst/>
                <a:latin typeface="+mn-lt"/>
                <a:ea typeface="+mn-ea"/>
                <a:cs typeface="+mn-cs"/>
              </a:rPr>
              <a:t> </a:t>
            </a:r>
            <a:r>
              <a:rPr lang="nb-NO" sz="1100" dirty="0" err="1" smtClean="0">
                <a:solidFill>
                  <a:schemeClr val="dk1"/>
                </a:solidFill>
                <a:effectLst/>
                <a:latin typeface="+mn-lt"/>
                <a:ea typeface="+mn-ea"/>
                <a:cs typeface="+mn-cs"/>
              </a:rPr>
              <a:t>dụng</a:t>
            </a:r>
            <a:r>
              <a:rPr lang="nb-NO" sz="1100" dirty="0" smtClean="0">
                <a:solidFill>
                  <a:schemeClr val="dk1"/>
                </a:solidFill>
                <a:effectLst/>
                <a:latin typeface="+mn-lt"/>
                <a:ea typeface="+mn-ea"/>
                <a:cs typeface="+mn-cs"/>
              </a:rPr>
              <a:t> &lt;3%:</a:t>
            </a:r>
            <a:r>
              <a:rPr lang="nb-NO" sz="1100" baseline="0" dirty="0" smtClean="0">
                <a:solidFill>
                  <a:schemeClr val="dk1"/>
                </a:solidFill>
                <a:effectLst/>
                <a:latin typeface="+mn-lt"/>
                <a:ea typeface="+mn-ea"/>
                <a:cs typeface="+mn-cs"/>
              </a:rPr>
              <a:t> </a:t>
            </a:r>
            <a:endParaRPr lang="en-US" sz="1100" baseline="0" dirty="0" smtClean="0">
              <a:solidFill>
                <a:schemeClr val="dk1"/>
              </a:solidFill>
              <a:effectLst/>
              <a:latin typeface="+mn-lt"/>
              <a:ea typeface="+mn-ea"/>
              <a:cs typeface="+mn-cs"/>
            </a:endParaRPr>
          </a:p>
          <a:p>
            <a:pPr marL="0" indent="0">
              <a:buFont typeface="Arial"/>
              <a:buNone/>
            </a:pPr>
            <a:r>
              <a:rPr lang="cs-CZ" sz="1100" dirty="0" err="1" smtClean="0">
                <a:solidFill>
                  <a:schemeClr val="dk1"/>
                </a:solidFill>
                <a:effectLst/>
                <a:latin typeface="+mn-lt"/>
                <a:ea typeface="+mn-ea"/>
                <a:cs typeface="+mn-cs"/>
              </a:rPr>
              <a:t>Ethylhexyl</a:t>
            </a:r>
            <a:r>
              <a:rPr lang="cs-CZ" sz="1100" dirty="0" smtClean="0">
                <a:solidFill>
                  <a:schemeClr val="dk1"/>
                </a:solidFill>
                <a:effectLst/>
                <a:latin typeface="+mn-lt"/>
                <a:ea typeface="+mn-ea"/>
                <a:cs typeface="+mn-cs"/>
              </a:rPr>
              <a:t> </a:t>
            </a:r>
            <a:r>
              <a:rPr lang="cs-CZ" sz="1100" dirty="0" err="1" smtClean="0">
                <a:solidFill>
                  <a:schemeClr val="dk1"/>
                </a:solidFill>
                <a:effectLst/>
                <a:latin typeface="+mn-lt"/>
                <a:ea typeface="+mn-ea"/>
                <a:cs typeface="+mn-cs"/>
              </a:rPr>
              <a:t>Triazone</a:t>
            </a:r>
            <a:r>
              <a:rPr lang="cs-CZ" sz="1100" dirty="0" smtClean="0">
                <a:solidFill>
                  <a:schemeClr val="dk1"/>
                </a:solidFill>
                <a:effectLst/>
                <a:latin typeface="+mn-lt"/>
                <a:ea typeface="+mn-ea"/>
                <a:cs typeface="+mn-cs"/>
              </a:rPr>
              <a:t>: </a:t>
            </a:r>
            <a:r>
              <a:rPr lang="cs-CZ" sz="1100" dirty="0" err="1" smtClean="0">
                <a:solidFill>
                  <a:schemeClr val="dk1"/>
                </a:solidFill>
                <a:effectLst/>
                <a:latin typeface="+mn-lt"/>
                <a:ea typeface="+mn-ea"/>
                <a:cs typeface="+mn-cs"/>
              </a:rPr>
              <a:t>hấp</a:t>
            </a:r>
            <a:r>
              <a:rPr lang="cs-CZ" sz="1100" dirty="0" smtClean="0">
                <a:solidFill>
                  <a:schemeClr val="dk1"/>
                </a:solidFill>
                <a:effectLst/>
                <a:latin typeface="+mn-lt"/>
                <a:ea typeface="+mn-ea"/>
                <a:cs typeface="+mn-cs"/>
              </a:rPr>
              <a:t> </a:t>
            </a:r>
            <a:r>
              <a:rPr lang="cs-CZ" sz="1100" dirty="0" err="1" smtClean="0">
                <a:solidFill>
                  <a:schemeClr val="dk1"/>
                </a:solidFill>
                <a:effectLst/>
                <a:latin typeface="+mn-lt"/>
                <a:ea typeface="+mn-ea"/>
                <a:cs typeface="+mn-cs"/>
              </a:rPr>
              <a:t>thu</a:t>
            </a:r>
            <a:r>
              <a:rPr lang="cs-CZ" sz="1100" dirty="0" smtClean="0">
                <a:solidFill>
                  <a:schemeClr val="dk1"/>
                </a:solidFill>
                <a:effectLst/>
                <a:latin typeface="+mn-lt"/>
                <a:ea typeface="+mn-ea"/>
                <a:cs typeface="+mn-cs"/>
              </a:rPr>
              <a:t> UV</a:t>
            </a:r>
            <a:endParaRPr lang="en-US" sz="1100" dirty="0" smtClean="0"/>
          </a:p>
          <a:p>
            <a:pPr marL="0" marR="0" indent="0" algn="l" defTabSz="914400" eaLnBrk="1" fontAlgn="auto" latinLnBrk="0" hangingPunct="1">
              <a:lnSpc>
                <a:spcPct val="150000"/>
              </a:lnSpc>
              <a:spcBef>
                <a:spcPts val="0"/>
              </a:spcBef>
              <a:spcAft>
                <a:spcPts val="0"/>
              </a:spcAft>
              <a:buClrTx/>
              <a:buSzTx/>
              <a:buFont typeface="Arial" pitchFamily="34" charset="0"/>
              <a:buNone/>
              <a:tabLst/>
              <a:defRPr/>
            </a:pPr>
            <a:endParaRPr lang="en-US" sz="1100" baseline="0" dirty="0" smtClean="0">
              <a:latin typeface="Times New Roman" pitchFamily="18" charset="0"/>
              <a:cs typeface="Times New Roman" pitchFamily="18" charset="0"/>
            </a:endParaRPr>
          </a:p>
          <a:p>
            <a:endParaRPr lang="en-US" dirty="0"/>
          </a:p>
        </p:txBody>
      </p:sp>
      <p:sp>
        <p:nvSpPr>
          <p:cNvPr id="4" name="Slide Number Placeholder 3"/>
          <p:cNvSpPr>
            <a:spLocks noGrp="1"/>
          </p:cNvSpPr>
          <p:nvPr>
            <p:ph type="sldNum" sz="quarter" idx="10"/>
          </p:nvPr>
        </p:nvSpPr>
        <p:spPr/>
        <p:txBody>
          <a:bodyPr/>
          <a:lstStyle/>
          <a:p>
            <a:fld id="{928AC04E-BC6D-6C48-A3E0-3FF8A81EDA05}" type="slidenum">
              <a:rPr lang="en-US" smtClean="0"/>
              <a:pPr/>
              <a:t>38</a:t>
            </a:fld>
            <a:endParaRPr lang="en-US"/>
          </a:p>
        </p:txBody>
      </p:sp>
    </p:spTree>
    <p:extLst>
      <p:ext uri="{BB962C8B-B14F-4D97-AF65-F5344CB8AC3E}">
        <p14:creationId xmlns:p14="http://schemas.microsoft.com/office/powerpoint/2010/main" val="33676575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sz="1200" b="1" dirty="0" err="1" smtClean="0">
                <a:solidFill>
                  <a:schemeClr val="dk1"/>
                </a:solidFill>
                <a:effectLst/>
                <a:latin typeface="+mn-lt"/>
                <a:ea typeface="+mn-ea"/>
                <a:cs typeface="+mn-cs"/>
              </a:rPr>
              <a:t>Vitis</a:t>
            </a:r>
            <a:r>
              <a:rPr lang="nl-NL" sz="1200" b="1" dirty="0" smtClean="0">
                <a:solidFill>
                  <a:schemeClr val="dk1"/>
                </a:solidFill>
                <a:effectLst/>
                <a:latin typeface="+mn-lt"/>
                <a:ea typeface="+mn-ea"/>
                <a:cs typeface="+mn-cs"/>
              </a:rPr>
              <a:t> </a:t>
            </a:r>
            <a:r>
              <a:rPr lang="nl-NL" sz="1200" b="1" dirty="0" err="1" smtClean="0">
                <a:solidFill>
                  <a:schemeClr val="dk1"/>
                </a:solidFill>
                <a:effectLst/>
                <a:latin typeface="+mn-lt"/>
                <a:ea typeface="+mn-ea"/>
                <a:cs typeface="+mn-cs"/>
              </a:rPr>
              <a:t>Vinifera</a:t>
            </a:r>
            <a:r>
              <a:rPr lang="nl-NL" sz="1200" b="1" dirty="0" smtClean="0">
                <a:solidFill>
                  <a:schemeClr val="dk1"/>
                </a:solidFill>
                <a:effectLst/>
                <a:latin typeface="+mn-lt"/>
                <a:ea typeface="+mn-ea"/>
                <a:cs typeface="+mn-cs"/>
              </a:rPr>
              <a:t> (</a:t>
            </a:r>
            <a:r>
              <a:rPr lang="nl-NL" sz="1200" b="1" dirty="0" err="1" smtClean="0">
                <a:solidFill>
                  <a:schemeClr val="dk1"/>
                </a:solidFill>
                <a:effectLst/>
                <a:latin typeface="+mn-lt"/>
                <a:ea typeface="+mn-ea"/>
                <a:cs typeface="+mn-cs"/>
              </a:rPr>
              <a:t>Grape</a:t>
            </a:r>
            <a:r>
              <a:rPr lang="nl-NL" sz="1200" b="1" dirty="0" smtClean="0">
                <a:solidFill>
                  <a:schemeClr val="dk1"/>
                </a:solidFill>
                <a:effectLst/>
                <a:latin typeface="+mn-lt"/>
                <a:ea typeface="+mn-ea"/>
                <a:cs typeface="+mn-cs"/>
              </a:rPr>
              <a:t>) Fruit Extract:</a:t>
            </a:r>
            <a:r>
              <a:rPr lang="nl-NL" sz="1200" b="1" baseline="0" dirty="0" smtClean="0">
                <a:solidFill>
                  <a:schemeClr val="dk1"/>
                </a:solidFill>
                <a:effectLst/>
                <a:latin typeface="+mn-lt"/>
                <a:ea typeface="+mn-ea"/>
                <a:cs typeface="+mn-cs"/>
              </a:rPr>
              <a:t> </a:t>
            </a:r>
            <a:r>
              <a:rPr lang="en-US" sz="1100" baseline="0" dirty="0" err="1" smtClean="0">
                <a:solidFill>
                  <a:schemeClr val="dk1"/>
                </a:solidFill>
                <a:effectLst/>
                <a:latin typeface="+mn-lt"/>
                <a:ea typeface="+mn-ea"/>
                <a:cs typeface="+mn-cs"/>
              </a:rPr>
              <a:t>có</a:t>
            </a:r>
            <a:r>
              <a:rPr lang="en-US" sz="1100" baseline="0" dirty="0" smtClean="0">
                <a:solidFill>
                  <a:schemeClr val="dk1"/>
                </a:solidFill>
                <a:effectLst/>
                <a:latin typeface="+mn-lt"/>
                <a:ea typeface="+mn-ea"/>
                <a:cs typeface="+mn-cs"/>
              </a:rPr>
              <a:t> </a:t>
            </a:r>
            <a:r>
              <a:rPr lang="en-US" sz="1100" baseline="0" dirty="0" err="1" smtClean="0">
                <a:solidFill>
                  <a:schemeClr val="dk1"/>
                </a:solidFill>
                <a:effectLst/>
                <a:latin typeface="+mn-lt"/>
                <a:ea typeface="+mn-ea"/>
                <a:cs typeface="+mn-cs"/>
              </a:rPr>
              <a:t>chứa</a:t>
            </a:r>
            <a:r>
              <a:rPr lang="en-US" sz="1100" baseline="0" dirty="0" smtClean="0">
                <a:solidFill>
                  <a:schemeClr val="dk1"/>
                </a:solidFill>
                <a:effectLst/>
                <a:latin typeface="+mn-lt"/>
                <a:ea typeface="+mn-ea"/>
                <a:cs typeface="+mn-cs"/>
              </a:rPr>
              <a:t> </a:t>
            </a:r>
            <a:r>
              <a:rPr lang="en-US" sz="1100" baseline="0" dirty="0" err="1" smtClean="0">
                <a:solidFill>
                  <a:schemeClr val="dk1"/>
                </a:solidFill>
                <a:effectLst/>
                <a:latin typeface="+mn-lt"/>
                <a:ea typeface="+mn-ea"/>
                <a:cs typeface="+mn-cs"/>
              </a:rPr>
              <a:t>rất</a:t>
            </a:r>
            <a:r>
              <a:rPr lang="en-US" sz="1100" baseline="0" dirty="0" smtClean="0">
                <a:solidFill>
                  <a:schemeClr val="dk1"/>
                </a:solidFill>
                <a:effectLst/>
                <a:latin typeface="+mn-lt"/>
                <a:ea typeface="+mn-ea"/>
                <a:cs typeface="+mn-cs"/>
              </a:rPr>
              <a:t> </a:t>
            </a:r>
            <a:r>
              <a:rPr lang="en-US" sz="1100" baseline="0" dirty="0" err="1" smtClean="0">
                <a:solidFill>
                  <a:schemeClr val="dk1"/>
                </a:solidFill>
                <a:effectLst/>
                <a:latin typeface="+mn-lt"/>
                <a:ea typeface="+mn-ea"/>
                <a:cs typeface="+mn-cs"/>
              </a:rPr>
              <a:t>nhiều</a:t>
            </a:r>
            <a:r>
              <a:rPr lang="en-US" sz="1100" baseline="0" dirty="0" smtClean="0">
                <a:solidFill>
                  <a:schemeClr val="dk1"/>
                </a:solidFill>
                <a:effectLst/>
                <a:latin typeface="+mn-lt"/>
                <a:ea typeface="+mn-ea"/>
                <a:cs typeface="+mn-cs"/>
              </a:rPr>
              <a:t> </a:t>
            </a:r>
            <a:r>
              <a:rPr lang="en-US" sz="1100" baseline="0" dirty="0" err="1" smtClean="0">
                <a:solidFill>
                  <a:schemeClr val="dk1"/>
                </a:solidFill>
                <a:effectLst/>
                <a:latin typeface="+mn-lt"/>
                <a:ea typeface="+mn-ea"/>
                <a:cs typeface="+mn-cs"/>
              </a:rPr>
              <a:t>Phenolics</a:t>
            </a:r>
            <a:r>
              <a:rPr lang="en-US" sz="1100" baseline="0" dirty="0" smtClean="0">
                <a:solidFill>
                  <a:schemeClr val="dk1"/>
                </a:solidFill>
                <a:effectLst/>
                <a:latin typeface="+mn-lt"/>
                <a:ea typeface="+mn-ea"/>
                <a:cs typeface="+mn-cs"/>
              </a:rPr>
              <a:t> </a:t>
            </a:r>
            <a:r>
              <a:rPr lang="en-US" sz="1100" baseline="0" dirty="0" err="1" smtClean="0">
                <a:solidFill>
                  <a:schemeClr val="dk1"/>
                </a:solidFill>
                <a:effectLst/>
                <a:latin typeface="+mn-lt"/>
                <a:ea typeface="+mn-ea"/>
                <a:cs typeface="+mn-cs"/>
              </a:rPr>
              <a:t>bao</a:t>
            </a:r>
            <a:r>
              <a:rPr lang="en-US" sz="1100" baseline="0" dirty="0" smtClean="0">
                <a:solidFill>
                  <a:schemeClr val="dk1"/>
                </a:solidFill>
                <a:effectLst/>
                <a:latin typeface="+mn-lt"/>
                <a:ea typeface="+mn-ea"/>
                <a:cs typeface="+mn-cs"/>
              </a:rPr>
              <a:t> </a:t>
            </a:r>
            <a:r>
              <a:rPr lang="en-US" sz="1100" baseline="0" dirty="0" err="1" smtClean="0">
                <a:solidFill>
                  <a:schemeClr val="dk1"/>
                </a:solidFill>
                <a:effectLst/>
                <a:latin typeface="+mn-lt"/>
                <a:ea typeface="+mn-ea"/>
                <a:cs typeface="+mn-cs"/>
              </a:rPr>
              <a:t>gồm</a:t>
            </a:r>
            <a:r>
              <a:rPr lang="en-US" sz="1100" baseline="0" dirty="0" smtClean="0">
                <a:solidFill>
                  <a:schemeClr val="dk1"/>
                </a:solidFill>
                <a:effectLst/>
                <a:latin typeface="+mn-lt"/>
                <a:ea typeface="+mn-ea"/>
                <a:cs typeface="+mn-cs"/>
              </a:rPr>
              <a:t> </a:t>
            </a:r>
            <a:r>
              <a:rPr lang="en-US" sz="1100" baseline="0" dirty="0" err="1" smtClean="0">
                <a:solidFill>
                  <a:schemeClr val="dk1"/>
                </a:solidFill>
                <a:effectLst/>
                <a:latin typeface="+mn-lt"/>
                <a:ea typeface="+mn-ea"/>
                <a:cs typeface="+mn-cs"/>
              </a:rPr>
              <a:t>Stibenoids</a:t>
            </a:r>
            <a:r>
              <a:rPr lang="en-US" sz="1100" baseline="0" dirty="0" smtClean="0">
                <a:solidFill>
                  <a:schemeClr val="dk1"/>
                </a:solidFill>
                <a:effectLst/>
                <a:latin typeface="+mn-lt"/>
                <a:ea typeface="+mn-ea"/>
                <a:cs typeface="+mn-cs"/>
              </a:rPr>
              <a:t>, </a:t>
            </a:r>
            <a:r>
              <a:rPr lang="en-US" sz="1100" baseline="0" dirty="0" err="1" smtClean="0">
                <a:solidFill>
                  <a:schemeClr val="dk1"/>
                </a:solidFill>
                <a:effectLst/>
                <a:latin typeface="+mn-lt"/>
                <a:ea typeface="+mn-ea"/>
                <a:cs typeface="+mn-cs"/>
              </a:rPr>
              <a:t>Anthocyanins</a:t>
            </a:r>
            <a:r>
              <a:rPr lang="en-US" sz="1100" baseline="0" dirty="0" smtClean="0">
                <a:solidFill>
                  <a:schemeClr val="dk1"/>
                </a:solidFill>
                <a:effectLst/>
                <a:latin typeface="+mn-lt"/>
                <a:ea typeface="+mn-ea"/>
                <a:cs typeface="+mn-cs"/>
              </a:rPr>
              <a:t>… </a:t>
            </a:r>
            <a:r>
              <a:rPr lang="en-US" sz="1100" baseline="0" dirty="0" err="1" smtClean="0">
                <a:solidFill>
                  <a:schemeClr val="dk1"/>
                </a:solidFill>
                <a:effectLst/>
                <a:latin typeface="+mn-lt"/>
                <a:ea typeface="+mn-ea"/>
                <a:cs typeface="+mn-cs"/>
              </a:rPr>
              <a:t>cung</a:t>
            </a:r>
            <a:r>
              <a:rPr lang="en-US" sz="1100" baseline="0" dirty="0" smtClean="0">
                <a:solidFill>
                  <a:schemeClr val="dk1"/>
                </a:solidFill>
                <a:effectLst/>
                <a:latin typeface="+mn-lt"/>
                <a:ea typeface="+mn-ea"/>
                <a:cs typeface="+mn-cs"/>
              </a:rPr>
              <a:t> </a:t>
            </a:r>
            <a:r>
              <a:rPr lang="en-US" sz="1100" baseline="0" dirty="0" err="1" smtClean="0">
                <a:solidFill>
                  <a:schemeClr val="dk1"/>
                </a:solidFill>
                <a:effectLst/>
                <a:latin typeface="+mn-lt"/>
                <a:ea typeface="+mn-ea"/>
                <a:cs typeface="+mn-cs"/>
              </a:rPr>
              <a:t>câos</a:t>
            </a:r>
            <a:r>
              <a:rPr lang="en-US" sz="1100" baseline="0" dirty="0" smtClean="0">
                <a:solidFill>
                  <a:schemeClr val="dk1"/>
                </a:solidFill>
                <a:effectLst/>
                <a:latin typeface="+mn-lt"/>
                <a:ea typeface="+mn-ea"/>
                <a:cs typeface="+mn-cs"/>
              </a:rPr>
              <a:t> </a:t>
            </a:r>
            <a:r>
              <a:rPr lang="en-US" sz="1100" baseline="0" dirty="0" err="1" smtClean="0">
                <a:solidFill>
                  <a:schemeClr val="dk1"/>
                </a:solidFill>
                <a:effectLst/>
                <a:latin typeface="+mn-lt"/>
                <a:ea typeface="+mn-ea"/>
                <a:cs typeface="+mn-cs"/>
              </a:rPr>
              <a:t>độ</a:t>
            </a:r>
            <a:r>
              <a:rPr lang="en-US" sz="1100" baseline="0" dirty="0" smtClean="0">
                <a:solidFill>
                  <a:schemeClr val="dk1"/>
                </a:solidFill>
                <a:effectLst/>
                <a:latin typeface="+mn-lt"/>
                <a:ea typeface="+mn-ea"/>
                <a:cs typeface="+mn-cs"/>
              </a:rPr>
              <a:t> </a:t>
            </a:r>
            <a:r>
              <a:rPr lang="en-US" sz="1100" baseline="0" dirty="0" err="1" smtClean="0">
                <a:solidFill>
                  <a:schemeClr val="dk1"/>
                </a:solidFill>
                <a:effectLst/>
                <a:latin typeface="+mn-lt"/>
                <a:ea typeface="+mn-ea"/>
                <a:cs typeface="+mn-cs"/>
              </a:rPr>
              <a:t>ẩm</a:t>
            </a:r>
            <a:r>
              <a:rPr lang="en-US" sz="1100" baseline="0" dirty="0" smtClean="0">
                <a:solidFill>
                  <a:schemeClr val="dk1"/>
                </a:solidFill>
                <a:effectLst/>
                <a:latin typeface="+mn-lt"/>
                <a:ea typeface="+mn-ea"/>
                <a:cs typeface="+mn-cs"/>
              </a:rPr>
              <a:t>, </a:t>
            </a:r>
            <a:r>
              <a:rPr lang="en-US" sz="1100" baseline="0" dirty="0" err="1" smtClean="0">
                <a:solidFill>
                  <a:schemeClr val="dk1"/>
                </a:solidFill>
                <a:effectLst/>
                <a:latin typeface="+mn-lt"/>
                <a:ea typeface="+mn-ea"/>
                <a:cs typeface="+mn-cs"/>
              </a:rPr>
              <a:t>chóng</a:t>
            </a:r>
            <a:r>
              <a:rPr lang="en-US" sz="1100" baseline="0" dirty="0" smtClean="0">
                <a:solidFill>
                  <a:schemeClr val="dk1"/>
                </a:solidFill>
                <a:effectLst/>
                <a:latin typeface="+mn-lt"/>
                <a:ea typeface="+mn-ea"/>
                <a:cs typeface="+mn-cs"/>
              </a:rPr>
              <a:t> </a:t>
            </a:r>
            <a:r>
              <a:rPr lang="en-US" sz="1100" baseline="0" dirty="0" err="1" smtClean="0">
                <a:solidFill>
                  <a:schemeClr val="dk1"/>
                </a:solidFill>
                <a:effectLst/>
                <a:latin typeface="+mn-lt"/>
                <a:ea typeface="+mn-ea"/>
                <a:cs typeface="+mn-cs"/>
              </a:rPr>
              <a:t>lão</a:t>
            </a:r>
            <a:r>
              <a:rPr lang="en-US" sz="1100" baseline="0" dirty="0" smtClean="0">
                <a:solidFill>
                  <a:schemeClr val="dk1"/>
                </a:solidFill>
                <a:effectLst/>
                <a:latin typeface="+mn-lt"/>
                <a:ea typeface="+mn-ea"/>
                <a:cs typeface="+mn-cs"/>
              </a:rPr>
              <a:t> </a:t>
            </a:r>
            <a:r>
              <a:rPr lang="en-US" sz="1100" baseline="0" dirty="0" err="1" smtClean="0">
                <a:solidFill>
                  <a:schemeClr val="dk1"/>
                </a:solidFill>
                <a:effectLst/>
                <a:latin typeface="+mn-lt"/>
                <a:ea typeface="+mn-ea"/>
                <a:cs typeface="+mn-cs"/>
              </a:rPr>
              <a:t>hoá</a:t>
            </a:r>
            <a:r>
              <a:rPr lang="en-US" sz="1100" baseline="0" dirty="0" smtClean="0">
                <a:solidFill>
                  <a:schemeClr val="dk1"/>
                </a:solidFill>
                <a:effectLst/>
                <a:latin typeface="+mn-lt"/>
                <a:ea typeface="+mn-ea"/>
                <a:cs typeface="+mn-cs"/>
              </a:rPr>
              <a:t>.</a:t>
            </a:r>
            <a:endParaRPr lang="nl-NL" sz="1100" dirty="0" smtClean="0"/>
          </a:p>
          <a:p>
            <a:pPr marL="0" indent="0">
              <a:lnSpc>
                <a:spcPct val="120000"/>
              </a:lnSpc>
              <a:buFont typeface="Arial"/>
              <a:buNone/>
            </a:pPr>
            <a:r>
              <a:rPr lang="en-US" sz="1200" b="1" dirty="0" smtClean="0">
                <a:solidFill>
                  <a:schemeClr val="dk1"/>
                </a:solidFill>
                <a:effectLst/>
                <a:latin typeface="+mn-lt"/>
                <a:ea typeface="+mn-ea"/>
                <a:cs typeface="+mn-cs"/>
              </a:rPr>
              <a:t>Resveratrol:</a:t>
            </a:r>
            <a:r>
              <a:rPr lang="en-US" sz="1200" b="1" baseline="0" dirty="0" smtClean="0">
                <a:solidFill>
                  <a:schemeClr val="dk1"/>
                </a:solidFill>
                <a:effectLst/>
                <a:latin typeface="+mn-lt"/>
                <a:ea typeface="+mn-ea"/>
                <a:cs typeface="+mn-cs"/>
              </a:rPr>
              <a:t> </a:t>
            </a:r>
            <a:r>
              <a:rPr lang="en-US" sz="1100" dirty="0" err="1" smtClean="0">
                <a:solidFill>
                  <a:srgbClr val="800000"/>
                </a:solidFill>
              </a:rPr>
              <a:t>Là</a:t>
            </a:r>
            <a:r>
              <a:rPr lang="en-US" sz="1100" dirty="0" smtClean="0">
                <a:solidFill>
                  <a:srgbClr val="800000"/>
                </a:solidFill>
              </a:rPr>
              <a:t> </a:t>
            </a:r>
            <a:r>
              <a:rPr lang="en-US" sz="1100" dirty="0" err="1" smtClean="0">
                <a:solidFill>
                  <a:srgbClr val="800000"/>
                </a:solidFill>
              </a:rPr>
              <a:t>một</a:t>
            </a:r>
            <a:r>
              <a:rPr lang="en-US" sz="1100" dirty="0" smtClean="0">
                <a:solidFill>
                  <a:srgbClr val="800000"/>
                </a:solidFill>
              </a:rPr>
              <a:t> </a:t>
            </a:r>
            <a:r>
              <a:rPr lang="en-US" sz="1100" dirty="0" err="1" smtClean="0">
                <a:solidFill>
                  <a:srgbClr val="800000"/>
                </a:solidFill>
              </a:rPr>
              <a:t>phytoalexin</a:t>
            </a:r>
            <a:r>
              <a:rPr lang="en-US" sz="1100" dirty="0" smtClean="0">
                <a:solidFill>
                  <a:srgbClr val="800000"/>
                </a:solidFill>
              </a:rPr>
              <a:t> – </a:t>
            </a:r>
            <a:r>
              <a:rPr lang="en-US" sz="1100" dirty="0" err="1" smtClean="0">
                <a:solidFill>
                  <a:srgbClr val="800000"/>
                </a:solidFill>
              </a:rPr>
              <a:t>chât</a:t>
            </a:r>
            <a:r>
              <a:rPr lang="en-US" sz="1100" dirty="0" smtClean="0">
                <a:solidFill>
                  <a:srgbClr val="800000"/>
                </a:solidFill>
              </a:rPr>
              <a:t> </a:t>
            </a:r>
            <a:r>
              <a:rPr lang="en-US" sz="1100" dirty="0" err="1" smtClean="0">
                <a:solidFill>
                  <a:srgbClr val="800000"/>
                </a:solidFill>
              </a:rPr>
              <a:t>chống</a:t>
            </a:r>
            <a:r>
              <a:rPr lang="en-US" sz="1100" dirty="0" smtClean="0">
                <a:solidFill>
                  <a:srgbClr val="800000"/>
                </a:solidFill>
              </a:rPr>
              <a:t> oxy </a:t>
            </a:r>
            <a:r>
              <a:rPr lang="en-US" sz="1100" dirty="0" err="1" smtClean="0">
                <a:solidFill>
                  <a:srgbClr val="800000"/>
                </a:solidFill>
              </a:rPr>
              <a:t>hoá</a:t>
            </a:r>
            <a:r>
              <a:rPr lang="en-US" sz="1100" dirty="0" smtClean="0">
                <a:solidFill>
                  <a:srgbClr val="800000"/>
                </a:solidFill>
              </a:rPr>
              <a:t> </a:t>
            </a:r>
            <a:r>
              <a:rPr lang="en-US" sz="1100" dirty="0" err="1" smtClean="0">
                <a:solidFill>
                  <a:srgbClr val="800000"/>
                </a:solidFill>
              </a:rPr>
              <a:t>không</a:t>
            </a:r>
            <a:r>
              <a:rPr lang="en-US" sz="1100" dirty="0" smtClean="0">
                <a:solidFill>
                  <a:srgbClr val="800000"/>
                </a:solidFill>
              </a:rPr>
              <a:t> </a:t>
            </a:r>
            <a:r>
              <a:rPr lang="en-US" sz="1100" dirty="0" err="1" smtClean="0">
                <a:solidFill>
                  <a:srgbClr val="800000"/>
                </a:solidFill>
              </a:rPr>
              <a:t>thuộc</a:t>
            </a:r>
            <a:r>
              <a:rPr lang="en-US" sz="1100" dirty="0" smtClean="0">
                <a:solidFill>
                  <a:srgbClr val="800000"/>
                </a:solidFill>
              </a:rPr>
              <a:t> </a:t>
            </a:r>
            <a:r>
              <a:rPr lang="en-US" sz="1100" dirty="0" err="1" smtClean="0">
                <a:solidFill>
                  <a:srgbClr val="800000"/>
                </a:solidFill>
              </a:rPr>
              <a:t>nhóm</a:t>
            </a:r>
            <a:r>
              <a:rPr lang="en-US" sz="1100" dirty="0" smtClean="0">
                <a:solidFill>
                  <a:srgbClr val="800000"/>
                </a:solidFill>
              </a:rPr>
              <a:t> flavonoid </a:t>
            </a:r>
            <a:r>
              <a:rPr lang="en-US" sz="1100" dirty="0" err="1" smtClean="0">
                <a:solidFill>
                  <a:srgbClr val="800000"/>
                </a:solidFill>
              </a:rPr>
              <a:t>có</a:t>
            </a:r>
            <a:r>
              <a:rPr lang="en-US" sz="1100" dirty="0" smtClean="0">
                <a:solidFill>
                  <a:srgbClr val="800000"/>
                </a:solidFill>
              </a:rPr>
              <a:t> </a:t>
            </a:r>
            <a:r>
              <a:rPr lang="en-US" sz="1100" dirty="0" err="1" smtClean="0">
                <a:solidFill>
                  <a:srgbClr val="800000"/>
                </a:solidFill>
              </a:rPr>
              <a:t>rất</a:t>
            </a:r>
            <a:r>
              <a:rPr lang="en-US" sz="1100" dirty="0" smtClean="0">
                <a:solidFill>
                  <a:srgbClr val="800000"/>
                </a:solidFill>
              </a:rPr>
              <a:t> </a:t>
            </a:r>
            <a:r>
              <a:rPr lang="en-US" sz="1100" dirty="0" err="1" smtClean="0">
                <a:solidFill>
                  <a:srgbClr val="800000"/>
                </a:solidFill>
              </a:rPr>
              <a:t>nhiều</a:t>
            </a:r>
            <a:r>
              <a:rPr lang="en-US" sz="1100" dirty="0" smtClean="0">
                <a:solidFill>
                  <a:srgbClr val="800000"/>
                </a:solidFill>
              </a:rPr>
              <a:t> </a:t>
            </a:r>
            <a:r>
              <a:rPr lang="en-US" sz="1100" dirty="0" err="1" smtClean="0">
                <a:solidFill>
                  <a:srgbClr val="800000"/>
                </a:solidFill>
              </a:rPr>
              <a:t>tác</a:t>
            </a:r>
            <a:r>
              <a:rPr lang="en-US" sz="1100" dirty="0" smtClean="0">
                <a:solidFill>
                  <a:srgbClr val="800000"/>
                </a:solidFill>
              </a:rPr>
              <a:t> </a:t>
            </a:r>
            <a:r>
              <a:rPr lang="en-US" sz="1100" dirty="0" err="1" smtClean="0">
                <a:solidFill>
                  <a:srgbClr val="800000"/>
                </a:solidFill>
              </a:rPr>
              <a:t>dụng</a:t>
            </a:r>
            <a:r>
              <a:rPr lang="en-US" sz="1100" dirty="0" smtClean="0">
                <a:solidFill>
                  <a:srgbClr val="800000"/>
                </a:solidFill>
              </a:rPr>
              <a:t> </a:t>
            </a:r>
            <a:r>
              <a:rPr lang="en-US" sz="1100" dirty="0" err="1" smtClean="0">
                <a:solidFill>
                  <a:srgbClr val="800000"/>
                </a:solidFill>
              </a:rPr>
              <a:t>như</a:t>
            </a:r>
            <a:r>
              <a:rPr lang="en-US" sz="1100" dirty="0" smtClean="0">
                <a:solidFill>
                  <a:srgbClr val="800000"/>
                </a:solidFill>
              </a:rPr>
              <a:t> </a:t>
            </a:r>
            <a:r>
              <a:rPr lang="en-US" sz="1100" dirty="0" err="1" smtClean="0">
                <a:solidFill>
                  <a:srgbClr val="800000"/>
                </a:solidFill>
              </a:rPr>
              <a:t>miễn</a:t>
            </a:r>
            <a:r>
              <a:rPr lang="en-US" sz="1100" dirty="0" smtClean="0">
                <a:solidFill>
                  <a:srgbClr val="800000"/>
                </a:solidFill>
              </a:rPr>
              <a:t> </a:t>
            </a:r>
            <a:r>
              <a:rPr lang="en-US" sz="1100" dirty="0" err="1" smtClean="0">
                <a:solidFill>
                  <a:srgbClr val="800000"/>
                </a:solidFill>
              </a:rPr>
              <a:t>dịch</a:t>
            </a:r>
            <a:r>
              <a:rPr lang="en-US" sz="1100" dirty="0" smtClean="0">
                <a:solidFill>
                  <a:srgbClr val="800000"/>
                </a:solidFill>
              </a:rPr>
              <a:t>, </a:t>
            </a:r>
            <a:r>
              <a:rPr lang="en-US" sz="1100" dirty="0" err="1" smtClean="0">
                <a:solidFill>
                  <a:srgbClr val="800000"/>
                </a:solidFill>
              </a:rPr>
              <a:t>chống</a:t>
            </a:r>
            <a:r>
              <a:rPr lang="en-US" sz="1100" dirty="0" smtClean="0">
                <a:solidFill>
                  <a:srgbClr val="800000"/>
                </a:solidFill>
              </a:rPr>
              <a:t> </a:t>
            </a:r>
            <a:r>
              <a:rPr lang="en-US" sz="1100" dirty="0" err="1" smtClean="0">
                <a:solidFill>
                  <a:srgbClr val="800000"/>
                </a:solidFill>
              </a:rPr>
              <a:t>kết</a:t>
            </a:r>
            <a:r>
              <a:rPr lang="en-US" sz="1100" dirty="0" smtClean="0">
                <a:solidFill>
                  <a:srgbClr val="800000"/>
                </a:solidFill>
              </a:rPr>
              <a:t> </a:t>
            </a:r>
            <a:r>
              <a:rPr lang="en-US" sz="1100" dirty="0" err="1" smtClean="0">
                <a:solidFill>
                  <a:srgbClr val="800000"/>
                </a:solidFill>
              </a:rPr>
              <a:t>tập</a:t>
            </a:r>
            <a:r>
              <a:rPr lang="en-US" sz="1100" dirty="0" smtClean="0">
                <a:solidFill>
                  <a:srgbClr val="800000"/>
                </a:solidFill>
              </a:rPr>
              <a:t> </a:t>
            </a:r>
            <a:r>
              <a:rPr lang="en-US" sz="1100" dirty="0" err="1" smtClean="0">
                <a:solidFill>
                  <a:srgbClr val="800000"/>
                </a:solidFill>
              </a:rPr>
              <a:t>tiểu</a:t>
            </a:r>
            <a:r>
              <a:rPr lang="en-US" sz="1100" dirty="0" smtClean="0">
                <a:solidFill>
                  <a:srgbClr val="800000"/>
                </a:solidFill>
              </a:rPr>
              <a:t> </a:t>
            </a:r>
            <a:r>
              <a:rPr lang="en-US" sz="1100" dirty="0" err="1" smtClean="0">
                <a:solidFill>
                  <a:srgbClr val="800000"/>
                </a:solidFill>
              </a:rPr>
              <a:t>cầu</a:t>
            </a:r>
            <a:r>
              <a:rPr lang="en-US" sz="1100" dirty="0" smtClean="0">
                <a:solidFill>
                  <a:srgbClr val="800000"/>
                </a:solidFill>
              </a:rPr>
              <a:t>, </a:t>
            </a:r>
            <a:r>
              <a:rPr lang="en-US" sz="1100" dirty="0" err="1" smtClean="0">
                <a:solidFill>
                  <a:srgbClr val="800000"/>
                </a:solidFill>
              </a:rPr>
              <a:t>chống</a:t>
            </a:r>
            <a:r>
              <a:rPr lang="en-US" sz="1100" dirty="0" smtClean="0">
                <a:solidFill>
                  <a:srgbClr val="800000"/>
                </a:solidFill>
              </a:rPr>
              <a:t> </a:t>
            </a:r>
            <a:r>
              <a:rPr lang="en-US" sz="1100" dirty="0" err="1" smtClean="0">
                <a:solidFill>
                  <a:srgbClr val="800000"/>
                </a:solidFill>
              </a:rPr>
              <a:t>viêm</a:t>
            </a:r>
            <a:r>
              <a:rPr lang="en-US" sz="1100" dirty="0" smtClean="0">
                <a:solidFill>
                  <a:srgbClr val="800000"/>
                </a:solidFill>
              </a:rPr>
              <a:t>, </a:t>
            </a:r>
            <a:r>
              <a:rPr lang="en-US" sz="1100" dirty="0" err="1" smtClean="0">
                <a:solidFill>
                  <a:srgbClr val="800000"/>
                </a:solidFill>
              </a:rPr>
              <a:t>chống</a:t>
            </a:r>
            <a:r>
              <a:rPr lang="en-US" sz="1100" dirty="0" smtClean="0">
                <a:solidFill>
                  <a:srgbClr val="800000"/>
                </a:solidFill>
              </a:rPr>
              <a:t> </a:t>
            </a:r>
            <a:r>
              <a:rPr lang="en-US" sz="1100" dirty="0" err="1" smtClean="0">
                <a:solidFill>
                  <a:srgbClr val="800000"/>
                </a:solidFill>
              </a:rPr>
              <a:t>ung</a:t>
            </a:r>
            <a:r>
              <a:rPr lang="en-US" sz="1100" dirty="0" smtClean="0">
                <a:solidFill>
                  <a:srgbClr val="800000"/>
                </a:solidFill>
              </a:rPr>
              <a:t> </a:t>
            </a:r>
            <a:r>
              <a:rPr lang="en-US" sz="1100" dirty="0" err="1" smtClean="0">
                <a:solidFill>
                  <a:srgbClr val="800000"/>
                </a:solidFill>
              </a:rPr>
              <a:t>thư</a:t>
            </a:r>
            <a:r>
              <a:rPr lang="en-US" sz="1100" dirty="0" smtClean="0">
                <a:solidFill>
                  <a:srgbClr val="800000"/>
                </a:solidFill>
              </a:rPr>
              <a:t>, </a:t>
            </a:r>
            <a:r>
              <a:rPr lang="en-US" sz="1100" dirty="0" err="1" smtClean="0">
                <a:solidFill>
                  <a:srgbClr val="800000"/>
                </a:solidFill>
              </a:rPr>
              <a:t>bảo</a:t>
            </a:r>
            <a:r>
              <a:rPr lang="en-US" sz="1100" dirty="0" smtClean="0">
                <a:solidFill>
                  <a:srgbClr val="800000"/>
                </a:solidFill>
              </a:rPr>
              <a:t> </a:t>
            </a:r>
            <a:r>
              <a:rPr lang="en-US" sz="1100" dirty="0" err="1" smtClean="0">
                <a:solidFill>
                  <a:srgbClr val="800000"/>
                </a:solidFill>
              </a:rPr>
              <a:t>vệ</a:t>
            </a:r>
            <a:r>
              <a:rPr lang="en-US" sz="1100" dirty="0" smtClean="0">
                <a:solidFill>
                  <a:srgbClr val="800000"/>
                </a:solidFill>
              </a:rPr>
              <a:t> </a:t>
            </a:r>
            <a:r>
              <a:rPr lang="en-US" sz="1100" dirty="0" err="1" smtClean="0">
                <a:solidFill>
                  <a:srgbClr val="800000"/>
                </a:solidFill>
              </a:rPr>
              <a:t>tim</a:t>
            </a:r>
            <a:r>
              <a:rPr lang="en-US" sz="1100" dirty="0" smtClean="0">
                <a:solidFill>
                  <a:srgbClr val="800000"/>
                </a:solidFill>
              </a:rPr>
              <a:t>, </a:t>
            </a:r>
            <a:r>
              <a:rPr lang="en-US" sz="1100" dirty="0" err="1" smtClean="0">
                <a:solidFill>
                  <a:srgbClr val="800000"/>
                </a:solidFill>
              </a:rPr>
              <a:t>chống</a:t>
            </a:r>
            <a:r>
              <a:rPr lang="en-US" sz="1100" dirty="0" smtClean="0">
                <a:solidFill>
                  <a:srgbClr val="800000"/>
                </a:solidFill>
              </a:rPr>
              <a:t> </a:t>
            </a:r>
            <a:r>
              <a:rPr lang="en-US" sz="1100" dirty="0" err="1" smtClean="0">
                <a:solidFill>
                  <a:srgbClr val="800000"/>
                </a:solidFill>
              </a:rPr>
              <a:t>lão</a:t>
            </a:r>
            <a:r>
              <a:rPr lang="en-US" sz="1100" dirty="0" smtClean="0">
                <a:solidFill>
                  <a:srgbClr val="800000"/>
                </a:solidFill>
              </a:rPr>
              <a:t> </a:t>
            </a:r>
            <a:r>
              <a:rPr lang="en-US" sz="1100" dirty="0" err="1" smtClean="0">
                <a:solidFill>
                  <a:srgbClr val="800000"/>
                </a:solidFill>
              </a:rPr>
              <a:t>hoá</a:t>
            </a:r>
            <a:r>
              <a:rPr lang="en-US" sz="1100" dirty="0" smtClean="0">
                <a:solidFill>
                  <a:srgbClr val="800000"/>
                </a:solidFill>
              </a:rPr>
              <a:t>.</a:t>
            </a:r>
          </a:p>
          <a:p>
            <a:pPr marL="0" indent="0">
              <a:lnSpc>
                <a:spcPct val="120000"/>
              </a:lnSpc>
              <a:buFont typeface="Arial"/>
              <a:buNone/>
            </a:pPr>
            <a:r>
              <a:rPr lang="en-US" sz="1100" dirty="0" smtClean="0">
                <a:solidFill>
                  <a:srgbClr val="800000"/>
                </a:solidFill>
              </a:rPr>
              <a:t>Theo 1 </a:t>
            </a:r>
            <a:r>
              <a:rPr lang="en-US" sz="1100" dirty="0" err="1" smtClean="0">
                <a:solidFill>
                  <a:srgbClr val="800000"/>
                </a:solidFill>
              </a:rPr>
              <a:t>nghiên</a:t>
            </a:r>
            <a:r>
              <a:rPr lang="en-US" sz="1100" dirty="0" smtClean="0">
                <a:solidFill>
                  <a:srgbClr val="800000"/>
                </a:solidFill>
              </a:rPr>
              <a:t> </a:t>
            </a:r>
            <a:r>
              <a:rPr lang="en-US" sz="1100" dirty="0" err="1" smtClean="0">
                <a:solidFill>
                  <a:srgbClr val="800000"/>
                </a:solidFill>
              </a:rPr>
              <a:t>cứu</a:t>
            </a:r>
            <a:r>
              <a:rPr lang="en-US" sz="1100" dirty="0" smtClean="0">
                <a:solidFill>
                  <a:srgbClr val="800000"/>
                </a:solidFill>
              </a:rPr>
              <a:t> </a:t>
            </a:r>
            <a:r>
              <a:rPr lang="en-US" sz="1100" dirty="0" err="1" smtClean="0">
                <a:solidFill>
                  <a:srgbClr val="800000"/>
                </a:solidFill>
              </a:rPr>
              <a:t>của</a:t>
            </a:r>
            <a:r>
              <a:rPr lang="en-US" sz="1100" dirty="0" smtClean="0">
                <a:solidFill>
                  <a:srgbClr val="800000"/>
                </a:solidFill>
              </a:rPr>
              <a:t> 1nhóm </a:t>
            </a:r>
            <a:r>
              <a:rPr lang="en-US" sz="1100" dirty="0" err="1" smtClean="0">
                <a:solidFill>
                  <a:srgbClr val="800000"/>
                </a:solidFill>
              </a:rPr>
              <a:t>các</a:t>
            </a:r>
            <a:r>
              <a:rPr lang="en-US" sz="1100" dirty="0" smtClean="0">
                <a:solidFill>
                  <a:srgbClr val="800000"/>
                </a:solidFill>
              </a:rPr>
              <a:t> </a:t>
            </a:r>
            <a:r>
              <a:rPr lang="en-US" sz="1100" dirty="0" err="1" smtClean="0">
                <a:solidFill>
                  <a:srgbClr val="800000"/>
                </a:solidFill>
              </a:rPr>
              <a:t>bác</a:t>
            </a:r>
            <a:r>
              <a:rPr lang="en-US" sz="1100" dirty="0" smtClean="0">
                <a:solidFill>
                  <a:srgbClr val="800000"/>
                </a:solidFill>
              </a:rPr>
              <a:t> </a:t>
            </a:r>
            <a:r>
              <a:rPr lang="en-US" sz="1100" dirty="0" err="1" smtClean="0">
                <a:solidFill>
                  <a:srgbClr val="800000"/>
                </a:solidFill>
              </a:rPr>
              <a:t>sỹ</a:t>
            </a:r>
            <a:r>
              <a:rPr lang="en-US" sz="1100" dirty="0" smtClean="0">
                <a:solidFill>
                  <a:srgbClr val="800000"/>
                </a:solidFill>
              </a:rPr>
              <a:t> </a:t>
            </a:r>
            <a:r>
              <a:rPr lang="en-US" sz="1100" dirty="0" err="1" smtClean="0">
                <a:solidFill>
                  <a:srgbClr val="800000"/>
                </a:solidFill>
              </a:rPr>
              <a:t>Mỹ</a:t>
            </a:r>
            <a:r>
              <a:rPr lang="en-US" sz="1100" dirty="0" smtClean="0">
                <a:solidFill>
                  <a:srgbClr val="800000"/>
                </a:solidFill>
              </a:rPr>
              <a:t>, Resveratrol</a:t>
            </a:r>
          </a:p>
          <a:p>
            <a:pPr>
              <a:lnSpc>
                <a:spcPct val="120000"/>
              </a:lnSpc>
            </a:pPr>
            <a:r>
              <a:rPr lang="en-US" sz="1100" dirty="0" smtClean="0">
                <a:solidFill>
                  <a:srgbClr val="800000"/>
                </a:solidFill>
              </a:rPr>
              <a:t>      </a:t>
            </a:r>
            <a:r>
              <a:rPr lang="en-US" sz="1100" dirty="0" err="1" smtClean="0">
                <a:solidFill>
                  <a:srgbClr val="800000"/>
                </a:solidFill>
              </a:rPr>
              <a:t>có</a:t>
            </a:r>
            <a:r>
              <a:rPr lang="en-US" sz="1100" dirty="0" smtClean="0">
                <a:solidFill>
                  <a:srgbClr val="800000"/>
                </a:solidFill>
              </a:rPr>
              <a:t> </a:t>
            </a:r>
            <a:r>
              <a:rPr lang="en-US" sz="1100" dirty="0" err="1" smtClean="0">
                <a:solidFill>
                  <a:srgbClr val="800000"/>
                </a:solidFill>
              </a:rPr>
              <a:t>khả</a:t>
            </a:r>
            <a:r>
              <a:rPr lang="en-US" sz="1100" dirty="0" smtClean="0">
                <a:solidFill>
                  <a:srgbClr val="800000"/>
                </a:solidFill>
              </a:rPr>
              <a:t> </a:t>
            </a:r>
            <a:r>
              <a:rPr lang="en-US" sz="1100" dirty="0" err="1" smtClean="0">
                <a:solidFill>
                  <a:srgbClr val="800000"/>
                </a:solidFill>
              </a:rPr>
              <a:t>năng</a:t>
            </a:r>
            <a:r>
              <a:rPr lang="en-US" sz="1100" dirty="0" smtClean="0">
                <a:solidFill>
                  <a:srgbClr val="800000"/>
                </a:solidFill>
              </a:rPr>
              <a:t> </a:t>
            </a:r>
            <a:r>
              <a:rPr lang="en-US" sz="1100" dirty="0" err="1" smtClean="0">
                <a:solidFill>
                  <a:srgbClr val="800000"/>
                </a:solidFill>
              </a:rPr>
              <a:t>chống</a:t>
            </a:r>
            <a:r>
              <a:rPr lang="en-US" sz="1100" dirty="0" smtClean="0">
                <a:solidFill>
                  <a:srgbClr val="800000"/>
                </a:solidFill>
              </a:rPr>
              <a:t> oxy </a:t>
            </a:r>
            <a:r>
              <a:rPr lang="en-US" sz="1100" dirty="0" err="1" smtClean="0">
                <a:solidFill>
                  <a:srgbClr val="800000"/>
                </a:solidFill>
              </a:rPr>
              <a:t>hoá</a:t>
            </a:r>
            <a:r>
              <a:rPr lang="en-US" sz="1100" dirty="0" smtClean="0">
                <a:solidFill>
                  <a:srgbClr val="800000"/>
                </a:solidFill>
              </a:rPr>
              <a:t> </a:t>
            </a:r>
            <a:r>
              <a:rPr lang="en-US" sz="1100" dirty="0" err="1" smtClean="0">
                <a:solidFill>
                  <a:srgbClr val="800000"/>
                </a:solidFill>
              </a:rPr>
              <a:t>cao</a:t>
            </a:r>
            <a:r>
              <a:rPr lang="en-US" sz="1100" dirty="0" smtClean="0">
                <a:solidFill>
                  <a:srgbClr val="800000"/>
                </a:solidFill>
              </a:rPr>
              <a:t> </a:t>
            </a:r>
            <a:r>
              <a:rPr lang="en-US" sz="1100" dirty="0" err="1" smtClean="0">
                <a:solidFill>
                  <a:srgbClr val="800000"/>
                </a:solidFill>
              </a:rPr>
              <a:t>hơn</a:t>
            </a:r>
            <a:r>
              <a:rPr lang="en-US" sz="1100" dirty="0" smtClean="0">
                <a:solidFill>
                  <a:srgbClr val="800000"/>
                </a:solidFill>
              </a:rPr>
              <a:t> </a:t>
            </a:r>
            <a:r>
              <a:rPr lang="en-US" sz="1100" b="1" u="sng" dirty="0" smtClean="0">
                <a:solidFill>
                  <a:srgbClr val="800000"/>
                </a:solidFill>
              </a:rPr>
              <a:t>20 </a:t>
            </a:r>
            <a:r>
              <a:rPr lang="en-US" sz="1100" b="1" u="sng" dirty="0" err="1" smtClean="0">
                <a:solidFill>
                  <a:srgbClr val="800000"/>
                </a:solidFill>
              </a:rPr>
              <a:t>lần</a:t>
            </a:r>
            <a:r>
              <a:rPr lang="en-US" sz="1100" b="1" u="sng" dirty="0" smtClean="0">
                <a:solidFill>
                  <a:srgbClr val="800000"/>
                </a:solidFill>
              </a:rPr>
              <a:t> vitamin C </a:t>
            </a:r>
            <a:r>
              <a:rPr lang="en-US" sz="1100" b="1" u="sng" dirty="0" err="1" smtClean="0">
                <a:solidFill>
                  <a:srgbClr val="800000"/>
                </a:solidFill>
              </a:rPr>
              <a:t>và</a:t>
            </a:r>
            <a:r>
              <a:rPr lang="en-US" sz="1100" b="1" u="sng" dirty="0" smtClean="0">
                <a:solidFill>
                  <a:srgbClr val="800000"/>
                </a:solidFill>
              </a:rPr>
              <a:t> 50 </a:t>
            </a:r>
            <a:r>
              <a:rPr lang="en-US" sz="1100" b="1" u="sng" dirty="0" err="1" smtClean="0">
                <a:solidFill>
                  <a:srgbClr val="800000"/>
                </a:solidFill>
              </a:rPr>
              <a:t>lần</a:t>
            </a:r>
            <a:r>
              <a:rPr lang="en-US" sz="1100" b="1" u="sng" dirty="0" smtClean="0">
                <a:solidFill>
                  <a:srgbClr val="800000"/>
                </a:solidFill>
              </a:rPr>
              <a:t> vitamin E</a:t>
            </a:r>
            <a:r>
              <a:rPr lang="en-US" sz="1100" dirty="0" smtClean="0">
                <a:solidFill>
                  <a:srgbClr val="800000"/>
                </a:solidFill>
              </a:rPr>
              <a:t>.</a:t>
            </a:r>
          </a:p>
          <a:p>
            <a:pPr marL="0" indent="0">
              <a:lnSpc>
                <a:spcPct val="120000"/>
              </a:lnSpc>
              <a:buFont typeface="Arial"/>
              <a:buNone/>
            </a:pPr>
            <a:r>
              <a:rPr lang="en-US" sz="1100" dirty="0" err="1" smtClean="0">
                <a:solidFill>
                  <a:srgbClr val="800000"/>
                </a:solidFill>
              </a:rPr>
              <a:t>Có</a:t>
            </a:r>
            <a:r>
              <a:rPr lang="en-US" sz="1100" dirty="0" smtClean="0">
                <a:solidFill>
                  <a:srgbClr val="800000"/>
                </a:solidFill>
              </a:rPr>
              <a:t> </a:t>
            </a:r>
            <a:r>
              <a:rPr lang="en-US" sz="1100" dirty="0" err="1" smtClean="0">
                <a:solidFill>
                  <a:srgbClr val="800000"/>
                </a:solidFill>
              </a:rPr>
              <a:t>tác</a:t>
            </a:r>
            <a:r>
              <a:rPr lang="en-US" sz="1100" dirty="0" smtClean="0">
                <a:solidFill>
                  <a:srgbClr val="800000"/>
                </a:solidFill>
              </a:rPr>
              <a:t> </a:t>
            </a:r>
            <a:r>
              <a:rPr lang="en-US" sz="1100" dirty="0" err="1" smtClean="0">
                <a:solidFill>
                  <a:srgbClr val="800000"/>
                </a:solidFill>
              </a:rPr>
              <a:t>dụng</a:t>
            </a:r>
            <a:r>
              <a:rPr lang="en-US" sz="1100" dirty="0" smtClean="0">
                <a:solidFill>
                  <a:srgbClr val="800000"/>
                </a:solidFill>
              </a:rPr>
              <a:t> </a:t>
            </a:r>
            <a:r>
              <a:rPr lang="en-US" sz="1100" dirty="0" err="1" smtClean="0">
                <a:solidFill>
                  <a:srgbClr val="800000"/>
                </a:solidFill>
              </a:rPr>
              <a:t>làm</a:t>
            </a:r>
            <a:r>
              <a:rPr lang="en-US" sz="1100" dirty="0" smtClean="0">
                <a:solidFill>
                  <a:srgbClr val="800000"/>
                </a:solidFill>
              </a:rPr>
              <a:t> </a:t>
            </a:r>
            <a:r>
              <a:rPr lang="en-US" sz="1100" dirty="0" err="1" smtClean="0">
                <a:solidFill>
                  <a:srgbClr val="800000"/>
                </a:solidFill>
              </a:rPr>
              <a:t>đầy</a:t>
            </a:r>
            <a:r>
              <a:rPr lang="en-US" sz="1100" dirty="0" smtClean="0">
                <a:solidFill>
                  <a:srgbClr val="800000"/>
                </a:solidFill>
              </a:rPr>
              <a:t> </a:t>
            </a:r>
            <a:r>
              <a:rPr lang="en-US" sz="1100" dirty="0" err="1" smtClean="0">
                <a:solidFill>
                  <a:srgbClr val="800000"/>
                </a:solidFill>
              </a:rPr>
              <a:t>nếp</a:t>
            </a:r>
            <a:r>
              <a:rPr lang="en-US" sz="1100" dirty="0" smtClean="0">
                <a:solidFill>
                  <a:srgbClr val="800000"/>
                </a:solidFill>
              </a:rPr>
              <a:t> </a:t>
            </a:r>
            <a:r>
              <a:rPr lang="en-US" sz="1100" dirty="0" err="1" smtClean="0">
                <a:solidFill>
                  <a:srgbClr val="800000"/>
                </a:solidFill>
              </a:rPr>
              <a:t>nhăn</a:t>
            </a:r>
            <a:r>
              <a:rPr lang="en-US" sz="1100" dirty="0" smtClean="0">
                <a:solidFill>
                  <a:srgbClr val="800000"/>
                </a:solidFill>
              </a:rPr>
              <a:t> </a:t>
            </a:r>
            <a:r>
              <a:rPr lang="en-US" sz="1100" dirty="0" err="1" smtClean="0">
                <a:solidFill>
                  <a:srgbClr val="800000"/>
                </a:solidFill>
              </a:rPr>
              <a:t>và</a:t>
            </a:r>
            <a:r>
              <a:rPr lang="en-US" sz="1100" dirty="0" smtClean="0">
                <a:solidFill>
                  <a:srgbClr val="800000"/>
                </a:solidFill>
              </a:rPr>
              <a:t> </a:t>
            </a:r>
            <a:r>
              <a:rPr lang="en-US" sz="1100" dirty="0" err="1" smtClean="0">
                <a:solidFill>
                  <a:srgbClr val="800000"/>
                </a:solidFill>
              </a:rPr>
              <a:t>làm</a:t>
            </a:r>
            <a:r>
              <a:rPr lang="en-US" sz="1100" dirty="0" smtClean="0">
                <a:solidFill>
                  <a:srgbClr val="800000"/>
                </a:solidFill>
              </a:rPr>
              <a:t> </a:t>
            </a:r>
            <a:r>
              <a:rPr lang="en-US" sz="1100" dirty="0" err="1" smtClean="0">
                <a:solidFill>
                  <a:srgbClr val="800000"/>
                </a:solidFill>
              </a:rPr>
              <a:t>sáng</a:t>
            </a:r>
            <a:r>
              <a:rPr lang="en-US" sz="1100" dirty="0" smtClean="0">
                <a:solidFill>
                  <a:srgbClr val="800000"/>
                </a:solidFill>
              </a:rPr>
              <a:t> da.</a:t>
            </a:r>
          </a:p>
          <a:p>
            <a:pPr marL="0" indent="0" algn="l" rtl="0">
              <a:lnSpc>
                <a:spcPct val="120000"/>
              </a:lnSpc>
              <a:buFont typeface="Arial"/>
              <a:buNone/>
            </a:pPr>
            <a:r>
              <a:rPr lang="en-US" sz="1100" dirty="0" err="1" smtClean="0">
                <a:solidFill>
                  <a:srgbClr val="800000"/>
                </a:solidFill>
              </a:rPr>
              <a:t>Trong</a:t>
            </a:r>
            <a:r>
              <a:rPr lang="en-US" sz="1100" dirty="0" smtClean="0">
                <a:solidFill>
                  <a:srgbClr val="800000"/>
                </a:solidFill>
              </a:rPr>
              <a:t> </a:t>
            </a:r>
            <a:r>
              <a:rPr lang="en-US" sz="1100" dirty="0" err="1" smtClean="0">
                <a:solidFill>
                  <a:srgbClr val="800000"/>
                </a:solidFill>
              </a:rPr>
              <a:t>tinh</a:t>
            </a:r>
            <a:r>
              <a:rPr lang="en-US" sz="1100" dirty="0" smtClean="0">
                <a:solidFill>
                  <a:srgbClr val="800000"/>
                </a:solidFill>
              </a:rPr>
              <a:t> </a:t>
            </a:r>
            <a:r>
              <a:rPr lang="en-US" sz="1100" dirty="0" err="1" smtClean="0">
                <a:solidFill>
                  <a:srgbClr val="800000"/>
                </a:solidFill>
              </a:rPr>
              <a:t>dầu</a:t>
            </a:r>
            <a:r>
              <a:rPr lang="en-US" sz="1100" dirty="0" smtClean="0">
                <a:solidFill>
                  <a:srgbClr val="800000"/>
                </a:solidFill>
              </a:rPr>
              <a:t> </a:t>
            </a:r>
            <a:r>
              <a:rPr lang="en-US" sz="1100" dirty="0" err="1" smtClean="0">
                <a:solidFill>
                  <a:srgbClr val="800000"/>
                </a:solidFill>
              </a:rPr>
              <a:t>hạt</a:t>
            </a:r>
            <a:r>
              <a:rPr lang="en-US" sz="1100" dirty="0" smtClean="0">
                <a:solidFill>
                  <a:srgbClr val="800000"/>
                </a:solidFill>
              </a:rPr>
              <a:t> </a:t>
            </a:r>
            <a:r>
              <a:rPr lang="en-US" sz="1100" dirty="0" err="1" smtClean="0">
                <a:solidFill>
                  <a:srgbClr val="800000"/>
                </a:solidFill>
              </a:rPr>
              <a:t>nho</a:t>
            </a:r>
            <a:r>
              <a:rPr lang="en-US" sz="1100" dirty="0" smtClean="0">
                <a:solidFill>
                  <a:srgbClr val="800000"/>
                </a:solidFill>
              </a:rPr>
              <a:t> </a:t>
            </a:r>
            <a:r>
              <a:rPr lang="en-US" sz="1100" dirty="0" err="1" smtClean="0">
                <a:solidFill>
                  <a:srgbClr val="800000"/>
                </a:solidFill>
              </a:rPr>
              <a:t>có</a:t>
            </a:r>
            <a:r>
              <a:rPr lang="en-US" sz="1100" dirty="0" smtClean="0">
                <a:solidFill>
                  <a:srgbClr val="800000"/>
                </a:solidFill>
              </a:rPr>
              <a:t> </a:t>
            </a:r>
            <a:r>
              <a:rPr lang="en-US" sz="1100" dirty="0" err="1" smtClean="0">
                <a:solidFill>
                  <a:srgbClr val="800000"/>
                </a:solidFill>
              </a:rPr>
              <a:t>tìm</a:t>
            </a:r>
            <a:r>
              <a:rPr lang="en-US" sz="1100" dirty="0" smtClean="0">
                <a:solidFill>
                  <a:srgbClr val="800000"/>
                </a:solidFill>
              </a:rPr>
              <a:t> </a:t>
            </a:r>
            <a:r>
              <a:rPr lang="en-US" sz="1100" dirty="0" err="1" smtClean="0">
                <a:solidFill>
                  <a:srgbClr val="800000"/>
                </a:solidFill>
              </a:rPr>
              <a:t>thất</a:t>
            </a:r>
            <a:r>
              <a:rPr lang="en-US" sz="1100" dirty="0" smtClean="0">
                <a:solidFill>
                  <a:srgbClr val="800000"/>
                </a:solidFill>
              </a:rPr>
              <a:t> vitamin E, beta-carotene, coenzyme Q10 (</a:t>
            </a:r>
            <a:r>
              <a:rPr lang="en-US" sz="1100" dirty="0" err="1" smtClean="0">
                <a:solidFill>
                  <a:srgbClr val="800000"/>
                </a:solidFill>
              </a:rPr>
              <a:t>chống</a:t>
            </a:r>
            <a:r>
              <a:rPr lang="en-US" sz="1100" dirty="0" smtClean="0">
                <a:solidFill>
                  <a:srgbClr val="800000"/>
                </a:solidFill>
              </a:rPr>
              <a:t> oxy </a:t>
            </a:r>
            <a:r>
              <a:rPr lang="en-US" sz="1100" dirty="0" err="1" smtClean="0">
                <a:solidFill>
                  <a:srgbClr val="800000"/>
                </a:solidFill>
              </a:rPr>
              <a:t>hoá</a:t>
            </a:r>
            <a:r>
              <a:rPr lang="en-US" sz="1100" dirty="0" smtClean="0">
                <a:solidFill>
                  <a:srgbClr val="800000"/>
                </a:solidFill>
              </a:rPr>
              <a:t>), </a:t>
            </a:r>
            <a:r>
              <a:rPr lang="en-US" sz="1100" dirty="0" err="1" smtClean="0">
                <a:solidFill>
                  <a:srgbClr val="800000"/>
                </a:solidFill>
              </a:rPr>
              <a:t>chứa</a:t>
            </a:r>
            <a:r>
              <a:rPr lang="en-US" sz="1100" dirty="0" smtClean="0">
                <a:solidFill>
                  <a:srgbClr val="800000"/>
                </a:solidFill>
              </a:rPr>
              <a:t> </a:t>
            </a:r>
            <a:r>
              <a:rPr lang="en-US" sz="1100" dirty="0" err="1" smtClean="0">
                <a:solidFill>
                  <a:srgbClr val="800000"/>
                </a:solidFill>
              </a:rPr>
              <a:t>nhiều</a:t>
            </a:r>
            <a:r>
              <a:rPr lang="en-US" sz="1100" dirty="0" smtClean="0">
                <a:solidFill>
                  <a:srgbClr val="800000"/>
                </a:solidFill>
              </a:rPr>
              <a:t> </a:t>
            </a:r>
            <a:r>
              <a:rPr lang="en-US" sz="1100" dirty="0" err="1" smtClean="0">
                <a:solidFill>
                  <a:srgbClr val="800000"/>
                </a:solidFill>
              </a:rPr>
              <a:t>axit</a:t>
            </a:r>
            <a:r>
              <a:rPr lang="en-US" sz="1100" dirty="0" smtClean="0">
                <a:solidFill>
                  <a:srgbClr val="800000"/>
                </a:solidFill>
              </a:rPr>
              <a:t> </a:t>
            </a:r>
            <a:r>
              <a:rPr lang="en-US" sz="1100" dirty="0" err="1" smtClean="0">
                <a:solidFill>
                  <a:srgbClr val="800000"/>
                </a:solidFill>
              </a:rPr>
              <a:t>béo</a:t>
            </a:r>
            <a:r>
              <a:rPr lang="en-US" sz="1100" dirty="0" smtClean="0">
                <a:solidFill>
                  <a:srgbClr val="800000"/>
                </a:solidFill>
              </a:rPr>
              <a:t> </a:t>
            </a:r>
            <a:r>
              <a:rPr lang="en-US" sz="1100" dirty="0" err="1" smtClean="0">
                <a:solidFill>
                  <a:srgbClr val="800000"/>
                </a:solidFill>
              </a:rPr>
              <a:t>thiết</a:t>
            </a:r>
            <a:r>
              <a:rPr lang="en-US" sz="1100" dirty="0" smtClean="0">
                <a:solidFill>
                  <a:srgbClr val="800000"/>
                </a:solidFill>
              </a:rPr>
              <a:t> </a:t>
            </a:r>
            <a:r>
              <a:rPr lang="en-US" sz="1100" dirty="0" err="1" smtClean="0">
                <a:solidFill>
                  <a:srgbClr val="800000"/>
                </a:solidFill>
              </a:rPr>
              <a:t>yếu</a:t>
            </a:r>
            <a:r>
              <a:rPr lang="en-US" sz="1100" dirty="0" smtClean="0">
                <a:solidFill>
                  <a:srgbClr val="800000"/>
                </a:solidFill>
              </a:rPr>
              <a:t> </a:t>
            </a:r>
            <a:r>
              <a:rPr lang="en-US" sz="1100" dirty="0" err="1" smtClean="0">
                <a:solidFill>
                  <a:srgbClr val="800000"/>
                </a:solidFill>
              </a:rPr>
              <a:t>như</a:t>
            </a:r>
            <a:r>
              <a:rPr lang="en-US" sz="1100" dirty="0" smtClean="0">
                <a:solidFill>
                  <a:srgbClr val="800000"/>
                </a:solidFill>
              </a:rPr>
              <a:t> Linoleic, Oleic, Stearic, </a:t>
            </a:r>
          </a:p>
          <a:p>
            <a:pPr algn="l" rtl="0">
              <a:lnSpc>
                <a:spcPct val="120000"/>
              </a:lnSpc>
            </a:pPr>
            <a:r>
              <a:rPr lang="en-US" sz="1100" dirty="0" err="1" smtClean="0">
                <a:solidFill>
                  <a:srgbClr val="800000"/>
                </a:solidFill>
              </a:rPr>
              <a:t>Palmitic</a:t>
            </a:r>
            <a:r>
              <a:rPr lang="en-US" sz="1100" dirty="0" smtClean="0">
                <a:solidFill>
                  <a:srgbClr val="800000"/>
                </a:solidFill>
              </a:rPr>
              <a:t>, </a:t>
            </a:r>
            <a:r>
              <a:rPr lang="en-US" sz="1100" dirty="0" err="1" smtClean="0">
                <a:solidFill>
                  <a:srgbClr val="800000"/>
                </a:solidFill>
              </a:rPr>
              <a:t>Myristic</a:t>
            </a:r>
            <a:r>
              <a:rPr lang="en-US" sz="1100" dirty="0" smtClean="0">
                <a:solidFill>
                  <a:srgbClr val="800000"/>
                </a:solidFill>
              </a:rPr>
              <a:t> </a:t>
            </a:r>
            <a:r>
              <a:rPr lang="en-US" sz="1100" dirty="0" err="1" smtClean="0">
                <a:solidFill>
                  <a:srgbClr val="800000"/>
                </a:solidFill>
              </a:rPr>
              <a:t>và</a:t>
            </a:r>
            <a:r>
              <a:rPr lang="en-US" sz="1100" dirty="0" smtClean="0">
                <a:solidFill>
                  <a:srgbClr val="800000"/>
                </a:solidFill>
              </a:rPr>
              <a:t> </a:t>
            </a:r>
            <a:r>
              <a:rPr lang="en-US" sz="1100" dirty="0" err="1" smtClean="0">
                <a:solidFill>
                  <a:srgbClr val="800000"/>
                </a:solidFill>
              </a:rPr>
              <a:t>Lauric</a:t>
            </a:r>
            <a:r>
              <a:rPr lang="en-US" sz="1100" dirty="0" smtClean="0">
                <a:solidFill>
                  <a:srgbClr val="800000"/>
                </a:solidFill>
              </a:rPr>
              <a:t>, </a:t>
            </a:r>
            <a:r>
              <a:rPr lang="en-US" sz="1100" dirty="0" err="1" smtClean="0">
                <a:solidFill>
                  <a:srgbClr val="800000"/>
                </a:solidFill>
              </a:rPr>
              <a:t>có</a:t>
            </a:r>
            <a:r>
              <a:rPr lang="en-US" sz="1100" dirty="0" smtClean="0">
                <a:solidFill>
                  <a:srgbClr val="800000"/>
                </a:solidFill>
              </a:rPr>
              <a:t> </a:t>
            </a:r>
            <a:r>
              <a:rPr lang="en-US" sz="1100" dirty="0" err="1" smtClean="0">
                <a:solidFill>
                  <a:srgbClr val="800000"/>
                </a:solidFill>
              </a:rPr>
              <a:t>chứa</a:t>
            </a:r>
            <a:r>
              <a:rPr lang="en-US" sz="1100" dirty="0" smtClean="0">
                <a:solidFill>
                  <a:srgbClr val="800000"/>
                </a:solidFill>
              </a:rPr>
              <a:t> </a:t>
            </a:r>
            <a:r>
              <a:rPr lang="en-US" sz="1100" dirty="0" err="1" smtClean="0">
                <a:solidFill>
                  <a:srgbClr val="800000"/>
                </a:solidFill>
              </a:rPr>
              <a:t>proanthocyanidinsoligomeric</a:t>
            </a:r>
            <a:r>
              <a:rPr lang="en-US" sz="1100" dirty="0" smtClean="0">
                <a:solidFill>
                  <a:srgbClr val="800000"/>
                </a:solidFill>
              </a:rPr>
              <a:t> </a:t>
            </a:r>
            <a:r>
              <a:rPr lang="en-US" sz="1100" dirty="0" err="1" smtClean="0">
                <a:solidFill>
                  <a:srgbClr val="800000"/>
                </a:solidFill>
              </a:rPr>
              <a:t>nhiều</a:t>
            </a:r>
            <a:r>
              <a:rPr lang="en-US" sz="1100" dirty="0" smtClean="0">
                <a:solidFill>
                  <a:srgbClr val="800000"/>
                </a:solidFill>
              </a:rPr>
              <a:t> </a:t>
            </a:r>
          </a:p>
          <a:p>
            <a:pPr algn="l" rtl="0">
              <a:lnSpc>
                <a:spcPct val="120000"/>
              </a:lnSpc>
            </a:pPr>
            <a:r>
              <a:rPr lang="en-US" sz="1100" dirty="0" err="1" smtClean="0">
                <a:solidFill>
                  <a:srgbClr val="800000"/>
                </a:solidFill>
              </a:rPr>
              <a:t>gấp</a:t>
            </a:r>
            <a:r>
              <a:rPr lang="en-US" sz="1100" dirty="0" smtClean="0">
                <a:solidFill>
                  <a:srgbClr val="800000"/>
                </a:solidFill>
              </a:rPr>
              <a:t> 50 </a:t>
            </a:r>
            <a:r>
              <a:rPr lang="en-US" sz="1100" dirty="0" err="1" smtClean="0">
                <a:solidFill>
                  <a:srgbClr val="800000"/>
                </a:solidFill>
              </a:rPr>
              <a:t>lần</a:t>
            </a:r>
            <a:r>
              <a:rPr lang="en-US" sz="1100" dirty="0" smtClean="0">
                <a:solidFill>
                  <a:srgbClr val="800000"/>
                </a:solidFill>
              </a:rPr>
              <a:t> vitamin E </a:t>
            </a:r>
            <a:r>
              <a:rPr lang="en-US" sz="1100" dirty="0" err="1" smtClean="0">
                <a:solidFill>
                  <a:srgbClr val="800000"/>
                </a:solidFill>
              </a:rPr>
              <a:t>và</a:t>
            </a:r>
            <a:r>
              <a:rPr lang="en-US" sz="1100" dirty="0" smtClean="0">
                <a:solidFill>
                  <a:srgbClr val="800000"/>
                </a:solidFill>
              </a:rPr>
              <a:t> </a:t>
            </a:r>
            <a:r>
              <a:rPr lang="en-US" sz="1100" dirty="0" err="1" smtClean="0">
                <a:solidFill>
                  <a:srgbClr val="800000"/>
                </a:solidFill>
              </a:rPr>
              <a:t>gấp</a:t>
            </a:r>
            <a:r>
              <a:rPr lang="en-US" sz="1100" dirty="0" smtClean="0">
                <a:solidFill>
                  <a:srgbClr val="800000"/>
                </a:solidFill>
              </a:rPr>
              <a:t> 20 </a:t>
            </a:r>
            <a:r>
              <a:rPr lang="en-US" sz="1100" dirty="0" err="1" smtClean="0">
                <a:solidFill>
                  <a:srgbClr val="800000"/>
                </a:solidFill>
              </a:rPr>
              <a:t>lần</a:t>
            </a:r>
            <a:r>
              <a:rPr lang="en-US" sz="1100" dirty="0" smtClean="0">
                <a:solidFill>
                  <a:srgbClr val="800000"/>
                </a:solidFill>
              </a:rPr>
              <a:t> vitamin C </a:t>
            </a:r>
            <a:r>
              <a:rPr lang="en-US" sz="1100" dirty="0" smtClean="0">
                <a:solidFill>
                  <a:srgbClr val="800000"/>
                </a:solidFill>
                <a:sym typeface="Wingdings"/>
              </a:rPr>
              <a:t></a:t>
            </a:r>
          </a:p>
          <a:p>
            <a:pPr algn="l" rtl="0">
              <a:lnSpc>
                <a:spcPct val="120000"/>
              </a:lnSpc>
            </a:pPr>
            <a:r>
              <a:rPr lang="en-US" sz="1100" dirty="0" smtClean="0">
                <a:solidFill>
                  <a:srgbClr val="800000"/>
                </a:solidFill>
                <a:sym typeface="Wingdings"/>
              </a:rPr>
              <a:t> </a:t>
            </a:r>
            <a:r>
              <a:rPr lang="en-US" sz="1100" dirty="0" err="1" smtClean="0">
                <a:solidFill>
                  <a:srgbClr val="800000"/>
                </a:solidFill>
                <a:sym typeface="Wingdings"/>
              </a:rPr>
              <a:t>chống</a:t>
            </a:r>
            <a:r>
              <a:rPr lang="en-US" sz="1100" dirty="0" smtClean="0">
                <a:solidFill>
                  <a:srgbClr val="800000"/>
                </a:solidFill>
                <a:sym typeface="Wingdings"/>
              </a:rPr>
              <a:t> </a:t>
            </a:r>
            <a:r>
              <a:rPr lang="en-US" sz="1100" dirty="0" err="1" smtClean="0">
                <a:solidFill>
                  <a:srgbClr val="800000"/>
                </a:solidFill>
                <a:sym typeface="Wingdings"/>
              </a:rPr>
              <a:t>lão</a:t>
            </a:r>
            <a:r>
              <a:rPr lang="en-US" sz="1100" dirty="0" smtClean="0">
                <a:solidFill>
                  <a:srgbClr val="800000"/>
                </a:solidFill>
                <a:sym typeface="Wingdings"/>
              </a:rPr>
              <a:t> </a:t>
            </a:r>
            <a:r>
              <a:rPr lang="en-US" sz="1100" dirty="0" err="1" smtClean="0">
                <a:solidFill>
                  <a:srgbClr val="800000"/>
                </a:solidFill>
                <a:sym typeface="Wingdings"/>
              </a:rPr>
              <a:t>hoá</a:t>
            </a:r>
            <a:r>
              <a:rPr lang="en-US" sz="1100" dirty="0" smtClean="0">
                <a:solidFill>
                  <a:srgbClr val="800000"/>
                </a:solidFill>
                <a:sym typeface="Wingdings"/>
              </a:rPr>
              <a:t>, </a:t>
            </a:r>
            <a:r>
              <a:rPr lang="en-US" sz="1100" dirty="0" err="1" smtClean="0">
                <a:solidFill>
                  <a:srgbClr val="800000"/>
                </a:solidFill>
                <a:sym typeface="Wingdings"/>
              </a:rPr>
              <a:t>giúp</a:t>
            </a:r>
            <a:r>
              <a:rPr lang="en-US" sz="1100" dirty="0" smtClean="0">
                <a:solidFill>
                  <a:srgbClr val="800000"/>
                </a:solidFill>
                <a:sym typeface="Wingdings"/>
              </a:rPr>
              <a:t> da </a:t>
            </a:r>
            <a:r>
              <a:rPr lang="en-US" sz="1100" dirty="0" err="1" smtClean="0">
                <a:solidFill>
                  <a:srgbClr val="800000"/>
                </a:solidFill>
                <a:sym typeface="Wingdings"/>
              </a:rPr>
              <a:t>mịn</a:t>
            </a:r>
            <a:r>
              <a:rPr lang="en-US" sz="1100" dirty="0" smtClean="0">
                <a:solidFill>
                  <a:srgbClr val="800000"/>
                </a:solidFill>
                <a:sym typeface="Wingdings"/>
              </a:rPr>
              <a:t> </a:t>
            </a:r>
            <a:r>
              <a:rPr lang="en-US" sz="1100" dirty="0" err="1" smtClean="0">
                <a:solidFill>
                  <a:srgbClr val="800000"/>
                </a:solidFill>
                <a:sym typeface="Wingdings"/>
              </a:rPr>
              <a:t>màng</a:t>
            </a:r>
            <a:r>
              <a:rPr lang="en-US" sz="1100" dirty="0" smtClean="0">
                <a:solidFill>
                  <a:srgbClr val="800000"/>
                </a:solidFill>
                <a:sym typeface="Wingdings"/>
              </a:rPr>
              <a:t> </a:t>
            </a:r>
            <a:r>
              <a:rPr lang="en-US" sz="1100" dirty="0" err="1" smtClean="0">
                <a:solidFill>
                  <a:srgbClr val="800000"/>
                </a:solidFill>
                <a:sym typeface="Wingdings"/>
              </a:rPr>
              <a:t>và</a:t>
            </a:r>
            <a:r>
              <a:rPr lang="en-US" sz="1100" dirty="0" smtClean="0">
                <a:solidFill>
                  <a:srgbClr val="800000"/>
                </a:solidFill>
                <a:sym typeface="Wingdings"/>
              </a:rPr>
              <a:t> </a:t>
            </a:r>
            <a:r>
              <a:rPr lang="en-US" sz="1100" dirty="0" err="1" smtClean="0">
                <a:solidFill>
                  <a:srgbClr val="800000"/>
                </a:solidFill>
                <a:sym typeface="Wingdings"/>
              </a:rPr>
              <a:t>sáng</a:t>
            </a:r>
            <a:r>
              <a:rPr lang="en-US" sz="1100" dirty="0" smtClean="0">
                <a:solidFill>
                  <a:srgbClr val="800000"/>
                </a:solidFill>
                <a:sym typeface="Wingdings"/>
              </a:rPr>
              <a:t> </a:t>
            </a:r>
            <a:r>
              <a:rPr lang="en-US" sz="1100" dirty="0" err="1" smtClean="0">
                <a:solidFill>
                  <a:srgbClr val="800000"/>
                </a:solidFill>
                <a:sym typeface="Wingdings"/>
              </a:rPr>
              <a:t>bóng</a:t>
            </a:r>
            <a:r>
              <a:rPr lang="en-US" sz="1100" dirty="0" smtClean="0">
                <a:solidFill>
                  <a:srgbClr val="800000"/>
                </a:solidFill>
              </a:rPr>
              <a:t>.</a:t>
            </a:r>
          </a:p>
          <a:p>
            <a:pPr marL="0" indent="0">
              <a:lnSpc>
                <a:spcPct val="120000"/>
              </a:lnSpc>
              <a:buFont typeface="Arial"/>
              <a:buNone/>
            </a:pPr>
            <a:r>
              <a:rPr lang="vi-VN" sz="1100" dirty="0" smtClean="0">
                <a:solidFill>
                  <a:srgbClr val="800000"/>
                </a:solidFill>
              </a:rPr>
              <a:t>Resveratrol giúp cho việc điều trị trẻ hóa da toàn diện cũng như hiệu </a:t>
            </a:r>
          </a:p>
          <a:p>
            <a:pPr>
              <a:lnSpc>
                <a:spcPct val="120000"/>
              </a:lnSpc>
            </a:pPr>
            <a:r>
              <a:rPr lang="vi-VN" sz="1100" dirty="0" smtClean="0">
                <a:solidFill>
                  <a:srgbClr val="800000"/>
                </a:solidFill>
              </a:rPr>
              <a:t>quả làm sáng đáng kể.</a:t>
            </a:r>
          </a:p>
          <a:p>
            <a:pPr marL="0" marR="0" indent="0" algn="l" defTabSz="457200" rtl="0" eaLnBrk="1" fontAlgn="auto" latinLnBrk="0" hangingPunct="1">
              <a:lnSpc>
                <a:spcPct val="100000"/>
              </a:lnSpc>
              <a:spcBef>
                <a:spcPts val="0"/>
              </a:spcBef>
              <a:spcAft>
                <a:spcPts val="0"/>
              </a:spcAft>
              <a:buClrTx/>
              <a:buSzTx/>
              <a:buFontTx/>
              <a:buNone/>
              <a:tabLst/>
              <a:defRPr/>
            </a:pPr>
            <a:r>
              <a:rPr lang="hr-HR" sz="1100" b="1" dirty="0" smtClean="0">
                <a:solidFill>
                  <a:schemeClr val="dk1"/>
                </a:solidFill>
                <a:effectLst/>
                <a:latin typeface="+mn-lt"/>
                <a:ea typeface="+mn-ea"/>
                <a:cs typeface="+mn-cs"/>
              </a:rPr>
              <a:t>Propanediol:</a:t>
            </a:r>
            <a:r>
              <a:rPr lang="en-US" sz="1050" b="1" baseline="0" dirty="0" smtClean="0"/>
              <a:t> </a:t>
            </a:r>
            <a:r>
              <a:rPr lang="en-US" sz="1050" baseline="0" dirty="0" err="1" smtClean="0"/>
              <a:t>tồn</a:t>
            </a:r>
            <a:r>
              <a:rPr lang="en-US" sz="1050" baseline="0" dirty="0" smtClean="0"/>
              <a:t> </a:t>
            </a:r>
            <a:r>
              <a:rPr lang="en-US" sz="1050" baseline="0" dirty="0" err="1" smtClean="0"/>
              <a:t>tại</a:t>
            </a:r>
            <a:r>
              <a:rPr lang="en-US" sz="1050" baseline="0" dirty="0" smtClean="0"/>
              <a:t> </a:t>
            </a:r>
            <a:r>
              <a:rPr lang="en-US" sz="1050" baseline="0" dirty="0" err="1" smtClean="0"/>
              <a:t>trong</a:t>
            </a:r>
            <a:r>
              <a:rPr lang="en-US" sz="1050" baseline="0" dirty="0" smtClean="0"/>
              <a:t> 2 </a:t>
            </a:r>
            <a:r>
              <a:rPr lang="en-US" sz="1050" baseline="0" dirty="0" err="1" smtClean="0"/>
              <a:t>dạng</a:t>
            </a:r>
            <a:r>
              <a:rPr lang="en-US" sz="1050" baseline="0" dirty="0" smtClean="0"/>
              <a:t> </a:t>
            </a:r>
            <a:r>
              <a:rPr lang="en-US" sz="1050" baseline="0" dirty="0" err="1" smtClean="0"/>
              <a:t>phổ</a:t>
            </a:r>
            <a:r>
              <a:rPr lang="en-US" sz="1050" baseline="0" dirty="0" smtClean="0"/>
              <a:t> </a:t>
            </a:r>
            <a:r>
              <a:rPr lang="en-US" sz="1050" baseline="0" dirty="0" err="1" smtClean="0"/>
              <a:t>biến</a:t>
            </a:r>
            <a:r>
              <a:rPr lang="en-US" sz="1050" baseline="0" dirty="0" smtClean="0"/>
              <a:t> 1,2 </a:t>
            </a:r>
            <a:r>
              <a:rPr lang="en-US" sz="1050" baseline="0" dirty="0" err="1" smtClean="0"/>
              <a:t>propanediol</a:t>
            </a:r>
            <a:r>
              <a:rPr lang="en-US" sz="1050" baseline="0" dirty="0" smtClean="0"/>
              <a:t> (propylene glycol) </a:t>
            </a:r>
            <a:r>
              <a:rPr lang="en-US" sz="1050" baseline="0" dirty="0" err="1" smtClean="0"/>
              <a:t>và</a:t>
            </a:r>
            <a:r>
              <a:rPr lang="en-US" sz="1050" baseline="0" dirty="0" smtClean="0"/>
              <a:t> 1,3 – </a:t>
            </a:r>
            <a:r>
              <a:rPr lang="en-US" sz="1050" baseline="0" dirty="0" err="1" smtClean="0"/>
              <a:t>propanediol</a:t>
            </a:r>
            <a:r>
              <a:rPr lang="en-US" sz="1050" baseline="0" dirty="0" smtClean="0"/>
              <a:t>. </a:t>
            </a:r>
            <a:r>
              <a:rPr lang="en-US" sz="1050" baseline="0" dirty="0" err="1" smtClean="0"/>
              <a:t>Được</a:t>
            </a:r>
            <a:r>
              <a:rPr lang="en-US" sz="1050" baseline="0" dirty="0" smtClean="0"/>
              <a:t> </a:t>
            </a:r>
            <a:r>
              <a:rPr lang="en-US" sz="1050" baseline="0" dirty="0" err="1" smtClean="0"/>
              <a:t>sản</a:t>
            </a:r>
            <a:r>
              <a:rPr lang="en-US" sz="1050" baseline="0" dirty="0" smtClean="0"/>
              <a:t> </a:t>
            </a:r>
            <a:r>
              <a:rPr lang="en-US" sz="1050" baseline="0" dirty="0" err="1" smtClean="0"/>
              <a:t>xuất</a:t>
            </a:r>
            <a:r>
              <a:rPr lang="en-US" sz="1050" baseline="0" dirty="0" smtClean="0"/>
              <a:t> </a:t>
            </a:r>
            <a:r>
              <a:rPr lang="en-US" sz="1050" baseline="0" dirty="0" err="1" smtClean="0"/>
              <a:t>từ</a:t>
            </a:r>
            <a:r>
              <a:rPr lang="en-US" sz="1050" baseline="0" dirty="0" smtClean="0"/>
              <a:t> </a:t>
            </a:r>
            <a:r>
              <a:rPr lang="en-US" sz="1050" baseline="0" dirty="0" err="1" smtClean="0"/>
              <a:t>công</a:t>
            </a:r>
            <a:r>
              <a:rPr lang="en-US" sz="1050" baseline="0" dirty="0" smtClean="0"/>
              <a:t> </a:t>
            </a:r>
            <a:r>
              <a:rPr lang="en-US" sz="1050" baseline="0" dirty="0" err="1" smtClean="0"/>
              <a:t>nghệ</a:t>
            </a:r>
            <a:r>
              <a:rPr lang="en-US" sz="1050" baseline="0" dirty="0" smtClean="0"/>
              <a:t> </a:t>
            </a:r>
            <a:r>
              <a:rPr lang="en-US" sz="1050" baseline="0" dirty="0" err="1" smtClean="0"/>
              <a:t>lên</a:t>
            </a:r>
            <a:r>
              <a:rPr lang="en-US" sz="1050" baseline="0" dirty="0" smtClean="0"/>
              <a:t> men </a:t>
            </a:r>
            <a:r>
              <a:rPr lang="en-US" sz="1050" baseline="0" dirty="0" err="1" smtClean="0"/>
              <a:t>đường</a:t>
            </a:r>
            <a:r>
              <a:rPr lang="en-US" sz="1050" baseline="0" dirty="0" smtClean="0"/>
              <a:t> </a:t>
            </a:r>
            <a:r>
              <a:rPr lang="en-US" sz="1050" baseline="0" dirty="0" err="1" smtClean="0"/>
              <a:t>ngô</a:t>
            </a:r>
            <a:r>
              <a:rPr lang="en-US" sz="1050" baseline="0" dirty="0" smtClean="0"/>
              <a:t>, </a:t>
            </a:r>
            <a:r>
              <a:rPr lang="en-US" sz="1050" baseline="0" dirty="0" err="1" smtClean="0"/>
              <a:t>khá</a:t>
            </a:r>
            <a:r>
              <a:rPr lang="en-US" sz="1050" baseline="0" dirty="0" smtClean="0"/>
              <a:t> </a:t>
            </a:r>
            <a:r>
              <a:rPr lang="en-US" sz="1050" baseline="0" dirty="0" err="1" smtClean="0"/>
              <a:t>ổn</a:t>
            </a:r>
            <a:r>
              <a:rPr lang="en-US" sz="1050" baseline="0" dirty="0" smtClean="0"/>
              <a:t> </a:t>
            </a:r>
            <a:r>
              <a:rPr lang="en-US" sz="1050" baseline="0" dirty="0" err="1" smtClean="0"/>
              <a:t>định</a:t>
            </a:r>
            <a:r>
              <a:rPr lang="en-US" sz="1050" baseline="0" dirty="0" smtClean="0"/>
              <a:t> </a:t>
            </a:r>
            <a:r>
              <a:rPr lang="en-US" sz="1050" baseline="0" dirty="0" err="1" smtClean="0"/>
              <a:t>bền</a:t>
            </a:r>
            <a:r>
              <a:rPr lang="en-US" sz="1050" baseline="0" dirty="0" smtClean="0"/>
              <a:t> </a:t>
            </a:r>
            <a:r>
              <a:rPr lang="en-US" sz="1050" baseline="0" dirty="0" err="1" smtClean="0"/>
              <a:t>vững</a:t>
            </a:r>
            <a:r>
              <a:rPr lang="en-US" sz="1050" baseline="0" dirty="0" smtClean="0"/>
              <a:t> </a:t>
            </a:r>
            <a:r>
              <a:rPr lang="en-US" sz="1050" baseline="0" dirty="0" err="1" smtClean="0"/>
              <a:t>trong</a:t>
            </a:r>
            <a:r>
              <a:rPr lang="en-US" sz="1050" baseline="0" dirty="0" smtClean="0"/>
              <a:t> </a:t>
            </a:r>
            <a:r>
              <a:rPr lang="en-US" sz="1050" baseline="0" dirty="0" err="1" smtClean="0"/>
              <a:t>các</a:t>
            </a:r>
            <a:r>
              <a:rPr lang="en-US" sz="1050" baseline="0" dirty="0" smtClean="0"/>
              <a:t> </a:t>
            </a:r>
            <a:r>
              <a:rPr lang="en-US" sz="1050" baseline="0" dirty="0" err="1" smtClean="0"/>
              <a:t>điều</a:t>
            </a:r>
            <a:r>
              <a:rPr lang="en-US" sz="1050" baseline="0" dirty="0" smtClean="0"/>
              <a:t> </a:t>
            </a:r>
            <a:r>
              <a:rPr lang="en-US" sz="1050" baseline="0" dirty="0" err="1" smtClean="0"/>
              <a:t>kiện</a:t>
            </a:r>
            <a:r>
              <a:rPr lang="en-US" sz="1050" baseline="0" dirty="0" smtClean="0"/>
              <a:t> </a:t>
            </a:r>
            <a:r>
              <a:rPr lang="en-US" sz="1050" baseline="0" dirty="0" err="1" smtClean="0"/>
              <a:t>môi</a:t>
            </a:r>
            <a:r>
              <a:rPr lang="en-US" sz="1050" baseline="0" dirty="0" smtClean="0"/>
              <a:t> </a:t>
            </a:r>
            <a:r>
              <a:rPr lang="en-US" sz="1050" baseline="0" dirty="0" err="1" smtClean="0"/>
              <a:t>trường</a:t>
            </a:r>
            <a:r>
              <a:rPr lang="en-US" sz="1050" baseline="0" dirty="0" smtClean="0"/>
              <a:t> </a:t>
            </a:r>
            <a:r>
              <a:rPr lang="en-US" sz="1050" baseline="0" dirty="0" err="1" smtClean="0"/>
              <a:t>khác</a:t>
            </a:r>
            <a:r>
              <a:rPr lang="en-US" sz="1050" baseline="0" dirty="0" smtClean="0"/>
              <a:t> </a:t>
            </a:r>
            <a:r>
              <a:rPr lang="en-US" sz="1050" baseline="0" dirty="0" err="1" smtClean="0"/>
              <a:t>nhau</a:t>
            </a:r>
            <a:r>
              <a:rPr lang="en-US" sz="1050" baseline="0" dirty="0" smtClean="0"/>
              <a:t>. </a:t>
            </a:r>
            <a:r>
              <a:rPr lang="en-US" sz="1050" baseline="0" dirty="0" err="1" smtClean="0"/>
              <a:t>Hoạt</a:t>
            </a:r>
            <a:r>
              <a:rPr lang="en-US" sz="1050" baseline="0" dirty="0" smtClean="0"/>
              <a:t> </a:t>
            </a:r>
            <a:r>
              <a:rPr lang="en-US" sz="1050" baseline="0" dirty="0" err="1" smtClean="0"/>
              <a:t>động</a:t>
            </a:r>
            <a:r>
              <a:rPr lang="en-US" sz="1050" baseline="0" dirty="0" smtClean="0"/>
              <a:t> </a:t>
            </a:r>
            <a:r>
              <a:rPr lang="en-US" sz="1050" baseline="0" dirty="0" err="1" smtClean="0"/>
              <a:t>như</a:t>
            </a:r>
            <a:r>
              <a:rPr lang="en-US" sz="1050" baseline="0" dirty="0" smtClean="0"/>
              <a:t> </a:t>
            </a:r>
            <a:r>
              <a:rPr lang="en-US" sz="1050" baseline="0" dirty="0" err="1" smtClean="0"/>
              <a:t>một</a:t>
            </a:r>
            <a:r>
              <a:rPr lang="en-US" sz="1050" baseline="0" dirty="0" smtClean="0"/>
              <a:t> </a:t>
            </a:r>
            <a:r>
              <a:rPr lang="en-US" sz="1050" baseline="0" dirty="0" err="1" smtClean="0"/>
              <a:t>chất</a:t>
            </a:r>
            <a:r>
              <a:rPr lang="en-US" sz="1050" baseline="0" dirty="0" smtClean="0"/>
              <a:t> </a:t>
            </a:r>
            <a:r>
              <a:rPr lang="en-US" sz="1050" baseline="0" dirty="0" err="1" smtClean="0"/>
              <a:t>giữ</a:t>
            </a:r>
            <a:r>
              <a:rPr lang="en-US" sz="1050" baseline="0" dirty="0" smtClean="0"/>
              <a:t> </a:t>
            </a:r>
            <a:r>
              <a:rPr lang="en-US" sz="1050" baseline="0" dirty="0" err="1" smtClean="0"/>
              <a:t>ẩm</a:t>
            </a:r>
            <a:r>
              <a:rPr lang="en-US" sz="1050" baseline="0" dirty="0" smtClean="0"/>
              <a:t> </a:t>
            </a:r>
            <a:r>
              <a:rPr lang="en-US" sz="1050" baseline="0" dirty="0" err="1" smtClean="0"/>
              <a:t>tự</a:t>
            </a:r>
            <a:r>
              <a:rPr lang="en-US" sz="1050" baseline="0" dirty="0" smtClean="0"/>
              <a:t> </a:t>
            </a:r>
            <a:r>
              <a:rPr lang="en-US" sz="1050" baseline="0" dirty="0" err="1" smtClean="0"/>
              <a:t>nhiên</a:t>
            </a:r>
            <a:r>
              <a:rPr lang="en-US" sz="1050" baseline="0" dirty="0" smtClean="0"/>
              <a:t> an </a:t>
            </a:r>
            <a:r>
              <a:rPr lang="en-US" sz="1050" baseline="0" dirty="0" err="1" smtClean="0"/>
              <a:t>toàn</a:t>
            </a:r>
            <a:r>
              <a:rPr lang="en-US" sz="1050" baseline="0" dirty="0" smtClean="0"/>
              <a:t>, </a:t>
            </a:r>
            <a:r>
              <a:rPr lang="en-US" sz="1050" baseline="0" dirty="0" err="1" smtClean="0"/>
              <a:t>có</a:t>
            </a:r>
            <a:r>
              <a:rPr lang="en-US" sz="1050" baseline="0" dirty="0" smtClean="0"/>
              <a:t> </a:t>
            </a:r>
            <a:r>
              <a:rPr lang="en-US" sz="1050" baseline="0" dirty="0" err="1" smtClean="0"/>
              <a:t>thể</a:t>
            </a:r>
            <a:r>
              <a:rPr lang="en-US" sz="1050" baseline="0" dirty="0" smtClean="0"/>
              <a:t> </a:t>
            </a:r>
            <a:r>
              <a:rPr lang="en-US" sz="1050" baseline="0" dirty="0" err="1" smtClean="0"/>
              <a:t>thay</a:t>
            </a:r>
            <a:r>
              <a:rPr lang="en-US" sz="1050" baseline="0" dirty="0" smtClean="0"/>
              <a:t> </a:t>
            </a:r>
            <a:r>
              <a:rPr lang="en-US" sz="1050" baseline="0" dirty="0" err="1" smtClean="0"/>
              <a:t>thế</a:t>
            </a:r>
            <a:r>
              <a:rPr lang="en-US" sz="1050" baseline="0" dirty="0" smtClean="0"/>
              <a:t> propylene glycol – 1 </a:t>
            </a:r>
            <a:r>
              <a:rPr lang="en-US" sz="1050" baseline="0" dirty="0" err="1" smtClean="0"/>
              <a:t>chất</a:t>
            </a:r>
            <a:r>
              <a:rPr lang="en-US" sz="1050" baseline="0" dirty="0" smtClean="0"/>
              <a:t> </a:t>
            </a:r>
            <a:r>
              <a:rPr lang="en-US" sz="1050" baseline="0" dirty="0" err="1" smtClean="0"/>
              <a:t>có</a:t>
            </a:r>
            <a:r>
              <a:rPr lang="en-US" sz="1050" baseline="0" dirty="0" smtClean="0"/>
              <a:t> </a:t>
            </a:r>
            <a:r>
              <a:rPr lang="en-US" sz="1050" baseline="0" dirty="0" err="1" smtClean="0"/>
              <a:t>khả</a:t>
            </a:r>
            <a:r>
              <a:rPr lang="en-US" sz="1050" baseline="0" dirty="0" smtClean="0"/>
              <a:t> </a:t>
            </a:r>
            <a:r>
              <a:rPr lang="en-US" sz="1050" baseline="0" dirty="0" err="1" smtClean="0"/>
              <a:t>năng</a:t>
            </a:r>
            <a:r>
              <a:rPr lang="en-US" sz="1050" baseline="0" dirty="0" smtClean="0"/>
              <a:t> </a:t>
            </a:r>
            <a:r>
              <a:rPr lang="en-US" sz="1050" baseline="0" dirty="0" err="1" smtClean="0"/>
              <a:t>gây</a:t>
            </a:r>
            <a:r>
              <a:rPr lang="en-US" sz="1050" baseline="0" dirty="0" smtClean="0"/>
              <a:t> </a:t>
            </a:r>
            <a:r>
              <a:rPr lang="en-US" sz="1050" baseline="0" dirty="0" err="1" smtClean="0"/>
              <a:t>dị</a:t>
            </a:r>
            <a:r>
              <a:rPr lang="en-US" sz="1050" baseline="0" dirty="0" smtClean="0"/>
              <a:t> </a:t>
            </a:r>
            <a:r>
              <a:rPr lang="en-US" sz="1050" baseline="0" dirty="0" err="1" smtClean="0"/>
              <a:t>ứng</a:t>
            </a:r>
            <a:r>
              <a:rPr lang="en-US" sz="1050" baseline="0" dirty="0" smtClean="0"/>
              <a:t>.</a:t>
            </a:r>
            <a:endParaRPr lang="en-US" sz="105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nl-NL" sz="1050" b="1" dirty="0" err="1" smtClean="0">
                <a:solidFill>
                  <a:schemeClr val="dk1"/>
                </a:solidFill>
                <a:effectLst/>
                <a:latin typeface="+mn-lt"/>
                <a:ea typeface="+mn-ea"/>
                <a:cs typeface="+mn-cs"/>
              </a:rPr>
              <a:t>Vitis</a:t>
            </a:r>
            <a:r>
              <a:rPr lang="nl-NL" sz="1050" b="1" dirty="0" smtClean="0">
                <a:solidFill>
                  <a:schemeClr val="dk1"/>
                </a:solidFill>
                <a:effectLst/>
                <a:latin typeface="+mn-lt"/>
                <a:ea typeface="+mn-ea"/>
                <a:cs typeface="+mn-cs"/>
              </a:rPr>
              <a:t> </a:t>
            </a:r>
            <a:r>
              <a:rPr lang="nl-NL" sz="1050" b="1" dirty="0" err="1" smtClean="0">
                <a:solidFill>
                  <a:schemeClr val="dk1"/>
                </a:solidFill>
                <a:effectLst/>
                <a:latin typeface="+mn-lt"/>
                <a:ea typeface="+mn-ea"/>
                <a:cs typeface="+mn-cs"/>
              </a:rPr>
              <a:t>Vinifera</a:t>
            </a:r>
            <a:r>
              <a:rPr lang="nl-NL" sz="1050" b="1" dirty="0" smtClean="0">
                <a:solidFill>
                  <a:schemeClr val="dk1"/>
                </a:solidFill>
                <a:effectLst/>
                <a:latin typeface="+mn-lt"/>
                <a:ea typeface="+mn-ea"/>
                <a:cs typeface="+mn-cs"/>
              </a:rPr>
              <a:t> (</a:t>
            </a:r>
            <a:r>
              <a:rPr lang="nl-NL" sz="1050" b="1" dirty="0" err="1" smtClean="0">
                <a:solidFill>
                  <a:schemeClr val="dk1"/>
                </a:solidFill>
                <a:effectLst/>
                <a:latin typeface="+mn-lt"/>
                <a:ea typeface="+mn-ea"/>
                <a:cs typeface="+mn-cs"/>
              </a:rPr>
              <a:t>Grape</a:t>
            </a:r>
            <a:r>
              <a:rPr lang="nl-NL" sz="1050" b="1" dirty="0" smtClean="0">
                <a:solidFill>
                  <a:schemeClr val="dk1"/>
                </a:solidFill>
                <a:effectLst/>
                <a:latin typeface="+mn-lt"/>
                <a:ea typeface="+mn-ea"/>
                <a:cs typeface="+mn-cs"/>
              </a:rPr>
              <a:t>) </a:t>
            </a:r>
            <a:r>
              <a:rPr lang="nl-NL" sz="1050" b="1" dirty="0" err="1" smtClean="0">
                <a:solidFill>
                  <a:schemeClr val="dk1"/>
                </a:solidFill>
                <a:effectLst/>
                <a:latin typeface="+mn-lt"/>
                <a:ea typeface="+mn-ea"/>
                <a:cs typeface="+mn-cs"/>
              </a:rPr>
              <a:t>Seed</a:t>
            </a:r>
            <a:r>
              <a:rPr lang="nl-NL" sz="1050" b="1" dirty="0" smtClean="0">
                <a:solidFill>
                  <a:schemeClr val="dk1"/>
                </a:solidFill>
                <a:effectLst/>
                <a:latin typeface="+mn-lt"/>
                <a:ea typeface="+mn-ea"/>
                <a:cs typeface="+mn-cs"/>
              </a:rPr>
              <a:t> Oil:</a:t>
            </a:r>
            <a:r>
              <a:rPr lang="nl-NL" sz="1050" b="1" baseline="0" dirty="0" smtClean="0">
                <a:solidFill>
                  <a:schemeClr val="dk1"/>
                </a:solidFill>
                <a:effectLst/>
                <a:latin typeface="+mn-lt"/>
                <a:ea typeface="+mn-ea"/>
                <a:cs typeface="+mn-cs"/>
              </a:rPr>
              <a:t> </a:t>
            </a:r>
            <a:r>
              <a:rPr lang="en-US" sz="1000" dirty="0" err="1" smtClean="0"/>
              <a:t>được</a:t>
            </a:r>
            <a:r>
              <a:rPr lang="en-US" sz="1000" dirty="0" smtClean="0"/>
              <a:t> </a:t>
            </a:r>
            <a:r>
              <a:rPr lang="en-US" sz="1000" dirty="0" err="1" smtClean="0"/>
              <a:t>đánh</a:t>
            </a:r>
            <a:r>
              <a:rPr lang="en-US" sz="1000" dirty="0" smtClean="0"/>
              <a:t> </a:t>
            </a:r>
            <a:r>
              <a:rPr lang="en-US" sz="1000" dirty="0" err="1" smtClean="0"/>
              <a:t>giá</a:t>
            </a:r>
            <a:r>
              <a:rPr lang="en-US" sz="1000" dirty="0" smtClean="0"/>
              <a:t> </a:t>
            </a:r>
            <a:r>
              <a:rPr lang="en-US" sz="1000" dirty="0" err="1" smtClean="0"/>
              <a:t>là</a:t>
            </a:r>
            <a:r>
              <a:rPr lang="en-US" sz="1000" dirty="0" smtClean="0"/>
              <a:t> </a:t>
            </a:r>
            <a:r>
              <a:rPr lang="en-US" sz="1000" dirty="0" err="1" smtClean="0"/>
              <a:t>chất</a:t>
            </a:r>
            <a:r>
              <a:rPr lang="en-US" sz="1000" dirty="0" smtClean="0"/>
              <a:t> </a:t>
            </a:r>
            <a:r>
              <a:rPr lang="en-US" sz="1000" dirty="0" err="1" smtClean="0"/>
              <a:t>tự</a:t>
            </a:r>
            <a:r>
              <a:rPr lang="en-US" sz="1000" dirty="0" smtClean="0"/>
              <a:t> </a:t>
            </a:r>
            <a:r>
              <a:rPr lang="en-US" sz="1000" dirty="0" err="1" smtClean="0"/>
              <a:t>nhiên</a:t>
            </a:r>
            <a:r>
              <a:rPr lang="en-US" sz="1000" dirty="0" smtClean="0"/>
              <a:t> </a:t>
            </a:r>
            <a:r>
              <a:rPr lang="en-US" sz="1000" dirty="0" err="1" smtClean="0"/>
              <a:t>có</a:t>
            </a:r>
            <a:r>
              <a:rPr lang="en-US" sz="1000" dirty="0" smtClean="0"/>
              <a:t> </a:t>
            </a:r>
            <a:r>
              <a:rPr lang="en-US" sz="1000" dirty="0" err="1" smtClean="0"/>
              <a:t>khả</a:t>
            </a:r>
            <a:r>
              <a:rPr lang="en-US" sz="1000" dirty="0" smtClean="0"/>
              <a:t> </a:t>
            </a:r>
            <a:r>
              <a:rPr lang="en-US" sz="1000" dirty="0" err="1" smtClean="0"/>
              <a:t>năng</a:t>
            </a:r>
            <a:r>
              <a:rPr lang="en-US" sz="1000" dirty="0" smtClean="0"/>
              <a:t> </a:t>
            </a:r>
            <a:r>
              <a:rPr lang="en-US" sz="1000" dirty="0" err="1" smtClean="0"/>
              <a:t>chống</a:t>
            </a:r>
            <a:r>
              <a:rPr lang="en-US" sz="1000" dirty="0" smtClean="0"/>
              <a:t> oxy </a:t>
            </a:r>
            <a:r>
              <a:rPr lang="en-US" sz="1000" dirty="0" err="1" smtClean="0"/>
              <a:t>hoá</a:t>
            </a:r>
            <a:r>
              <a:rPr lang="en-US" sz="1000" dirty="0" smtClean="0"/>
              <a:t> </a:t>
            </a:r>
            <a:r>
              <a:rPr lang="en-US" sz="1000" dirty="0" err="1" smtClean="0"/>
              <a:t>cực</a:t>
            </a:r>
            <a:r>
              <a:rPr lang="en-US" sz="1000" dirty="0" smtClean="0"/>
              <a:t> </a:t>
            </a:r>
            <a:r>
              <a:rPr lang="en-US" sz="1000" dirty="0" err="1" smtClean="0"/>
              <a:t>mạnh</a:t>
            </a:r>
            <a:r>
              <a:rPr lang="en-US" sz="1000" dirty="0" smtClean="0"/>
              <a:t>. </a:t>
            </a:r>
            <a:r>
              <a:rPr lang="en-US" sz="1000" dirty="0" err="1" smtClean="0"/>
              <a:t>Trong</a:t>
            </a:r>
            <a:r>
              <a:rPr lang="en-US" sz="1000" dirty="0" smtClean="0"/>
              <a:t> </a:t>
            </a:r>
            <a:r>
              <a:rPr lang="en-US" sz="1000" dirty="0" err="1" smtClean="0"/>
              <a:t>tinh</a:t>
            </a:r>
            <a:r>
              <a:rPr lang="en-US" sz="1000" dirty="0" smtClean="0"/>
              <a:t> </a:t>
            </a:r>
            <a:r>
              <a:rPr lang="en-US" sz="1000" dirty="0" err="1" smtClean="0"/>
              <a:t>dầu</a:t>
            </a:r>
            <a:r>
              <a:rPr lang="en-US" sz="1000" dirty="0" smtClean="0"/>
              <a:t> </a:t>
            </a:r>
            <a:r>
              <a:rPr lang="en-US" sz="1000" dirty="0" err="1" smtClean="0"/>
              <a:t>hạt</a:t>
            </a:r>
            <a:r>
              <a:rPr lang="en-US" sz="1000" dirty="0" smtClean="0"/>
              <a:t> </a:t>
            </a:r>
            <a:r>
              <a:rPr lang="en-US" sz="1000" dirty="0" err="1" smtClean="0"/>
              <a:t>nho</a:t>
            </a:r>
            <a:r>
              <a:rPr lang="en-US" sz="1000" dirty="0" smtClean="0"/>
              <a:t> </a:t>
            </a:r>
            <a:r>
              <a:rPr lang="en-US" sz="1000" dirty="0" err="1" smtClean="0"/>
              <a:t>có</a:t>
            </a:r>
            <a:r>
              <a:rPr lang="en-US" sz="1000" dirty="0" smtClean="0"/>
              <a:t> </a:t>
            </a:r>
            <a:r>
              <a:rPr lang="en-US" sz="1000" dirty="0" err="1" smtClean="0"/>
              <a:t>tìm</a:t>
            </a:r>
            <a:r>
              <a:rPr lang="en-US" sz="1000" dirty="0" smtClean="0"/>
              <a:t> </a:t>
            </a:r>
            <a:r>
              <a:rPr lang="en-US" sz="1000" dirty="0" err="1" smtClean="0"/>
              <a:t>thất</a:t>
            </a:r>
            <a:r>
              <a:rPr lang="en-US" sz="1000" dirty="0" smtClean="0"/>
              <a:t> vitamin E, beta-carotene, coenzyme Q10 (</a:t>
            </a:r>
            <a:r>
              <a:rPr lang="en-US" sz="1000" dirty="0" err="1" smtClean="0"/>
              <a:t>chống</a:t>
            </a:r>
            <a:r>
              <a:rPr lang="en-US" sz="1000" dirty="0" smtClean="0"/>
              <a:t> oxy </a:t>
            </a:r>
            <a:r>
              <a:rPr lang="en-US" sz="1000" dirty="0" err="1" smtClean="0"/>
              <a:t>hoá</a:t>
            </a:r>
            <a:r>
              <a:rPr lang="en-US" sz="1000" dirty="0" smtClean="0"/>
              <a:t>), </a:t>
            </a:r>
            <a:r>
              <a:rPr lang="en-US" sz="1000" dirty="0" err="1" smtClean="0"/>
              <a:t>chứa</a:t>
            </a:r>
            <a:r>
              <a:rPr lang="en-US" sz="1000" dirty="0" smtClean="0"/>
              <a:t> </a:t>
            </a:r>
            <a:r>
              <a:rPr lang="en-US" sz="1000" dirty="0" err="1" smtClean="0"/>
              <a:t>nhiều</a:t>
            </a:r>
            <a:r>
              <a:rPr lang="en-US" sz="1000" dirty="0" smtClean="0"/>
              <a:t> </a:t>
            </a:r>
            <a:r>
              <a:rPr lang="en-US" sz="1000" dirty="0" err="1" smtClean="0"/>
              <a:t>axit</a:t>
            </a:r>
            <a:r>
              <a:rPr lang="en-US" sz="1000" dirty="0" smtClean="0"/>
              <a:t> </a:t>
            </a:r>
            <a:r>
              <a:rPr lang="en-US" sz="1000" dirty="0" err="1" smtClean="0"/>
              <a:t>béo</a:t>
            </a:r>
            <a:r>
              <a:rPr lang="en-US" sz="1000" dirty="0" smtClean="0"/>
              <a:t> </a:t>
            </a:r>
            <a:r>
              <a:rPr lang="en-US" sz="1000" dirty="0" err="1" smtClean="0"/>
              <a:t>thiết</a:t>
            </a:r>
            <a:r>
              <a:rPr lang="en-US" sz="1000" dirty="0" smtClean="0"/>
              <a:t> </a:t>
            </a:r>
            <a:r>
              <a:rPr lang="en-US" sz="1000" dirty="0" err="1" smtClean="0"/>
              <a:t>yếu</a:t>
            </a:r>
            <a:r>
              <a:rPr lang="en-US" sz="1000" dirty="0" smtClean="0"/>
              <a:t> </a:t>
            </a:r>
            <a:r>
              <a:rPr lang="en-US" sz="1000" dirty="0" err="1" smtClean="0"/>
              <a:t>như</a:t>
            </a:r>
            <a:r>
              <a:rPr lang="en-US" sz="1000" dirty="0" smtClean="0"/>
              <a:t> Linoleic (</a:t>
            </a:r>
            <a:r>
              <a:rPr lang="en-US" sz="1000" dirty="0" err="1" smtClean="0"/>
              <a:t>trên</a:t>
            </a:r>
            <a:r>
              <a:rPr lang="en-US" sz="1000" dirty="0" smtClean="0"/>
              <a:t> 70%-acid </a:t>
            </a:r>
            <a:r>
              <a:rPr lang="en-US" sz="1000" dirty="0" err="1" smtClean="0"/>
              <a:t>béo</a:t>
            </a:r>
            <a:r>
              <a:rPr lang="en-US" sz="1000" dirty="0" smtClean="0"/>
              <a:t> </a:t>
            </a:r>
            <a:r>
              <a:rPr lang="en-US" sz="1000" dirty="0" err="1" smtClean="0"/>
              <a:t>tham</a:t>
            </a:r>
            <a:r>
              <a:rPr lang="en-US" sz="1000" dirty="0" smtClean="0"/>
              <a:t> </a:t>
            </a:r>
            <a:r>
              <a:rPr lang="en-US" sz="1000" dirty="0" err="1" smtClean="0"/>
              <a:t>gia</a:t>
            </a:r>
            <a:r>
              <a:rPr lang="en-US" sz="1000" dirty="0" smtClean="0"/>
              <a:t> </a:t>
            </a:r>
            <a:r>
              <a:rPr lang="en-US" sz="1000" dirty="0" err="1" smtClean="0"/>
              <a:t>vào</a:t>
            </a:r>
            <a:r>
              <a:rPr lang="en-US" sz="1000" dirty="0" smtClean="0"/>
              <a:t> </a:t>
            </a:r>
            <a:r>
              <a:rPr lang="en-US" sz="1000" dirty="0" err="1" smtClean="0"/>
              <a:t>quá</a:t>
            </a:r>
            <a:r>
              <a:rPr lang="en-US" sz="1000" dirty="0" smtClean="0"/>
              <a:t> </a:t>
            </a:r>
            <a:r>
              <a:rPr lang="en-US" sz="1000" dirty="0" err="1" smtClean="0"/>
              <a:t>trình</a:t>
            </a:r>
            <a:r>
              <a:rPr lang="en-US" sz="1000" dirty="0" smtClean="0"/>
              <a:t> </a:t>
            </a:r>
            <a:r>
              <a:rPr lang="en-US" sz="1000" dirty="0" err="1" smtClean="0"/>
              <a:t>điều</a:t>
            </a:r>
            <a:r>
              <a:rPr lang="en-US" sz="1000" dirty="0" smtClean="0"/>
              <a:t> </a:t>
            </a:r>
            <a:r>
              <a:rPr lang="en-US" sz="1000" dirty="0" err="1" smtClean="0"/>
              <a:t>tiết</a:t>
            </a:r>
            <a:r>
              <a:rPr lang="en-US" sz="1000" dirty="0" smtClean="0"/>
              <a:t> </a:t>
            </a:r>
            <a:r>
              <a:rPr lang="en-US" sz="1000" dirty="0" err="1" smtClean="0"/>
              <a:t>bã</a:t>
            </a:r>
            <a:r>
              <a:rPr lang="en-US" sz="1000" dirty="0" smtClean="0"/>
              <a:t> </a:t>
            </a:r>
            <a:r>
              <a:rPr lang="en-US" sz="1000" dirty="0" err="1" smtClean="0"/>
              <a:t>nhờn</a:t>
            </a:r>
            <a:r>
              <a:rPr lang="en-US" sz="1000" dirty="0" smtClean="0"/>
              <a:t> </a:t>
            </a:r>
            <a:r>
              <a:rPr lang="en-US" sz="1000" dirty="0" err="1" smtClean="0"/>
              <a:t>của</a:t>
            </a:r>
            <a:r>
              <a:rPr lang="en-US" sz="1000" dirty="0" smtClean="0"/>
              <a:t> </a:t>
            </a:r>
            <a:r>
              <a:rPr lang="en-US" sz="1000" dirty="0" err="1" smtClean="0"/>
              <a:t>lớp</a:t>
            </a:r>
            <a:r>
              <a:rPr lang="en-US" sz="1000" dirty="0" smtClean="0"/>
              <a:t> </a:t>
            </a:r>
            <a:r>
              <a:rPr lang="en-US" sz="1000" dirty="0" err="1" smtClean="0"/>
              <a:t>màng</a:t>
            </a:r>
            <a:r>
              <a:rPr lang="en-US" sz="1000" dirty="0" smtClean="0"/>
              <a:t> lipid, </a:t>
            </a:r>
            <a:r>
              <a:rPr lang="en-US" sz="1000" dirty="0" err="1" smtClean="0"/>
              <a:t>cần</a:t>
            </a:r>
            <a:r>
              <a:rPr lang="en-US" sz="1000" dirty="0" smtClean="0"/>
              <a:t> </a:t>
            </a:r>
            <a:r>
              <a:rPr lang="en-US" sz="1000" dirty="0" err="1" smtClean="0"/>
              <a:t>bằng</a:t>
            </a:r>
            <a:r>
              <a:rPr lang="en-US" sz="1000" dirty="0" smtClean="0"/>
              <a:t> sebum </a:t>
            </a:r>
            <a:r>
              <a:rPr lang="en-US" sz="1000" dirty="0" err="1" smtClean="0"/>
              <a:t>cho</a:t>
            </a:r>
            <a:r>
              <a:rPr lang="en-US" sz="1000" dirty="0" smtClean="0"/>
              <a:t> da, </a:t>
            </a:r>
            <a:r>
              <a:rPr lang="en-US" sz="1000" dirty="0" err="1" smtClean="0"/>
              <a:t>bảo</a:t>
            </a:r>
            <a:r>
              <a:rPr lang="en-US" sz="1000" dirty="0" smtClean="0"/>
              <a:t> </a:t>
            </a:r>
            <a:r>
              <a:rPr lang="en-US" sz="1000" dirty="0" err="1" smtClean="0"/>
              <a:t>vệ</a:t>
            </a:r>
            <a:r>
              <a:rPr lang="en-US" sz="1000" dirty="0" smtClean="0"/>
              <a:t> </a:t>
            </a:r>
            <a:r>
              <a:rPr lang="en-US" sz="1000" dirty="0" err="1" smtClean="0"/>
              <a:t>sự</a:t>
            </a:r>
            <a:r>
              <a:rPr lang="en-US" sz="1000" dirty="0" smtClean="0"/>
              <a:t> </a:t>
            </a:r>
            <a:r>
              <a:rPr lang="en-US" sz="1000" dirty="0" err="1" smtClean="0"/>
              <a:t>cân</a:t>
            </a:r>
            <a:r>
              <a:rPr lang="en-US" sz="1000" dirty="0" smtClean="0"/>
              <a:t> </a:t>
            </a:r>
            <a:r>
              <a:rPr lang="en-US" sz="1000" dirty="0" err="1" smtClean="0"/>
              <a:t>bằng</a:t>
            </a:r>
            <a:r>
              <a:rPr lang="en-US" sz="1000" dirty="0" smtClean="0"/>
              <a:t> </a:t>
            </a:r>
            <a:r>
              <a:rPr lang="en-US" sz="1000" dirty="0" err="1" smtClean="0"/>
              <a:t>của</a:t>
            </a:r>
            <a:r>
              <a:rPr lang="en-US" sz="1000" dirty="0" smtClean="0"/>
              <a:t> </a:t>
            </a:r>
            <a:r>
              <a:rPr lang="en-US" sz="1000" dirty="0" err="1" smtClean="0"/>
              <a:t>lớp</a:t>
            </a:r>
            <a:r>
              <a:rPr lang="en-US" sz="1000" dirty="0" smtClean="0"/>
              <a:t> </a:t>
            </a:r>
            <a:r>
              <a:rPr lang="en-US" sz="1000" dirty="0" err="1" smtClean="0"/>
              <a:t>màng</a:t>
            </a:r>
            <a:r>
              <a:rPr lang="en-US" sz="1000" dirty="0" smtClean="0"/>
              <a:t> </a:t>
            </a:r>
            <a:r>
              <a:rPr lang="en-US" sz="1000" dirty="0" err="1" smtClean="0"/>
              <a:t>lipit</a:t>
            </a:r>
            <a:r>
              <a:rPr lang="en-US" sz="1000" dirty="0" smtClean="0"/>
              <a:t>), Oleic, Stearic, </a:t>
            </a:r>
            <a:r>
              <a:rPr lang="en-US" sz="1000" dirty="0" err="1" smtClean="0"/>
              <a:t>Palmitic</a:t>
            </a:r>
            <a:r>
              <a:rPr lang="en-US" sz="1000" dirty="0" smtClean="0"/>
              <a:t>, </a:t>
            </a:r>
            <a:r>
              <a:rPr lang="en-US" sz="1000" dirty="0" err="1" smtClean="0"/>
              <a:t>Myristic</a:t>
            </a:r>
            <a:r>
              <a:rPr lang="en-US" sz="1000" dirty="0" smtClean="0"/>
              <a:t> </a:t>
            </a:r>
            <a:r>
              <a:rPr lang="en-US" sz="1000" dirty="0" err="1" smtClean="0"/>
              <a:t>và</a:t>
            </a:r>
            <a:r>
              <a:rPr lang="en-US" sz="1000" dirty="0" smtClean="0"/>
              <a:t> </a:t>
            </a:r>
            <a:r>
              <a:rPr lang="en-US" sz="1000" dirty="0" err="1" smtClean="0"/>
              <a:t>Lauric</a:t>
            </a:r>
            <a:r>
              <a:rPr lang="en-US" sz="1000" dirty="0" smtClean="0"/>
              <a:t>, </a:t>
            </a:r>
            <a:r>
              <a:rPr lang="en-US" sz="1000" dirty="0" err="1" smtClean="0"/>
              <a:t>có</a:t>
            </a:r>
            <a:r>
              <a:rPr lang="en-US" sz="1000" dirty="0" smtClean="0"/>
              <a:t> </a:t>
            </a:r>
            <a:r>
              <a:rPr lang="en-US" sz="1000" dirty="0" err="1" smtClean="0"/>
              <a:t>chứa</a:t>
            </a:r>
            <a:r>
              <a:rPr lang="en-US" sz="1000" dirty="0" smtClean="0"/>
              <a:t> </a:t>
            </a:r>
            <a:r>
              <a:rPr lang="en-US" sz="1000" dirty="0" err="1" smtClean="0"/>
              <a:t>proanthocyanidins</a:t>
            </a:r>
            <a:r>
              <a:rPr lang="en-US" sz="1000" dirty="0" smtClean="0"/>
              <a:t> </a:t>
            </a:r>
            <a:r>
              <a:rPr lang="en-US" sz="1000" dirty="0" err="1" smtClean="0"/>
              <a:t>oligomeric</a:t>
            </a:r>
            <a:r>
              <a:rPr lang="en-US" sz="1000" dirty="0" smtClean="0"/>
              <a:t> </a:t>
            </a:r>
            <a:r>
              <a:rPr lang="en-US" sz="1000" dirty="0" err="1" smtClean="0"/>
              <a:t>nhiều</a:t>
            </a:r>
            <a:r>
              <a:rPr lang="en-US" sz="1000" dirty="0" smtClean="0"/>
              <a:t> </a:t>
            </a:r>
            <a:r>
              <a:rPr lang="en-US" sz="1000" dirty="0" err="1" smtClean="0"/>
              <a:t>gấp</a:t>
            </a:r>
            <a:r>
              <a:rPr lang="en-US" sz="1000" dirty="0" smtClean="0"/>
              <a:t> 50 </a:t>
            </a:r>
            <a:r>
              <a:rPr lang="en-US" sz="1000" dirty="0" err="1" smtClean="0"/>
              <a:t>lần</a:t>
            </a:r>
            <a:r>
              <a:rPr lang="en-US" sz="1000" dirty="0" smtClean="0"/>
              <a:t> vitamin E </a:t>
            </a:r>
            <a:r>
              <a:rPr lang="en-US" sz="1000" dirty="0" err="1" smtClean="0"/>
              <a:t>và</a:t>
            </a:r>
            <a:r>
              <a:rPr lang="en-US" sz="1000" dirty="0" smtClean="0"/>
              <a:t> </a:t>
            </a:r>
            <a:r>
              <a:rPr lang="en-US" sz="1000" dirty="0" err="1" smtClean="0"/>
              <a:t>gấp</a:t>
            </a:r>
            <a:r>
              <a:rPr lang="en-US" sz="1000" dirty="0" smtClean="0"/>
              <a:t> 20 </a:t>
            </a:r>
            <a:r>
              <a:rPr lang="en-US" sz="1000" dirty="0" err="1" smtClean="0"/>
              <a:t>lần</a:t>
            </a:r>
            <a:r>
              <a:rPr lang="en-US" sz="1000" dirty="0" smtClean="0"/>
              <a:t> vitamin C </a:t>
            </a:r>
            <a:r>
              <a:rPr lang="en-US" sz="1000" dirty="0" smtClean="0">
                <a:sym typeface="Wingdings"/>
              </a:rPr>
              <a:t> </a:t>
            </a:r>
            <a:r>
              <a:rPr lang="en-US" sz="1000" dirty="0" err="1" smtClean="0">
                <a:sym typeface="Wingdings"/>
              </a:rPr>
              <a:t>chống</a:t>
            </a:r>
            <a:r>
              <a:rPr lang="en-US" sz="1000" dirty="0" smtClean="0">
                <a:sym typeface="Wingdings"/>
              </a:rPr>
              <a:t> </a:t>
            </a:r>
            <a:r>
              <a:rPr lang="en-US" sz="1000" dirty="0" err="1" smtClean="0">
                <a:sym typeface="Wingdings"/>
              </a:rPr>
              <a:t>lão</a:t>
            </a:r>
            <a:r>
              <a:rPr lang="en-US" sz="1000" dirty="0" smtClean="0">
                <a:sym typeface="Wingdings"/>
              </a:rPr>
              <a:t> </a:t>
            </a:r>
            <a:r>
              <a:rPr lang="en-US" sz="1000" dirty="0" err="1" smtClean="0">
                <a:sym typeface="Wingdings"/>
              </a:rPr>
              <a:t>hoá</a:t>
            </a:r>
            <a:r>
              <a:rPr lang="en-US" sz="1000" dirty="0" smtClean="0">
                <a:sym typeface="Wingdings"/>
              </a:rPr>
              <a:t>, </a:t>
            </a:r>
            <a:r>
              <a:rPr lang="en-US" sz="1000" dirty="0" err="1" smtClean="0">
                <a:sym typeface="Wingdings"/>
              </a:rPr>
              <a:t>giúp</a:t>
            </a:r>
            <a:r>
              <a:rPr lang="en-US" sz="1000" dirty="0" smtClean="0">
                <a:sym typeface="Wingdings"/>
              </a:rPr>
              <a:t> da </a:t>
            </a:r>
            <a:r>
              <a:rPr lang="en-US" sz="1000" dirty="0" err="1" smtClean="0">
                <a:sym typeface="Wingdings"/>
              </a:rPr>
              <a:t>mịn</a:t>
            </a:r>
            <a:r>
              <a:rPr lang="en-US" sz="1000" dirty="0" smtClean="0">
                <a:sym typeface="Wingdings"/>
              </a:rPr>
              <a:t> </a:t>
            </a:r>
            <a:r>
              <a:rPr lang="en-US" sz="1000" dirty="0" err="1" smtClean="0">
                <a:sym typeface="Wingdings"/>
              </a:rPr>
              <a:t>màng</a:t>
            </a:r>
            <a:r>
              <a:rPr lang="en-US" sz="1000" dirty="0" smtClean="0">
                <a:sym typeface="Wingdings"/>
              </a:rPr>
              <a:t> </a:t>
            </a:r>
            <a:r>
              <a:rPr lang="en-US" sz="1000" dirty="0" err="1" smtClean="0">
                <a:sym typeface="Wingdings"/>
              </a:rPr>
              <a:t>và</a:t>
            </a:r>
            <a:r>
              <a:rPr lang="en-US" sz="1000" dirty="0" smtClean="0">
                <a:sym typeface="Wingdings"/>
              </a:rPr>
              <a:t> </a:t>
            </a:r>
            <a:r>
              <a:rPr lang="en-US" sz="1000" dirty="0" err="1" smtClean="0">
                <a:sym typeface="Wingdings"/>
              </a:rPr>
              <a:t>sáng</a:t>
            </a:r>
            <a:r>
              <a:rPr lang="en-US" sz="1000" dirty="0" smtClean="0">
                <a:sym typeface="Wingdings"/>
              </a:rPr>
              <a:t> </a:t>
            </a:r>
            <a:r>
              <a:rPr lang="en-US" sz="1000" dirty="0" err="1" smtClean="0">
                <a:sym typeface="Wingdings"/>
              </a:rPr>
              <a:t>bóng</a:t>
            </a:r>
            <a:r>
              <a:rPr lang="en-US" sz="1000" dirty="0" smtClean="0">
                <a:sym typeface="Wingdings"/>
              </a:rPr>
              <a:t>.</a:t>
            </a:r>
            <a:endParaRPr lang="nl-NL" sz="10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050" b="1" baseline="0" dirty="0" err="1" smtClean="0">
                <a:latin typeface="Times New Roman" pitchFamily="18" charset="0"/>
                <a:cs typeface="Times New Roman" pitchFamily="18" charset="0"/>
              </a:rPr>
              <a:t>Công</a:t>
            </a:r>
            <a:r>
              <a:rPr lang="en-US" sz="1050" b="1" baseline="0" dirty="0" smtClean="0">
                <a:latin typeface="Times New Roman" pitchFamily="18" charset="0"/>
                <a:cs typeface="Times New Roman" pitchFamily="18" charset="0"/>
              </a:rPr>
              <a:t> </a:t>
            </a:r>
            <a:r>
              <a:rPr lang="en-US" sz="1050" b="1" baseline="0" dirty="0" err="1" smtClean="0">
                <a:latin typeface="Times New Roman" pitchFamily="18" charset="0"/>
                <a:cs typeface="Times New Roman" pitchFamily="18" charset="0"/>
              </a:rPr>
              <a:t>thức</a:t>
            </a:r>
            <a:r>
              <a:rPr lang="en-US" sz="1050" b="1" baseline="0" dirty="0" smtClean="0">
                <a:latin typeface="Times New Roman" pitchFamily="18" charset="0"/>
                <a:cs typeface="Times New Roman" pitchFamily="18" charset="0"/>
              </a:rPr>
              <a:t> </a:t>
            </a:r>
            <a:r>
              <a:rPr lang="en-US" sz="1050" b="1" baseline="0" dirty="0" err="1" smtClean="0">
                <a:latin typeface="Times New Roman" pitchFamily="18" charset="0"/>
                <a:cs typeface="Times New Roman" pitchFamily="18" charset="0"/>
              </a:rPr>
              <a:t>Oligopeptide</a:t>
            </a:r>
            <a:r>
              <a:rPr lang="en-US" sz="1050" b="1" baseline="0" dirty="0" smtClean="0">
                <a:latin typeface="Times New Roman" pitchFamily="18" charset="0"/>
                <a:cs typeface="Times New Roman" pitchFamily="18" charset="0"/>
              </a:rPr>
              <a:t> -24</a:t>
            </a:r>
            <a:r>
              <a:rPr lang="en-US" sz="1050" baseline="0" dirty="0" smtClean="0">
                <a:latin typeface="Times New Roman" pitchFamily="18" charset="0"/>
                <a:cs typeface="Times New Roman" pitchFamily="18" charset="0"/>
              </a:rPr>
              <a:t>: </a:t>
            </a:r>
            <a:r>
              <a:rPr lang="en-US" sz="1050" dirty="0" err="1" smtClean="0"/>
              <a:t>Có</a:t>
            </a:r>
            <a:r>
              <a:rPr lang="en-US" sz="1050" dirty="0" smtClean="0"/>
              <a:t> </a:t>
            </a:r>
            <a:r>
              <a:rPr lang="en-US" sz="1050" dirty="0" err="1" smtClean="0"/>
              <a:t>chứa</a:t>
            </a:r>
            <a:r>
              <a:rPr lang="en-US" sz="1050" dirty="0" smtClean="0"/>
              <a:t> 13 </a:t>
            </a:r>
            <a:r>
              <a:rPr lang="en-US" sz="1050" dirty="0" err="1" smtClean="0"/>
              <a:t>axit</a:t>
            </a:r>
            <a:r>
              <a:rPr lang="en-US" sz="1050" dirty="0" smtClean="0"/>
              <a:t> </a:t>
            </a:r>
            <a:r>
              <a:rPr lang="en-US" sz="1050" dirty="0" err="1" smtClean="0"/>
              <a:t>amin</a:t>
            </a:r>
            <a:r>
              <a:rPr lang="en-US" sz="1050" dirty="0" smtClean="0"/>
              <a:t> </a:t>
            </a:r>
            <a:r>
              <a:rPr lang="en-US" sz="1050" dirty="0" err="1" smtClean="0"/>
              <a:t>bao</a:t>
            </a:r>
            <a:r>
              <a:rPr lang="en-US" sz="1050" dirty="0" smtClean="0"/>
              <a:t> </a:t>
            </a:r>
            <a:r>
              <a:rPr lang="en-US" sz="1050" dirty="0" err="1" smtClean="0"/>
              <a:t>gôm</a:t>
            </a:r>
            <a:r>
              <a:rPr lang="en-US" sz="1050" dirty="0" smtClean="0"/>
              <a:t> </a:t>
            </a:r>
            <a:r>
              <a:rPr lang="en-US" sz="1050" dirty="0" err="1" smtClean="0"/>
              <a:t>alamine</a:t>
            </a:r>
            <a:r>
              <a:rPr lang="en-US" sz="1050" dirty="0" smtClean="0"/>
              <a:t>, arginine, </a:t>
            </a:r>
            <a:r>
              <a:rPr lang="en-US" sz="1050" dirty="0" err="1" smtClean="0"/>
              <a:t>axit</a:t>
            </a:r>
            <a:r>
              <a:rPr lang="en-US" sz="1050" dirty="0" smtClean="0"/>
              <a:t> aspartic, </a:t>
            </a:r>
            <a:r>
              <a:rPr lang="en-US" sz="1050" dirty="0" err="1" smtClean="0"/>
              <a:t>glycin</a:t>
            </a:r>
            <a:r>
              <a:rPr lang="en-US" sz="1050" dirty="0" smtClean="0"/>
              <a:t>, </a:t>
            </a:r>
            <a:r>
              <a:rPr lang="en-US" sz="1050" dirty="0" err="1" smtClean="0"/>
              <a:t>histidine</a:t>
            </a:r>
            <a:r>
              <a:rPr lang="en-US" sz="1050" dirty="0" smtClean="0"/>
              <a:t>, lysine, </a:t>
            </a:r>
            <a:r>
              <a:rPr lang="en-US" sz="1050" dirty="0" err="1" smtClean="0"/>
              <a:t>proline</a:t>
            </a:r>
            <a:r>
              <a:rPr lang="en-US" sz="1050" dirty="0" smtClean="0"/>
              <a:t>, serine/</a:t>
            </a:r>
            <a:r>
              <a:rPr lang="en-US" sz="1050" dirty="0" err="1" smtClean="0"/>
              <a:t>valine</a:t>
            </a:r>
            <a:r>
              <a:rPr lang="en-US" sz="1050" dirty="0" smtClean="0"/>
              <a:t>.</a:t>
            </a:r>
            <a:endParaRPr lang="en-US" sz="1050" baseline="0" dirty="0" smtClean="0">
              <a:latin typeface="Times New Roman" pitchFamily="18" charset="0"/>
              <a:cs typeface="Times New Roman" pitchFamily="18" charset="0"/>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hr-HR" sz="105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100" dirty="0" smtClean="0"/>
          </a:p>
          <a:p>
            <a:endParaRPr lang="en-US" dirty="0"/>
          </a:p>
        </p:txBody>
      </p:sp>
      <p:sp>
        <p:nvSpPr>
          <p:cNvPr id="4" name="Slide Number Placeholder 3"/>
          <p:cNvSpPr>
            <a:spLocks noGrp="1"/>
          </p:cNvSpPr>
          <p:nvPr>
            <p:ph type="sldNum" sz="quarter" idx="10"/>
          </p:nvPr>
        </p:nvSpPr>
        <p:spPr/>
        <p:txBody>
          <a:bodyPr/>
          <a:lstStyle/>
          <a:p>
            <a:fld id="{928AC04E-BC6D-6C48-A3E0-3FF8A81EDA05}" type="slidenum">
              <a:rPr lang="en-US" smtClean="0"/>
              <a:pPr/>
              <a:t>39</a:t>
            </a:fld>
            <a:endParaRPr lang="en-US"/>
          </a:p>
        </p:txBody>
      </p:sp>
    </p:spTree>
    <p:extLst>
      <p:ext uri="{BB962C8B-B14F-4D97-AF65-F5344CB8AC3E}">
        <p14:creationId xmlns:p14="http://schemas.microsoft.com/office/powerpoint/2010/main" val="30176375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err="1" smtClean="0"/>
              <a:t>Trọng</a:t>
            </a:r>
            <a:r>
              <a:rPr lang="en-US" sz="1200" dirty="0" smtClean="0"/>
              <a:t> </a:t>
            </a:r>
            <a:r>
              <a:rPr lang="en-US" sz="1200" dirty="0" err="1" smtClean="0"/>
              <a:t>tâm</a:t>
            </a:r>
            <a:r>
              <a:rPr lang="en-US" sz="1200" dirty="0" smtClean="0"/>
              <a:t> </a:t>
            </a:r>
            <a:r>
              <a:rPr lang="en-US" sz="1200" dirty="0" err="1" smtClean="0"/>
              <a:t>chính</a:t>
            </a:r>
            <a:r>
              <a:rPr lang="en-US" sz="1200" dirty="0" smtClean="0"/>
              <a:t> </a:t>
            </a:r>
            <a:r>
              <a:rPr lang="en-US" sz="1200" dirty="0" err="1" smtClean="0"/>
              <a:t>của</a:t>
            </a:r>
            <a:r>
              <a:rPr lang="en-US" sz="1200" dirty="0" smtClean="0"/>
              <a:t> </a:t>
            </a:r>
            <a:r>
              <a:rPr lang="en-US" sz="1200" dirty="0" err="1" smtClean="0"/>
              <a:t>dòng</a:t>
            </a:r>
            <a:r>
              <a:rPr lang="en-US" sz="1200" dirty="0" smtClean="0"/>
              <a:t> </a:t>
            </a:r>
            <a:r>
              <a:rPr lang="en-US" sz="1200" dirty="0" err="1" smtClean="0"/>
              <a:t>sản</a:t>
            </a:r>
            <a:r>
              <a:rPr lang="en-US" sz="1200" dirty="0" smtClean="0"/>
              <a:t> </a:t>
            </a:r>
            <a:r>
              <a:rPr lang="en-US" sz="1200" dirty="0" err="1" smtClean="0"/>
              <a:t>phẩm</a:t>
            </a:r>
            <a:r>
              <a:rPr lang="en-US" sz="1200" dirty="0" smtClean="0"/>
              <a:t> </a:t>
            </a:r>
            <a:r>
              <a:rPr lang="en-US" sz="1200" dirty="0" err="1" smtClean="0"/>
              <a:t>tiên</a:t>
            </a:r>
            <a:r>
              <a:rPr lang="en-US" sz="1200" dirty="0" smtClean="0"/>
              <a:t> </a:t>
            </a:r>
            <a:r>
              <a:rPr lang="en-US" sz="1200" dirty="0" err="1" smtClean="0"/>
              <a:t>phong</a:t>
            </a:r>
            <a:r>
              <a:rPr lang="en-US" sz="1200" dirty="0" smtClean="0"/>
              <a:t> </a:t>
            </a:r>
            <a:r>
              <a:rPr lang="en-US" sz="1200" dirty="0" err="1" smtClean="0"/>
              <a:t>này</a:t>
            </a:r>
            <a:r>
              <a:rPr lang="en-US" sz="1200" dirty="0" smtClean="0"/>
              <a:t> </a:t>
            </a:r>
            <a:r>
              <a:rPr lang="en-US" sz="1200" dirty="0" err="1" smtClean="0"/>
              <a:t>là</a:t>
            </a:r>
            <a:r>
              <a:rPr lang="en-US" sz="1200" dirty="0" smtClean="0"/>
              <a:t> </a:t>
            </a:r>
            <a:r>
              <a:rPr lang="en-US" sz="1200" dirty="0" err="1" smtClean="0"/>
              <a:t>tập</a:t>
            </a:r>
            <a:r>
              <a:rPr lang="en-US" sz="1200" dirty="0" smtClean="0"/>
              <a:t> </a:t>
            </a:r>
            <a:r>
              <a:rPr lang="en-US" sz="1200" dirty="0" err="1" smtClean="0"/>
              <a:t>trung</a:t>
            </a:r>
            <a:r>
              <a:rPr lang="en-US" sz="1200" dirty="0" smtClean="0"/>
              <a:t> </a:t>
            </a:r>
            <a:r>
              <a:rPr lang="en-US" sz="1200" dirty="0" err="1" smtClean="0"/>
              <a:t>vào</a:t>
            </a:r>
            <a:r>
              <a:rPr lang="en-US" sz="1200" dirty="0" smtClean="0"/>
              <a:t> </a:t>
            </a:r>
            <a:r>
              <a:rPr lang="en-US" sz="1200" dirty="0" err="1" smtClean="0"/>
              <a:t>làn</a:t>
            </a:r>
            <a:r>
              <a:rPr lang="en-US" sz="1200" dirty="0" smtClean="0"/>
              <a:t> da </a:t>
            </a:r>
            <a:r>
              <a:rPr lang="en-US" sz="1200" dirty="0" err="1" smtClean="0"/>
              <a:t>lão</a:t>
            </a:r>
            <a:r>
              <a:rPr lang="en-US" sz="1200" dirty="0" smtClean="0"/>
              <a:t> </a:t>
            </a:r>
            <a:r>
              <a:rPr lang="en-US" sz="1200" dirty="0" err="1" smtClean="0"/>
              <a:t>hoá</a:t>
            </a:r>
            <a:r>
              <a:rPr lang="en-US" sz="1200" dirty="0" smtClean="0"/>
              <a:t> - </a:t>
            </a:r>
            <a:r>
              <a:rPr lang="en-US" sz="1200" dirty="0" err="1" smtClean="0"/>
              <a:t>ngăn</a:t>
            </a:r>
            <a:r>
              <a:rPr lang="en-US" sz="1200" dirty="0" smtClean="0"/>
              <a:t> </a:t>
            </a:r>
            <a:r>
              <a:rPr lang="en-US" sz="1200" dirty="0" err="1" smtClean="0"/>
              <a:t>ngừa</a:t>
            </a:r>
            <a:r>
              <a:rPr lang="en-US" sz="1200" dirty="0" smtClean="0"/>
              <a:t> </a:t>
            </a:r>
            <a:r>
              <a:rPr lang="en-US" sz="1200" dirty="0" err="1" smtClean="0"/>
              <a:t>các</a:t>
            </a:r>
            <a:r>
              <a:rPr lang="en-US" sz="1200" dirty="0" smtClean="0"/>
              <a:t> </a:t>
            </a:r>
            <a:r>
              <a:rPr lang="en-US" sz="1200" dirty="0" err="1" smtClean="0"/>
              <a:t>dấu</a:t>
            </a:r>
            <a:r>
              <a:rPr lang="en-US" sz="1200" dirty="0" smtClean="0"/>
              <a:t> </a:t>
            </a:r>
            <a:r>
              <a:rPr lang="en-US" sz="1200" dirty="0" err="1" smtClean="0"/>
              <a:t>hiệu</a:t>
            </a:r>
            <a:r>
              <a:rPr lang="en-US" sz="1200" dirty="0" smtClean="0"/>
              <a:t> </a:t>
            </a:r>
            <a:r>
              <a:rPr lang="en-US" sz="1200" dirty="0" err="1" smtClean="0"/>
              <a:t>có</a:t>
            </a:r>
            <a:r>
              <a:rPr lang="en-US" sz="1200" dirty="0" smtClean="0"/>
              <a:t> </a:t>
            </a:r>
            <a:r>
              <a:rPr lang="en-US" sz="1200" dirty="0" err="1" smtClean="0"/>
              <a:t>thể</a:t>
            </a:r>
            <a:r>
              <a:rPr lang="en-US" sz="1200" dirty="0" smtClean="0"/>
              <a:t> </a:t>
            </a:r>
            <a:r>
              <a:rPr lang="en-US" sz="1200" dirty="0" err="1" smtClean="0"/>
              <a:t>nhìn</a:t>
            </a:r>
            <a:r>
              <a:rPr lang="en-US" sz="1200" dirty="0" smtClean="0"/>
              <a:t> </a:t>
            </a:r>
            <a:r>
              <a:rPr lang="en-US" sz="1200" dirty="0" err="1" smtClean="0"/>
              <a:t>thấy</a:t>
            </a:r>
            <a:r>
              <a:rPr lang="en-US" sz="1200" dirty="0" smtClean="0"/>
              <a:t> </a:t>
            </a:r>
            <a:r>
              <a:rPr lang="en-US" sz="1200" dirty="0" err="1" smtClean="0"/>
              <a:t>và</a:t>
            </a:r>
            <a:r>
              <a:rPr lang="en-US" sz="1200" dirty="0" smtClean="0"/>
              <a:t> </a:t>
            </a:r>
            <a:r>
              <a:rPr lang="en-US" sz="1200" dirty="0" err="1" smtClean="0"/>
              <a:t>không</a:t>
            </a:r>
            <a:r>
              <a:rPr lang="en-US" sz="1200" dirty="0" smtClean="0"/>
              <a:t> </a:t>
            </a:r>
            <a:r>
              <a:rPr lang="en-US" sz="1200" dirty="0" err="1" smtClean="0"/>
              <a:t>nhìn</a:t>
            </a:r>
            <a:r>
              <a:rPr lang="en-US" sz="1200" dirty="0" smtClean="0"/>
              <a:t> </a:t>
            </a:r>
            <a:r>
              <a:rPr lang="en-US" sz="1200" dirty="0" err="1" smtClean="0"/>
              <a:t>thấy</a:t>
            </a:r>
            <a:r>
              <a:rPr lang="en-US" sz="1200" dirty="0" smtClean="0"/>
              <a:t> </a:t>
            </a:r>
            <a:r>
              <a:rPr lang="en-US" sz="1200" dirty="0" err="1" smtClean="0"/>
              <a:t>được</a:t>
            </a:r>
            <a:r>
              <a:rPr lang="en-US" sz="1200" dirty="0" smtClean="0"/>
              <a:t> </a:t>
            </a:r>
            <a:r>
              <a:rPr lang="en-US" sz="1200" dirty="0" err="1" smtClean="0"/>
              <a:t>của</a:t>
            </a:r>
            <a:r>
              <a:rPr lang="en-US" sz="1200" dirty="0" smtClean="0"/>
              <a:t> </a:t>
            </a:r>
            <a:r>
              <a:rPr lang="en-US" sz="1200" dirty="0" err="1" smtClean="0"/>
              <a:t>quá</a:t>
            </a:r>
            <a:r>
              <a:rPr lang="en-US" sz="1200" dirty="0" smtClean="0"/>
              <a:t> </a:t>
            </a:r>
            <a:r>
              <a:rPr lang="en-US" sz="1200" dirty="0" err="1" smtClean="0"/>
              <a:t>trình</a:t>
            </a:r>
            <a:r>
              <a:rPr lang="en-US" sz="1200" dirty="0" smtClean="0"/>
              <a:t> </a:t>
            </a:r>
            <a:r>
              <a:rPr lang="en-US" sz="1200" dirty="0" err="1" smtClean="0"/>
              <a:t>lão</a:t>
            </a:r>
            <a:r>
              <a:rPr lang="en-US" sz="1200" dirty="0" smtClean="0"/>
              <a:t> </a:t>
            </a:r>
            <a:r>
              <a:rPr lang="en-US" sz="1200" dirty="0" err="1" smtClean="0"/>
              <a:t>hóa</a:t>
            </a:r>
            <a:r>
              <a:rPr lang="en-US" sz="1200" dirty="0" smtClean="0"/>
              <a:t>, </a:t>
            </a:r>
            <a:r>
              <a:rPr lang="en-US" sz="1200" dirty="0" err="1" smtClean="0"/>
              <a:t>sử</a:t>
            </a:r>
            <a:r>
              <a:rPr lang="en-US" sz="1200" dirty="0" smtClean="0"/>
              <a:t> </a:t>
            </a:r>
            <a:r>
              <a:rPr lang="en-US" sz="1200" dirty="0" err="1" smtClean="0"/>
              <a:t>dụng</a:t>
            </a:r>
            <a:r>
              <a:rPr lang="en-US" sz="1200" dirty="0" smtClean="0"/>
              <a:t> </a:t>
            </a:r>
            <a:r>
              <a:rPr lang="en-US" sz="1200" dirty="0" err="1" smtClean="0"/>
              <a:t>nguyên</a:t>
            </a:r>
            <a:r>
              <a:rPr lang="en-US" sz="1200" dirty="0" smtClean="0"/>
              <a:t> </a:t>
            </a:r>
            <a:r>
              <a:rPr lang="en-US" sz="1200" dirty="0" err="1" smtClean="0"/>
              <a:t>liệu</a:t>
            </a:r>
            <a:r>
              <a:rPr lang="en-US" sz="1200" dirty="0" smtClean="0"/>
              <a:t> </a:t>
            </a:r>
            <a:r>
              <a:rPr lang="en-US" sz="1200" dirty="0" err="1" smtClean="0"/>
              <a:t>và</a:t>
            </a:r>
            <a:r>
              <a:rPr lang="en-US" sz="1200" dirty="0" smtClean="0"/>
              <a:t> </a:t>
            </a:r>
            <a:r>
              <a:rPr lang="en-US" sz="1200" dirty="0" err="1" smtClean="0"/>
              <a:t>công</a:t>
            </a:r>
            <a:r>
              <a:rPr lang="en-US" sz="1200" dirty="0" smtClean="0"/>
              <a:t> </a:t>
            </a:r>
            <a:r>
              <a:rPr lang="en-US" sz="1200" dirty="0" err="1" smtClean="0"/>
              <a:t>nghệ</a:t>
            </a:r>
            <a:r>
              <a:rPr lang="en-US" sz="1200" dirty="0" smtClean="0"/>
              <a:t> </a:t>
            </a:r>
            <a:r>
              <a:rPr lang="en-US" sz="1200" dirty="0" err="1" smtClean="0"/>
              <a:t>độc</a:t>
            </a:r>
            <a:r>
              <a:rPr lang="en-US" sz="1200" dirty="0" smtClean="0"/>
              <a:t> </a:t>
            </a:r>
            <a:r>
              <a:rPr lang="en-US" sz="1200" dirty="0" err="1" smtClean="0"/>
              <a:t>đáo</a:t>
            </a:r>
            <a:r>
              <a:rPr lang="en-US" sz="1200" dirty="0" smtClean="0"/>
              <a:t> </a:t>
            </a:r>
            <a:r>
              <a:rPr lang="en-US" sz="1200" dirty="0" err="1" smtClean="0"/>
              <a:t>và</a:t>
            </a:r>
            <a:r>
              <a:rPr lang="en-US" sz="1200" dirty="0" smtClean="0"/>
              <a:t> </a:t>
            </a:r>
            <a:r>
              <a:rPr lang="en-US" sz="1200" dirty="0" err="1" smtClean="0"/>
              <a:t>tiến</a:t>
            </a:r>
            <a:r>
              <a:rPr lang="en-US" sz="1200" dirty="0" smtClean="0"/>
              <a:t> </a:t>
            </a:r>
            <a:r>
              <a:rPr lang="en-US" sz="1200" dirty="0" err="1" smtClean="0"/>
              <a:t>bộ</a:t>
            </a:r>
            <a:r>
              <a:rPr lang="en-US" sz="1200" dirty="0" smtClean="0"/>
              <a:t> . </a:t>
            </a:r>
            <a:r>
              <a:rPr lang="en-US" sz="1200" dirty="0" err="1" smtClean="0"/>
              <a:t>Quan</a:t>
            </a:r>
            <a:r>
              <a:rPr lang="en-US" sz="1200" dirty="0" smtClean="0"/>
              <a:t> </a:t>
            </a:r>
            <a:r>
              <a:rPr lang="en-US" sz="1200" dirty="0" err="1" smtClean="0"/>
              <a:t>tâm</a:t>
            </a:r>
            <a:r>
              <a:rPr lang="en-US" sz="1200" dirty="0" smtClean="0"/>
              <a:t> </a:t>
            </a:r>
            <a:r>
              <a:rPr lang="en-US" sz="1200" dirty="0" err="1" smtClean="0"/>
              <a:t>tới</a:t>
            </a:r>
            <a:r>
              <a:rPr lang="en-US" sz="1200" dirty="0" smtClean="0"/>
              <a:t> </a:t>
            </a:r>
            <a:r>
              <a:rPr lang="en-US" sz="1200" dirty="0" err="1" smtClean="0"/>
              <a:t>tình</a:t>
            </a:r>
            <a:r>
              <a:rPr lang="en-US" sz="1200" dirty="0" smtClean="0"/>
              <a:t> </a:t>
            </a:r>
            <a:r>
              <a:rPr lang="en-US" sz="1200" dirty="0" err="1" smtClean="0"/>
              <a:t>trạng</a:t>
            </a:r>
            <a:r>
              <a:rPr lang="en-US" sz="1200" dirty="0" smtClean="0"/>
              <a:t> </a:t>
            </a:r>
            <a:r>
              <a:rPr lang="en-US" sz="1200" dirty="0" err="1" smtClean="0"/>
              <a:t>chung</a:t>
            </a:r>
            <a:r>
              <a:rPr lang="en-US" sz="1200" dirty="0" smtClean="0"/>
              <a:t> </a:t>
            </a:r>
            <a:r>
              <a:rPr lang="en-US" sz="1200" dirty="0" err="1" smtClean="0"/>
              <a:t>của</a:t>
            </a:r>
            <a:r>
              <a:rPr lang="en-US" sz="1200" dirty="0" smtClean="0"/>
              <a:t> da,  </a:t>
            </a:r>
            <a:r>
              <a:rPr lang="en-US" sz="1200" dirty="0" err="1" smtClean="0"/>
              <a:t>dòng</a:t>
            </a:r>
            <a:r>
              <a:rPr lang="en-US" sz="1200" dirty="0" smtClean="0"/>
              <a:t> </a:t>
            </a:r>
            <a:r>
              <a:rPr lang="en-US" sz="1200" dirty="0" err="1" smtClean="0"/>
              <a:t>sản</a:t>
            </a:r>
            <a:r>
              <a:rPr lang="en-US" sz="1200" dirty="0" smtClean="0"/>
              <a:t> </a:t>
            </a:r>
            <a:r>
              <a:rPr lang="en-US" sz="1200" dirty="0" err="1" smtClean="0"/>
              <a:t>phẩm</a:t>
            </a:r>
            <a:r>
              <a:rPr lang="en-US" sz="1200" dirty="0" smtClean="0"/>
              <a:t> Château de </a:t>
            </a:r>
            <a:r>
              <a:rPr lang="en-US" sz="1200" dirty="0" err="1" smtClean="0"/>
              <a:t>Beauté</a:t>
            </a:r>
            <a:r>
              <a:rPr lang="en-US" sz="1200" dirty="0" smtClean="0"/>
              <a:t> </a:t>
            </a:r>
            <a:r>
              <a:rPr lang="en-US" sz="1200" dirty="0" err="1" smtClean="0"/>
              <a:t>đặc</a:t>
            </a:r>
            <a:r>
              <a:rPr lang="en-US" sz="1200" dirty="0" smtClean="0"/>
              <a:t> </a:t>
            </a:r>
            <a:r>
              <a:rPr lang="en-US" sz="1200" dirty="0" err="1" smtClean="0"/>
              <a:t>biệt</a:t>
            </a:r>
            <a:r>
              <a:rPr lang="en-US" sz="1200" dirty="0" smtClean="0"/>
              <a:t> </a:t>
            </a:r>
            <a:r>
              <a:rPr lang="en-US" sz="1200" dirty="0" err="1" smtClean="0"/>
              <a:t>hoàn</a:t>
            </a:r>
            <a:r>
              <a:rPr lang="en-US" sz="1200" dirty="0" smtClean="0"/>
              <a:t> </a:t>
            </a:r>
            <a:r>
              <a:rPr lang="en-US" sz="1200" dirty="0" err="1" smtClean="0"/>
              <a:t>hảo</a:t>
            </a:r>
            <a:r>
              <a:rPr lang="en-US" sz="1200" dirty="0" smtClean="0"/>
              <a:t> </a:t>
            </a:r>
            <a:r>
              <a:rPr lang="en-US" sz="1200" dirty="0" err="1" smtClean="0"/>
              <a:t>dành</a:t>
            </a:r>
            <a:r>
              <a:rPr lang="en-US" sz="1200" dirty="0" smtClean="0"/>
              <a:t> </a:t>
            </a:r>
            <a:r>
              <a:rPr lang="en-US" sz="1200" dirty="0" err="1" smtClean="0"/>
              <a:t>cho</a:t>
            </a:r>
            <a:r>
              <a:rPr lang="en-US" sz="1200" dirty="0" smtClean="0"/>
              <a:t> </a:t>
            </a:r>
            <a:r>
              <a:rPr lang="en-US" sz="1200" dirty="0" err="1" smtClean="0"/>
              <a:t>phụ</a:t>
            </a:r>
            <a:r>
              <a:rPr lang="en-US" sz="1200" dirty="0" smtClean="0"/>
              <a:t> </a:t>
            </a:r>
            <a:r>
              <a:rPr lang="en-US" sz="1200" dirty="0" err="1" smtClean="0"/>
              <a:t>nữ</a:t>
            </a:r>
            <a:r>
              <a:rPr lang="en-US" sz="1200" dirty="0" smtClean="0"/>
              <a:t> </a:t>
            </a:r>
            <a:r>
              <a:rPr lang="en-US" sz="1200" dirty="0" err="1" smtClean="0"/>
              <a:t>trên</a:t>
            </a:r>
            <a:r>
              <a:rPr lang="en-US" sz="1200" dirty="0" smtClean="0"/>
              <a:t> 30 </a:t>
            </a:r>
            <a:r>
              <a:rPr lang="en-US" sz="1200" dirty="0" err="1" smtClean="0"/>
              <a:t>tuổi</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err="1" smtClean="0"/>
              <a:t>Ghi</a:t>
            </a:r>
            <a:r>
              <a:rPr lang="en-US" sz="1200" dirty="0" smtClean="0"/>
              <a:t> </a:t>
            </a:r>
            <a:r>
              <a:rPr lang="en-US" sz="1200" dirty="0" err="1" smtClean="0"/>
              <a:t>chú</a:t>
            </a:r>
            <a:r>
              <a:rPr lang="en-US" sz="1200" dirty="0" smtClean="0"/>
              <a:t>: </a:t>
            </a:r>
            <a:r>
              <a:rPr lang="en-US" sz="1200" dirty="0" err="1" smtClean="0"/>
              <a:t>Chức</a:t>
            </a:r>
            <a:r>
              <a:rPr lang="en-US" sz="1200" dirty="0" smtClean="0"/>
              <a:t> </a:t>
            </a:r>
            <a:r>
              <a:rPr lang="en-US" sz="1200" dirty="0" err="1" smtClean="0"/>
              <a:t>năng</a:t>
            </a:r>
            <a:r>
              <a:rPr lang="en-US" sz="1200" dirty="0" smtClean="0"/>
              <a:t> </a:t>
            </a:r>
            <a:r>
              <a:rPr lang="en-US" sz="1200" dirty="0" err="1" smtClean="0"/>
              <a:t>trong</a:t>
            </a:r>
            <a:r>
              <a:rPr lang="en-US" sz="1200" dirty="0" smtClean="0"/>
              <a:t> </a:t>
            </a:r>
            <a:r>
              <a:rPr lang="en-US" sz="1200" dirty="0" err="1" smtClean="0"/>
              <a:t>tâm</a:t>
            </a:r>
            <a:r>
              <a:rPr lang="en-US" sz="1200" dirty="0" smtClean="0"/>
              <a:t> </a:t>
            </a:r>
            <a:r>
              <a:rPr lang="en-US" sz="1200" dirty="0" err="1" smtClean="0"/>
              <a:t>của</a:t>
            </a:r>
            <a:r>
              <a:rPr lang="en-US" sz="1200" dirty="0" smtClean="0"/>
              <a:t> </a:t>
            </a:r>
            <a:r>
              <a:rPr lang="en-US" sz="1200" dirty="0" err="1" smtClean="0"/>
              <a:t>dòng</a:t>
            </a:r>
            <a:r>
              <a:rPr lang="en-US" sz="1200" dirty="0" smtClean="0"/>
              <a:t> </a:t>
            </a:r>
            <a:r>
              <a:rPr lang="en-US" sz="1200" dirty="0" err="1" smtClean="0"/>
              <a:t>sản</a:t>
            </a:r>
            <a:r>
              <a:rPr lang="en-US" sz="1200" dirty="0" smtClean="0"/>
              <a:t> </a:t>
            </a:r>
            <a:r>
              <a:rPr lang="en-US" sz="1200" dirty="0" err="1" smtClean="0"/>
              <a:t>phẩm</a:t>
            </a:r>
            <a:r>
              <a:rPr lang="en-US" sz="1200" dirty="0" smtClean="0"/>
              <a:t> </a:t>
            </a:r>
            <a:r>
              <a:rPr lang="en-US" sz="1200" dirty="0" err="1" smtClean="0"/>
              <a:t>này</a:t>
            </a:r>
            <a:r>
              <a:rPr lang="en-US" sz="1200" dirty="0" smtClean="0"/>
              <a:t> </a:t>
            </a:r>
            <a:r>
              <a:rPr lang="en-US" sz="1200" dirty="0" err="1" smtClean="0"/>
              <a:t>là</a:t>
            </a:r>
            <a:r>
              <a:rPr lang="en-US" sz="1200" dirty="0" smtClean="0"/>
              <a:t> </a:t>
            </a:r>
            <a:r>
              <a:rPr lang="en-US" sz="1200" dirty="0" err="1" smtClean="0"/>
              <a:t>sự</a:t>
            </a:r>
            <a:r>
              <a:rPr lang="en-US" sz="1200" dirty="0" smtClean="0"/>
              <a:t> </a:t>
            </a:r>
            <a:r>
              <a:rPr lang="en-US" sz="1200" dirty="0" err="1" smtClean="0"/>
              <a:t>tuần</a:t>
            </a:r>
            <a:r>
              <a:rPr lang="en-US" sz="1200" dirty="0" smtClean="0"/>
              <a:t> </a:t>
            </a:r>
            <a:r>
              <a:rPr lang="en-US" sz="1200" dirty="0" err="1" smtClean="0"/>
              <a:t>hoàn</a:t>
            </a:r>
            <a:r>
              <a:rPr lang="en-US" sz="1200" dirty="0" smtClean="0"/>
              <a:t> </a:t>
            </a:r>
            <a:r>
              <a:rPr lang="en-US" sz="1200" dirty="0" err="1" smtClean="0"/>
              <a:t>máu</a:t>
            </a:r>
            <a:r>
              <a:rPr lang="en-US" sz="1200" dirty="0" smtClean="0"/>
              <a:t>, </a:t>
            </a:r>
            <a:r>
              <a:rPr lang="en-US" sz="1200" dirty="0" err="1" smtClean="0"/>
              <a:t>tập</a:t>
            </a:r>
            <a:r>
              <a:rPr lang="en-US" sz="1200" dirty="0" smtClean="0"/>
              <a:t> </a:t>
            </a:r>
            <a:r>
              <a:rPr lang="en-US" sz="1200" dirty="0" err="1" smtClean="0"/>
              <a:t>trung</a:t>
            </a:r>
            <a:r>
              <a:rPr lang="en-US" sz="1200" dirty="0" smtClean="0"/>
              <a:t> </a:t>
            </a:r>
            <a:r>
              <a:rPr lang="en-US" sz="1200" dirty="0" err="1" smtClean="0"/>
              <a:t>vào</a:t>
            </a:r>
            <a:r>
              <a:rPr lang="en-US" sz="1200" dirty="0" smtClean="0"/>
              <a:t> </a:t>
            </a:r>
            <a:r>
              <a:rPr lang="en-US" sz="1200" dirty="0" err="1" smtClean="0"/>
              <a:t>giai</a:t>
            </a:r>
            <a:r>
              <a:rPr lang="en-US" sz="1200" dirty="0" smtClean="0"/>
              <a:t> </a:t>
            </a:r>
            <a:r>
              <a:rPr lang="en-US" sz="1200" dirty="0" err="1" smtClean="0"/>
              <a:t>đoạn</a:t>
            </a:r>
            <a:r>
              <a:rPr lang="en-US" sz="1200" dirty="0" smtClean="0"/>
              <a:t> </a:t>
            </a:r>
            <a:r>
              <a:rPr lang="en-US" sz="1200" dirty="0" err="1" smtClean="0"/>
              <a:t>lão</a:t>
            </a:r>
            <a:r>
              <a:rPr lang="en-US" sz="1200" dirty="0" smtClean="0"/>
              <a:t> </a:t>
            </a:r>
            <a:r>
              <a:rPr lang="en-US" sz="1200" dirty="0" err="1" smtClean="0"/>
              <a:t>hoá</a:t>
            </a:r>
            <a:r>
              <a:rPr lang="en-US" sz="1200" dirty="0" smtClean="0"/>
              <a:t> </a:t>
            </a:r>
            <a:r>
              <a:rPr lang="en-US" sz="1200" dirty="0" err="1" smtClean="0"/>
              <a:t>sớm</a:t>
            </a:r>
            <a:r>
              <a:rPr lang="en-US" sz="1200" dirty="0" smtClean="0"/>
              <a:t>, </a:t>
            </a:r>
            <a:r>
              <a:rPr lang="en-US" sz="1200" dirty="0" err="1" smtClean="0"/>
              <a:t>kìm</a:t>
            </a:r>
            <a:r>
              <a:rPr lang="en-US" sz="1200" dirty="0" smtClean="0"/>
              <a:t> </a:t>
            </a:r>
            <a:r>
              <a:rPr lang="en-US" sz="1200" dirty="0" err="1" smtClean="0"/>
              <a:t>hãm</a:t>
            </a:r>
            <a:r>
              <a:rPr lang="en-US" sz="1200" dirty="0" smtClean="0"/>
              <a:t> </a:t>
            </a:r>
            <a:r>
              <a:rPr lang="en-US" sz="1200" dirty="0" err="1" smtClean="0"/>
              <a:t>giai</a:t>
            </a:r>
            <a:r>
              <a:rPr lang="en-US" sz="1200" dirty="0" smtClean="0"/>
              <a:t> </a:t>
            </a:r>
            <a:r>
              <a:rPr lang="en-US" sz="1200" dirty="0" err="1" smtClean="0"/>
              <a:t>đoạn</a:t>
            </a:r>
            <a:r>
              <a:rPr lang="en-US" sz="1200" dirty="0" smtClean="0"/>
              <a:t> </a:t>
            </a:r>
            <a:r>
              <a:rPr lang="en-US" sz="1200" dirty="0" err="1" smtClean="0"/>
              <a:t>này</a:t>
            </a:r>
            <a:r>
              <a:rPr lang="en-US" sz="1200" dirty="0" smtClean="0"/>
              <a:t>. The Chateau de </a:t>
            </a:r>
            <a:r>
              <a:rPr lang="en-US" sz="1200" dirty="0" err="1" smtClean="0"/>
              <a:t>Beaute</a:t>
            </a:r>
            <a:r>
              <a:rPr lang="en-US" sz="1200" dirty="0" smtClean="0"/>
              <a:t> </a:t>
            </a:r>
            <a:r>
              <a:rPr lang="en-US" sz="1200" dirty="0" err="1" smtClean="0"/>
              <a:t>có</a:t>
            </a:r>
            <a:r>
              <a:rPr lang="en-US" sz="1200" dirty="0" smtClean="0"/>
              <a:t> </a:t>
            </a:r>
            <a:r>
              <a:rPr lang="en-US" sz="1200" dirty="0" err="1" smtClean="0"/>
              <a:t>thể</a:t>
            </a:r>
            <a:r>
              <a:rPr lang="en-US" sz="1200" dirty="0" smtClean="0"/>
              <a:t> </a:t>
            </a:r>
            <a:r>
              <a:rPr lang="en-US" sz="1200" dirty="0" err="1" smtClean="0"/>
              <a:t>coi</a:t>
            </a:r>
            <a:r>
              <a:rPr lang="en-US" sz="1200" dirty="0" smtClean="0"/>
              <a:t> </a:t>
            </a:r>
            <a:r>
              <a:rPr lang="en-US" sz="1200" dirty="0" err="1" smtClean="0"/>
              <a:t>là</a:t>
            </a:r>
            <a:r>
              <a:rPr lang="en-US" sz="1200" dirty="0" smtClean="0"/>
              <a:t> 1 </a:t>
            </a:r>
            <a:r>
              <a:rPr lang="en-US" sz="1200" dirty="0" err="1" smtClean="0"/>
              <a:t>dòng</a:t>
            </a:r>
            <a:r>
              <a:rPr lang="en-US" sz="1200" dirty="0" smtClean="0"/>
              <a:t> </a:t>
            </a:r>
            <a:r>
              <a:rPr lang="en-US" sz="1200" dirty="0" err="1" smtClean="0"/>
              <a:t>sản</a:t>
            </a:r>
            <a:r>
              <a:rPr lang="en-US" sz="1200" dirty="0" smtClean="0"/>
              <a:t> </a:t>
            </a:r>
            <a:r>
              <a:rPr lang="en-US" sz="1200" dirty="0" err="1" smtClean="0"/>
              <a:t>phẩm</a:t>
            </a:r>
            <a:r>
              <a:rPr lang="en-US" sz="1200" dirty="0" smtClean="0"/>
              <a:t> </a:t>
            </a:r>
            <a:r>
              <a:rPr lang="en-US" sz="1200" dirty="0" err="1" smtClean="0"/>
              <a:t>sạch</a:t>
            </a:r>
            <a:r>
              <a:rPr lang="en-US" sz="1200" dirty="0" smtClean="0"/>
              <a:t> </a:t>
            </a:r>
            <a:r>
              <a:rPr lang="en-US" sz="1200" dirty="0" err="1" smtClean="0"/>
              <a:t>và</a:t>
            </a:r>
            <a:r>
              <a:rPr lang="en-US" sz="1200" dirty="0" smtClean="0"/>
              <a:t> </a:t>
            </a:r>
            <a:r>
              <a:rPr lang="en-US" sz="1200" dirty="0" err="1" smtClean="0"/>
              <a:t>mang</a:t>
            </a:r>
            <a:r>
              <a:rPr lang="en-US" sz="1200" dirty="0" smtClean="0"/>
              <a:t> </a:t>
            </a:r>
            <a:r>
              <a:rPr lang="en-US" sz="1200" dirty="0" err="1" smtClean="0"/>
              <a:t>lại</a:t>
            </a:r>
            <a:r>
              <a:rPr lang="en-US" sz="1200" dirty="0" smtClean="0"/>
              <a:t> </a:t>
            </a:r>
            <a:r>
              <a:rPr lang="en-US" sz="1200" dirty="0" err="1" smtClean="0"/>
              <a:t>hiệu</a:t>
            </a:r>
            <a:r>
              <a:rPr lang="en-US" sz="1200" dirty="0" smtClean="0"/>
              <a:t> </a:t>
            </a:r>
            <a:r>
              <a:rPr lang="en-US" sz="1200" dirty="0" err="1" smtClean="0"/>
              <a:t>quả</a:t>
            </a:r>
            <a:r>
              <a:rPr lang="en-US" sz="1200" dirty="0" smtClean="0"/>
              <a:t> </a:t>
            </a:r>
            <a:r>
              <a:rPr lang="en-US" sz="1200" dirty="0" err="1" smtClean="0"/>
              <a:t>vô</a:t>
            </a:r>
            <a:r>
              <a:rPr lang="en-US" sz="1200" dirty="0" smtClean="0"/>
              <a:t> </a:t>
            </a:r>
            <a:r>
              <a:rPr lang="en-US" sz="1200" dirty="0" err="1" smtClean="0"/>
              <a:t>cùng</a:t>
            </a:r>
            <a:r>
              <a:rPr lang="en-US" sz="1200" dirty="0" smtClean="0"/>
              <a:t> </a:t>
            </a:r>
            <a:r>
              <a:rPr lang="en-US" sz="1200" dirty="0" err="1" smtClean="0"/>
              <a:t>ấn</a:t>
            </a:r>
            <a:r>
              <a:rPr lang="en-US" sz="1200" dirty="0" smtClean="0"/>
              <a:t> </a:t>
            </a:r>
            <a:r>
              <a:rPr lang="en-US" sz="1200" dirty="0" err="1" smtClean="0"/>
              <a:t>tượng</a:t>
            </a:r>
            <a:r>
              <a:rPr lang="en-US" sz="1200" dirty="0" smtClean="0"/>
              <a:t>.</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endParaRPr lang="en-US" dirty="0"/>
          </a:p>
        </p:txBody>
      </p:sp>
      <p:sp>
        <p:nvSpPr>
          <p:cNvPr id="4" name="Slide Number Placeholder 3"/>
          <p:cNvSpPr>
            <a:spLocks noGrp="1"/>
          </p:cNvSpPr>
          <p:nvPr>
            <p:ph type="sldNum" sz="quarter" idx="10"/>
          </p:nvPr>
        </p:nvSpPr>
        <p:spPr/>
        <p:txBody>
          <a:bodyPr/>
          <a:lstStyle/>
          <a:p>
            <a:fld id="{928AC04E-BC6D-6C48-A3E0-3FF8A81EDA05}" type="slidenum">
              <a:rPr lang="en-US" smtClean="0"/>
              <a:pPr/>
              <a:t>11</a:t>
            </a:fld>
            <a:endParaRPr lang="en-US"/>
          </a:p>
        </p:txBody>
      </p:sp>
    </p:spTree>
    <p:extLst>
      <p:ext uri="{BB962C8B-B14F-4D97-AF65-F5344CB8AC3E}">
        <p14:creationId xmlns:p14="http://schemas.microsoft.com/office/powerpoint/2010/main" val="37346340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dirty="0" smtClean="0"/>
              <a:t>Rượu có chứa một vài axit như Tartaric , Malic , Butyric, Lactic và nhiều axits khác</a:t>
            </a:r>
          </a:p>
          <a:p>
            <a:r>
              <a:rPr lang="vi-VN" sz="1200" dirty="0" smtClean="0"/>
              <a:t>Tất cả các axit có trong sản phẩm của  Château de Beauté kết hợp những tính năng hiệu quả như: trẻ hóa da, tăng cường sản xuất collagen trong da, làm cho da trông tươi trẻ . Axit được tìm thấy trong rượu vang được biết đến để tăng cường vi tuần hoàn, tăng sức đề kháng của các tế bào máu và bảo vệ độ đàn hồi của da.</a:t>
            </a:r>
            <a:endParaRPr lang="en-US" sz="1200" dirty="0" smtClean="0"/>
          </a:p>
          <a:p>
            <a:pPr marL="12700" marR="5080">
              <a:lnSpc>
                <a:spcPts val="2800"/>
              </a:lnSpc>
            </a:pPr>
            <a:r>
              <a:rPr lang="pt-BR" sz="1200" dirty="0" err="1" smtClean="0"/>
              <a:t>Ghi</a:t>
            </a:r>
            <a:r>
              <a:rPr lang="pt-BR" sz="1200" dirty="0" smtClean="0"/>
              <a:t> chú: Chúng tôi hy vọng dòng sản phẩm có nguồn gốc từ rượu sẽ mang đến khả năng chống oxy hoá ở mức cao nhất. Chất chống oxy hoá ở đây cao hơn 20 lần so với vitamin C và 50 lần so với vitamin E.</a:t>
            </a:r>
          </a:p>
          <a:p>
            <a:pPr marL="12700" marR="5080">
              <a:lnSpc>
                <a:spcPts val="2800"/>
              </a:lnSpc>
            </a:pPr>
            <a:r>
              <a:rPr lang="pt-BR" sz="1200" dirty="0" smtClean="0"/>
              <a:t>H</a:t>
            </a:r>
            <a:r>
              <a:rPr lang="en-US" sz="1200" dirty="0" smtClean="0"/>
              <a:t>i</a:t>
            </a:r>
            <a:r>
              <a:rPr lang="pt-BR" sz="1200" dirty="0" smtClean="0"/>
              <a:t>ệu quả bảo vệ từ các thành phần trong dòng sản phẩm này mang lại là rất cao. Resveratrol cũng có khả năng kháng viêm rất hiệu quả.</a:t>
            </a:r>
          </a:p>
          <a:p>
            <a:endParaRPr lang="vi-VN" sz="1200" dirty="0" smtClean="0"/>
          </a:p>
          <a:p>
            <a:r>
              <a:rPr lang="vi-VN" sz="1200" dirty="0" smtClean="0"/>
              <a:t/>
            </a:r>
            <a:br>
              <a:rPr lang="vi-VN" sz="1200" dirty="0" smtClean="0"/>
            </a:br>
            <a:endParaRPr lang="vi-VN" sz="1200" dirty="0"/>
          </a:p>
        </p:txBody>
      </p:sp>
      <p:sp>
        <p:nvSpPr>
          <p:cNvPr id="4" name="Slide Number Placeholder 3"/>
          <p:cNvSpPr>
            <a:spLocks noGrp="1"/>
          </p:cNvSpPr>
          <p:nvPr>
            <p:ph type="sldNum" sz="quarter" idx="10"/>
          </p:nvPr>
        </p:nvSpPr>
        <p:spPr/>
        <p:txBody>
          <a:bodyPr/>
          <a:lstStyle/>
          <a:p>
            <a:fld id="{928AC04E-BC6D-6C48-A3E0-3FF8A81EDA05}" type="slidenum">
              <a:rPr lang="en-US" smtClean="0"/>
              <a:pPr/>
              <a:t>12</a:t>
            </a:fld>
            <a:endParaRPr lang="en-US"/>
          </a:p>
        </p:txBody>
      </p:sp>
    </p:spTree>
    <p:extLst>
      <p:ext uri="{BB962C8B-B14F-4D97-AF65-F5344CB8AC3E}">
        <p14:creationId xmlns:p14="http://schemas.microsoft.com/office/powerpoint/2010/main" val="4827321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smtClean="0"/>
              <a:t>Phytoalexin</a:t>
            </a:r>
            <a:r>
              <a:rPr lang="en-US" dirty="0" smtClean="0"/>
              <a:t> (phenol </a:t>
            </a:r>
            <a:r>
              <a:rPr lang="en-US" dirty="0" err="1" smtClean="0"/>
              <a:t>tự</a:t>
            </a:r>
            <a:r>
              <a:rPr lang="en-US" dirty="0" smtClean="0"/>
              <a:t> </a:t>
            </a:r>
            <a:r>
              <a:rPr lang="en-US" dirty="0" err="1" smtClean="0"/>
              <a:t>nhiên</a:t>
            </a:r>
            <a:r>
              <a:rPr lang="en-US" baseline="0" dirty="0" smtClean="0"/>
              <a:t> </a:t>
            </a:r>
            <a:r>
              <a:rPr lang="en-US" baseline="0" dirty="0" err="1" smtClean="0"/>
              <a:t>từ</a:t>
            </a:r>
            <a:r>
              <a:rPr lang="en-US" baseline="0" dirty="0" smtClean="0"/>
              <a:t> </a:t>
            </a:r>
            <a:r>
              <a:rPr lang="en-US" baseline="0" dirty="0" err="1" smtClean="0"/>
              <a:t>thực</a:t>
            </a:r>
            <a:r>
              <a:rPr lang="en-US" baseline="0" dirty="0" smtClean="0"/>
              <a:t> </a:t>
            </a:r>
            <a:r>
              <a:rPr lang="en-US" baseline="0" dirty="0" err="1" smtClean="0"/>
              <a:t>vật</a:t>
            </a:r>
            <a:r>
              <a:rPr lang="en-US" baseline="0" dirty="0" smtClean="0"/>
              <a:t>) </a:t>
            </a:r>
            <a:r>
              <a:rPr lang="en-US" dirty="0" err="1" smtClean="0"/>
              <a:t>cũng</a:t>
            </a:r>
            <a:r>
              <a:rPr lang="en-US" dirty="0" smtClean="0"/>
              <a:t> </a:t>
            </a:r>
            <a:r>
              <a:rPr lang="en-US" dirty="0" err="1" smtClean="0"/>
              <a:t>có</a:t>
            </a:r>
            <a:r>
              <a:rPr lang="en-US" dirty="0" smtClean="0"/>
              <a:t> carbolic acid C6H5OH – </a:t>
            </a:r>
            <a:r>
              <a:rPr lang="en-US" dirty="0" err="1" smtClean="0"/>
              <a:t>có</a:t>
            </a:r>
            <a:r>
              <a:rPr lang="en-US" dirty="0" smtClean="0"/>
              <a:t> </a:t>
            </a:r>
            <a:r>
              <a:rPr lang="en-US" dirty="0" err="1" smtClean="0"/>
              <a:t>tác</a:t>
            </a:r>
            <a:r>
              <a:rPr lang="en-US" dirty="0" smtClean="0"/>
              <a:t> </a:t>
            </a:r>
            <a:r>
              <a:rPr lang="en-US" dirty="0" err="1" smtClean="0"/>
              <a:t>dụng</a:t>
            </a:r>
            <a:r>
              <a:rPr lang="en-US" dirty="0" smtClean="0"/>
              <a:t> </a:t>
            </a:r>
            <a:r>
              <a:rPr lang="en-US" dirty="0" err="1" smtClean="0"/>
              <a:t>làm</a:t>
            </a:r>
            <a:r>
              <a:rPr lang="en-US" dirty="0" smtClean="0"/>
              <a:t> </a:t>
            </a:r>
            <a:r>
              <a:rPr lang="en-US" dirty="0" err="1" smtClean="0"/>
              <a:t>giảm</a:t>
            </a:r>
            <a:r>
              <a:rPr lang="en-US" dirty="0" smtClean="0"/>
              <a:t> </a:t>
            </a:r>
            <a:r>
              <a:rPr lang="en-US" dirty="0" err="1" smtClean="0"/>
              <a:t>quá</a:t>
            </a:r>
            <a:r>
              <a:rPr lang="en-US" dirty="0" smtClean="0"/>
              <a:t> </a:t>
            </a:r>
            <a:r>
              <a:rPr lang="en-US" dirty="0" err="1" smtClean="0"/>
              <a:t>trình</a:t>
            </a:r>
            <a:r>
              <a:rPr lang="en-US" dirty="0" smtClean="0"/>
              <a:t> oxy </a:t>
            </a:r>
            <a:r>
              <a:rPr lang="en-US" dirty="0" err="1" smtClean="0"/>
              <a:t>hoá</a:t>
            </a:r>
            <a:r>
              <a:rPr lang="en-US" dirty="0" smtClean="0"/>
              <a:t>,</a:t>
            </a:r>
            <a:r>
              <a:rPr lang="en-US" baseline="0" dirty="0" smtClean="0"/>
              <a:t> </a:t>
            </a:r>
            <a:r>
              <a:rPr lang="en-US" baseline="0" dirty="0" err="1" smtClean="0"/>
              <a:t>có</a:t>
            </a:r>
            <a:r>
              <a:rPr lang="en-US" baseline="0" dirty="0" smtClean="0"/>
              <a:t> </a:t>
            </a:r>
            <a:r>
              <a:rPr lang="en-US" baseline="0" dirty="0" err="1" smtClean="0"/>
              <a:t>tính</a:t>
            </a:r>
            <a:r>
              <a:rPr lang="en-US" baseline="0" dirty="0" smtClean="0"/>
              <a:t> </a:t>
            </a:r>
            <a:r>
              <a:rPr lang="en-US" baseline="0" dirty="0" err="1" smtClean="0"/>
              <a:t>axit</a:t>
            </a:r>
            <a:r>
              <a:rPr lang="en-US" baseline="0" dirty="0" smtClean="0"/>
              <a:t> </a:t>
            </a:r>
            <a:r>
              <a:rPr lang="en-US" baseline="0" dirty="0" err="1" smtClean="0"/>
              <a:t>nhưng</a:t>
            </a:r>
            <a:r>
              <a:rPr lang="en-US" baseline="0" dirty="0" smtClean="0"/>
              <a:t> </a:t>
            </a:r>
            <a:r>
              <a:rPr lang="en-US" baseline="0" dirty="0" err="1" smtClean="0"/>
              <a:t>rất</a:t>
            </a:r>
            <a:r>
              <a:rPr lang="en-US" baseline="0" dirty="0" smtClean="0"/>
              <a:t> </a:t>
            </a:r>
            <a:r>
              <a:rPr lang="en-US" baseline="0" dirty="0" err="1" smtClean="0"/>
              <a:t>yếu</a:t>
            </a:r>
            <a:r>
              <a:rPr lang="en-US" baseline="0" dirty="0" smtClean="0"/>
              <a:t>. NÓ </a:t>
            </a:r>
            <a:r>
              <a:rPr lang="en-US" baseline="0" dirty="0" err="1" smtClean="0"/>
              <a:t>có</a:t>
            </a:r>
            <a:r>
              <a:rPr lang="en-US" baseline="0" dirty="0" smtClean="0"/>
              <a:t> </a:t>
            </a:r>
            <a:r>
              <a:rPr lang="en-US" baseline="0" dirty="0" err="1" smtClean="0"/>
              <a:t>tác</a:t>
            </a:r>
            <a:r>
              <a:rPr lang="en-US" baseline="0" dirty="0" smtClean="0"/>
              <a:t> </a:t>
            </a:r>
            <a:r>
              <a:rPr lang="en-US" baseline="0" dirty="0" err="1" smtClean="0"/>
              <a:t>dụng</a:t>
            </a:r>
            <a:r>
              <a:rPr lang="en-US" baseline="0" dirty="0" smtClean="0"/>
              <a:t> </a:t>
            </a:r>
            <a:r>
              <a:rPr lang="en-US" baseline="0" dirty="0" err="1" smtClean="0"/>
              <a:t>lên</a:t>
            </a:r>
            <a:r>
              <a:rPr lang="en-US" baseline="0" dirty="0" smtClean="0"/>
              <a:t> </a:t>
            </a:r>
            <a:r>
              <a:rPr lang="en-US" baseline="0" dirty="0" err="1" smtClean="0"/>
              <a:t>các</a:t>
            </a:r>
            <a:r>
              <a:rPr lang="en-US" baseline="0" dirty="0" smtClean="0"/>
              <a:t> Telomere </a:t>
            </a:r>
            <a:r>
              <a:rPr lang="en-US" baseline="0" dirty="0" err="1" smtClean="0"/>
              <a:t>làm</a:t>
            </a:r>
            <a:r>
              <a:rPr lang="en-US" baseline="0" dirty="0" smtClean="0"/>
              <a:t> </a:t>
            </a:r>
            <a:r>
              <a:rPr lang="en-US" baseline="0" dirty="0" err="1" smtClean="0"/>
              <a:t>tăng</a:t>
            </a:r>
            <a:r>
              <a:rPr lang="en-US" baseline="0" dirty="0" smtClean="0"/>
              <a:t> </a:t>
            </a:r>
            <a:r>
              <a:rPr lang="en-US" baseline="0" dirty="0" err="1" smtClean="0"/>
              <a:t>chiều</a:t>
            </a:r>
            <a:r>
              <a:rPr lang="en-US" baseline="0" dirty="0" smtClean="0"/>
              <a:t> </a:t>
            </a:r>
            <a:r>
              <a:rPr lang="en-US" baseline="0" dirty="0" err="1" smtClean="0"/>
              <a:t>dài</a:t>
            </a:r>
            <a:r>
              <a:rPr lang="en-US" baseline="0" dirty="0" smtClean="0"/>
              <a:t> </a:t>
            </a:r>
            <a:r>
              <a:rPr lang="en-US" baseline="0" dirty="0" err="1" smtClean="0"/>
              <a:t>của</a:t>
            </a:r>
            <a:r>
              <a:rPr lang="en-US" baseline="0" dirty="0" smtClean="0"/>
              <a:t> telomere (</a:t>
            </a:r>
            <a:r>
              <a:rPr lang="en-US" baseline="0" dirty="0" err="1" smtClean="0"/>
              <a:t>một</a:t>
            </a:r>
            <a:r>
              <a:rPr lang="en-US" baseline="0" dirty="0" smtClean="0"/>
              <a:t> </a:t>
            </a:r>
            <a:r>
              <a:rPr lang="en-US" baseline="0" dirty="0" err="1" smtClean="0"/>
              <a:t>đầu</a:t>
            </a:r>
            <a:r>
              <a:rPr lang="en-US" baseline="0" dirty="0" smtClean="0"/>
              <a:t> </a:t>
            </a:r>
            <a:r>
              <a:rPr lang="en-US" baseline="0" dirty="0" err="1" smtClean="0"/>
              <a:t>mũ</a:t>
            </a:r>
            <a:r>
              <a:rPr lang="en-US" baseline="0" dirty="0" smtClean="0"/>
              <a:t> </a:t>
            </a:r>
            <a:r>
              <a:rPr lang="en-US" baseline="0" dirty="0" err="1" smtClean="0"/>
              <a:t>nhỏ</a:t>
            </a:r>
            <a:r>
              <a:rPr lang="en-US" baseline="0" dirty="0" smtClean="0"/>
              <a:t> </a:t>
            </a:r>
            <a:r>
              <a:rPr lang="en-US" baseline="0" dirty="0" err="1" smtClean="0"/>
              <a:t>ở</a:t>
            </a:r>
            <a:r>
              <a:rPr lang="en-US" baseline="0" dirty="0" smtClean="0"/>
              <a:t> </a:t>
            </a:r>
            <a:r>
              <a:rPr lang="en-US" baseline="0" dirty="0" err="1" smtClean="0"/>
              <a:t>cuối</a:t>
            </a:r>
            <a:r>
              <a:rPr lang="en-US" baseline="0" dirty="0" smtClean="0"/>
              <a:t> </a:t>
            </a:r>
            <a:r>
              <a:rPr lang="en-US" baseline="0" dirty="0" err="1" smtClean="0"/>
              <a:t>sợi</a:t>
            </a:r>
            <a:r>
              <a:rPr lang="en-US" baseline="0" dirty="0" smtClean="0"/>
              <a:t> DNA </a:t>
            </a:r>
            <a:r>
              <a:rPr lang="en-US" baseline="0" dirty="0" err="1" smtClean="0"/>
              <a:t>mà</a:t>
            </a:r>
            <a:r>
              <a:rPr lang="en-US" baseline="0" dirty="0" smtClean="0"/>
              <a:t> </a:t>
            </a:r>
            <a:r>
              <a:rPr lang="en-US" baseline="0" dirty="0" err="1" smtClean="0"/>
              <a:t>có</a:t>
            </a:r>
            <a:r>
              <a:rPr lang="en-US" baseline="0" dirty="0" smtClean="0"/>
              <a:t> </a:t>
            </a:r>
            <a:r>
              <a:rPr lang="en-US" baseline="0" dirty="0" err="1" smtClean="0"/>
              <a:t>lquan</a:t>
            </a:r>
            <a:r>
              <a:rPr lang="en-US" baseline="0" dirty="0" smtClean="0"/>
              <a:t> </a:t>
            </a:r>
            <a:r>
              <a:rPr lang="en-US" baseline="0" dirty="0" err="1" smtClean="0"/>
              <a:t>đến</a:t>
            </a:r>
            <a:r>
              <a:rPr lang="en-US" baseline="0" dirty="0" smtClean="0"/>
              <a:t> </a:t>
            </a:r>
            <a:r>
              <a:rPr lang="en-US" baseline="0" dirty="0" err="1" smtClean="0"/>
              <a:t>quá</a:t>
            </a:r>
            <a:r>
              <a:rPr lang="en-US" baseline="0" dirty="0" smtClean="0"/>
              <a:t> </a:t>
            </a:r>
            <a:r>
              <a:rPr lang="en-US" baseline="0" dirty="0" err="1" smtClean="0"/>
              <a:t>trình</a:t>
            </a:r>
            <a:r>
              <a:rPr lang="en-US" baseline="0" dirty="0" smtClean="0"/>
              <a:t> </a:t>
            </a:r>
            <a:r>
              <a:rPr lang="en-US" baseline="0" dirty="0" err="1" smtClean="0"/>
              <a:t>lão</a:t>
            </a:r>
            <a:r>
              <a:rPr lang="en-US" baseline="0" dirty="0" smtClean="0"/>
              <a:t> </a:t>
            </a:r>
            <a:r>
              <a:rPr lang="en-US" baseline="0" dirty="0" err="1" smtClean="0"/>
              <a:t>hoá</a:t>
            </a:r>
            <a:r>
              <a:rPr lang="en-US" baseline="0" dirty="0" smtClean="0"/>
              <a:t>). </a:t>
            </a:r>
            <a:endParaRPr lang="en-US" dirty="0" smtClean="0"/>
          </a:p>
          <a:p>
            <a:r>
              <a:rPr lang="en-US" b="1" dirty="0" smtClean="0"/>
              <a:t>Flavonoid: </a:t>
            </a:r>
            <a:r>
              <a:rPr lang="en-US" dirty="0" err="1" smtClean="0"/>
              <a:t>là</a:t>
            </a:r>
            <a:r>
              <a:rPr lang="en-US" dirty="0" smtClean="0"/>
              <a:t> </a:t>
            </a:r>
            <a:r>
              <a:rPr lang="en-US" dirty="0" err="1" smtClean="0"/>
              <a:t>một</a:t>
            </a:r>
            <a:r>
              <a:rPr lang="en-US" dirty="0" smtClean="0"/>
              <a:t> </a:t>
            </a:r>
            <a:r>
              <a:rPr lang="en-US" dirty="0" err="1" smtClean="0"/>
              <a:t>loại</a:t>
            </a:r>
            <a:r>
              <a:rPr lang="en-US" dirty="0" smtClean="0"/>
              <a:t> </a:t>
            </a:r>
            <a:r>
              <a:rPr lang="en-US" dirty="0" err="1" smtClean="0"/>
              <a:t>chất</a:t>
            </a:r>
            <a:r>
              <a:rPr lang="en-US" dirty="0" smtClean="0"/>
              <a:t> </a:t>
            </a:r>
            <a:r>
              <a:rPr lang="en-US" dirty="0" err="1" smtClean="0"/>
              <a:t>chuyển</a:t>
            </a:r>
            <a:r>
              <a:rPr lang="en-US" dirty="0" smtClean="0"/>
              <a:t> </a:t>
            </a:r>
            <a:r>
              <a:rPr lang="en-US" dirty="0" err="1" smtClean="0"/>
              <a:t>hoá</a:t>
            </a:r>
            <a:r>
              <a:rPr lang="en-US" dirty="0" smtClean="0"/>
              <a:t> </a:t>
            </a:r>
            <a:r>
              <a:rPr lang="en-US" dirty="0" err="1" smtClean="0"/>
              <a:t>trung</a:t>
            </a:r>
            <a:r>
              <a:rPr lang="en-US" dirty="0" smtClean="0"/>
              <a:t> </a:t>
            </a:r>
            <a:r>
              <a:rPr lang="en-US" dirty="0" err="1" smtClean="0"/>
              <a:t>gian</a:t>
            </a:r>
            <a:r>
              <a:rPr lang="en-US" dirty="0" smtClean="0"/>
              <a:t> </a:t>
            </a:r>
            <a:r>
              <a:rPr lang="en-US" dirty="0" err="1" smtClean="0"/>
              <a:t>của</a:t>
            </a:r>
            <a:r>
              <a:rPr lang="en-US" dirty="0" smtClean="0"/>
              <a:t> </a:t>
            </a:r>
            <a:r>
              <a:rPr lang="en-US" dirty="0" err="1" smtClean="0"/>
              <a:t>thực</a:t>
            </a:r>
            <a:r>
              <a:rPr lang="en-US" dirty="0" smtClean="0"/>
              <a:t> </a:t>
            </a:r>
            <a:r>
              <a:rPr lang="en-US" dirty="0" err="1" smtClean="0"/>
              <a:t>vật</a:t>
            </a:r>
            <a:r>
              <a:rPr lang="en-US" dirty="0" smtClean="0"/>
              <a:t>, </a:t>
            </a:r>
            <a:r>
              <a:rPr lang="en-US" dirty="0" err="1" smtClean="0"/>
              <a:t>còn</a:t>
            </a:r>
            <a:r>
              <a:rPr lang="en-US" dirty="0" smtClean="0"/>
              <a:t> </a:t>
            </a:r>
            <a:r>
              <a:rPr lang="en-US" dirty="0" err="1" smtClean="0"/>
              <a:t>được</a:t>
            </a:r>
            <a:r>
              <a:rPr lang="en-US" dirty="0" smtClean="0"/>
              <a:t> </a:t>
            </a:r>
            <a:r>
              <a:rPr lang="en-US" dirty="0" err="1" smtClean="0"/>
              <a:t>gọi</a:t>
            </a:r>
            <a:r>
              <a:rPr lang="en-US" dirty="0" smtClean="0"/>
              <a:t> </a:t>
            </a:r>
            <a:r>
              <a:rPr lang="en-US" dirty="0" err="1" smtClean="0"/>
              <a:t>là</a:t>
            </a:r>
            <a:r>
              <a:rPr lang="en-US" dirty="0" smtClean="0"/>
              <a:t> vitamin P </a:t>
            </a:r>
            <a:r>
              <a:rPr lang="en-US" dirty="0" err="1" smtClean="0"/>
              <a:t>vì</a:t>
            </a:r>
            <a:r>
              <a:rPr lang="en-US" dirty="0" smtClean="0"/>
              <a:t> </a:t>
            </a:r>
            <a:r>
              <a:rPr lang="en-US" dirty="0" err="1" smtClean="0"/>
              <a:t>có</a:t>
            </a:r>
            <a:r>
              <a:rPr lang="en-US" dirty="0" smtClean="0"/>
              <a:t> </a:t>
            </a:r>
            <a:r>
              <a:rPr lang="en-US" dirty="0" err="1" smtClean="0"/>
              <a:t>tác</a:t>
            </a:r>
            <a:r>
              <a:rPr lang="en-US" dirty="0" smtClean="0"/>
              <a:t> </a:t>
            </a:r>
            <a:r>
              <a:rPr lang="en-US" dirty="0" err="1" smtClean="0"/>
              <a:t>dụng</a:t>
            </a:r>
            <a:r>
              <a:rPr lang="en-US" dirty="0" smtClean="0"/>
              <a:t> </a:t>
            </a:r>
            <a:r>
              <a:rPr lang="en-US" dirty="0" err="1" smtClean="0"/>
              <a:t>thẩm</a:t>
            </a:r>
            <a:r>
              <a:rPr lang="en-US" dirty="0" smtClean="0"/>
              <a:t> </a:t>
            </a:r>
            <a:r>
              <a:rPr lang="en-US" dirty="0" err="1" smtClean="0"/>
              <a:t>thấu</a:t>
            </a:r>
            <a:r>
              <a:rPr lang="en-US" dirty="0" smtClean="0"/>
              <a:t> </a:t>
            </a:r>
            <a:r>
              <a:rPr lang="en-US" dirty="0" err="1" smtClean="0"/>
              <a:t>vào</a:t>
            </a:r>
            <a:r>
              <a:rPr lang="en-US" dirty="0" smtClean="0"/>
              <a:t> </a:t>
            </a:r>
            <a:r>
              <a:rPr lang="en-US" dirty="0" err="1" smtClean="0"/>
              <a:t>thành</a:t>
            </a:r>
            <a:r>
              <a:rPr lang="en-US" dirty="0" smtClean="0"/>
              <a:t> </a:t>
            </a:r>
            <a:r>
              <a:rPr lang="en-US" dirty="0" err="1" smtClean="0"/>
              <a:t>mạch</a:t>
            </a:r>
            <a:r>
              <a:rPr lang="en-US" dirty="0" smtClean="0"/>
              <a:t> </a:t>
            </a:r>
            <a:r>
              <a:rPr lang="en-US" dirty="0" err="1" smtClean="0"/>
              <a:t>máu</a:t>
            </a:r>
            <a:r>
              <a:rPr lang="en-US" dirty="0" smtClean="0"/>
              <a:t>. </a:t>
            </a:r>
            <a:r>
              <a:rPr lang="en-US" dirty="0" err="1" smtClean="0"/>
              <a:t>Đây</a:t>
            </a:r>
            <a:r>
              <a:rPr lang="en-US" dirty="0" smtClean="0"/>
              <a:t> </a:t>
            </a:r>
            <a:r>
              <a:rPr lang="en-US" dirty="0" err="1" smtClean="0"/>
              <a:t>là</a:t>
            </a:r>
            <a:r>
              <a:rPr lang="en-US" dirty="0" smtClean="0"/>
              <a:t> </a:t>
            </a:r>
            <a:r>
              <a:rPr lang="en-US" dirty="0" err="1" smtClean="0"/>
              <a:t>sắc</a:t>
            </a:r>
            <a:r>
              <a:rPr lang="en-US" dirty="0" smtClean="0"/>
              <a:t> </a:t>
            </a:r>
            <a:r>
              <a:rPr lang="en-US" dirty="0" err="1" smtClean="0"/>
              <a:t>tố</a:t>
            </a:r>
            <a:r>
              <a:rPr lang="en-US" dirty="0" smtClean="0"/>
              <a:t> </a:t>
            </a:r>
            <a:r>
              <a:rPr lang="en-US" dirty="0" err="1" smtClean="0"/>
              <a:t>sinh</a:t>
            </a:r>
            <a:r>
              <a:rPr lang="en-US" dirty="0" smtClean="0"/>
              <a:t> </a:t>
            </a:r>
            <a:r>
              <a:rPr lang="en-US" dirty="0" err="1" smtClean="0"/>
              <a:t>học</a:t>
            </a:r>
            <a:r>
              <a:rPr lang="en-US" dirty="0" smtClean="0"/>
              <a:t>, </a:t>
            </a:r>
            <a:r>
              <a:rPr lang="en-US" dirty="0" err="1" smtClean="0"/>
              <a:t>sắc</a:t>
            </a:r>
            <a:r>
              <a:rPr lang="en-US" dirty="0" smtClean="0"/>
              <a:t> </a:t>
            </a:r>
            <a:r>
              <a:rPr lang="en-US" dirty="0" err="1" smtClean="0"/>
              <a:t>tố</a:t>
            </a:r>
            <a:r>
              <a:rPr lang="en-US" dirty="0" smtClean="0"/>
              <a:t> </a:t>
            </a:r>
            <a:r>
              <a:rPr lang="en-US" dirty="0" err="1" smtClean="0"/>
              <a:t>thực</a:t>
            </a:r>
            <a:r>
              <a:rPr lang="en-US" dirty="0" smtClean="0"/>
              <a:t> </a:t>
            </a:r>
            <a:r>
              <a:rPr lang="en-US" dirty="0" err="1" smtClean="0"/>
              <a:t>vật</a:t>
            </a:r>
            <a:r>
              <a:rPr lang="en-US" dirty="0" smtClean="0"/>
              <a:t> </a:t>
            </a:r>
            <a:r>
              <a:rPr lang="en-US" dirty="0" err="1" smtClean="0"/>
              <a:t>quan</a:t>
            </a:r>
            <a:r>
              <a:rPr lang="en-US" dirty="0" smtClean="0"/>
              <a:t> </a:t>
            </a:r>
            <a:r>
              <a:rPr lang="en-US" dirty="0" err="1" smtClean="0"/>
              <a:t>trọng</a:t>
            </a:r>
            <a:r>
              <a:rPr lang="en-US" dirty="0" smtClean="0"/>
              <a:t> </a:t>
            </a:r>
            <a:r>
              <a:rPr lang="en-US" dirty="0" err="1" smtClean="0"/>
              <a:t>tạo</a:t>
            </a:r>
            <a:r>
              <a:rPr lang="en-US" dirty="0" smtClean="0"/>
              <a:t> </a:t>
            </a:r>
            <a:r>
              <a:rPr lang="en-US" dirty="0" err="1" smtClean="0"/>
              <a:t>ra</a:t>
            </a:r>
            <a:r>
              <a:rPr lang="en-US" dirty="0" smtClean="0"/>
              <a:t> </a:t>
            </a:r>
            <a:r>
              <a:rPr lang="en-US" dirty="0" err="1" smtClean="0"/>
              <a:t>màu</a:t>
            </a:r>
            <a:r>
              <a:rPr lang="en-US" dirty="0" smtClean="0"/>
              <a:t> </a:t>
            </a:r>
            <a:r>
              <a:rPr lang="en-US" dirty="0" err="1" smtClean="0"/>
              <a:t>sắc</a:t>
            </a:r>
            <a:r>
              <a:rPr lang="en-US" dirty="0" smtClean="0"/>
              <a:t>. </a:t>
            </a:r>
            <a:endParaRPr lang="en-US" dirty="0"/>
          </a:p>
        </p:txBody>
      </p:sp>
      <p:sp>
        <p:nvSpPr>
          <p:cNvPr id="4" name="Slide Number Placeholder 3"/>
          <p:cNvSpPr>
            <a:spLocks noGrp="1"/>
          </p:cNvSpPr>
          <p:nvPr>
            <p:ph type="sldNum" sz="quarter" idx="10"/>
          </p:nvPr>
        </p:nvSpPr>
        <p:spPr/>
        <p:txBody>
          <a:bodyPr/>
          <a:lstStyle/>
          <a:p>
            <a:fld id="{928AC04E-BC6D-6C48-A3E0-3FF8A81EDA05}" type="slidenum">
              <a:rPr lang="en-US" smtClean="0"/>
              <a:pPr/>
              <a:t>13</a:t>
            </a:fld>
            <a:endParaRPr lang="en-US"/>
          </a:p>
        </p:txBody>
      </p:sp>
    </p:spTree>
    <p:extLst>
      <p:ext uri="{BB962C8B-B14F-4D97-AF65-F5344CB8AC3E}">
        <p14:creationId xmlns:p14="http://schemas.microsoft.com/office/powerpoint/2010/main" val="13240160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r>
              <a:rPr lang="en-US" dirty="0" err="1" smtClean="0"/>
              <a:t>Được</a:t>
            </a:r>
            <a:r>
              <a:rPr lang="en-US" dirty="0" smtClean="0"/>
              <a:t> </a:t>
            </a:r>
            <a:r>
              <a:rPr lang="en-US" dirty="0" err="1" smtClean="0"/>
              <a:t>cấu</a:t>
            </a:r>
            <a:r>
              <a:rPr lang="en-US" dirty="0" smtClean="0"/>
              <a:t> </a:t>
            </a:r>
            <a:r>
              <a:rPr lang="en-US" dirty="0" err="1" smtClean="0"/>
              <a:t>thành</a:t>
            </a:r>
            <a:r>
              <a:rPr lang="en-US" dirty="0" smtClean="0"/>
              <a:t> </a:t>
            </a:r>
            <a:r>
              <a:rPr lang="en-US" dirty="0" err="1" smtClean="0"/>
              <a:t>từ</a:t>
            </a:r>
            <a:r>
              <a:rPr lang="en-US" dirty="0" smtClean="0"/>
              <a:t> </a:t>
            </a:r>
            <a:r>
              <a:rPr lang="en-US" dirty="0" err="1" smtClean="0"/>
              <a:t>các</a:t>
            </a:r>
            <a:r>
              <a:rPr lang="en-US" dirty="0" smtClean="0"/>
              <a:t> </a:t>
            </a:r>
            <a:r>
              <a:rPr lang="en-US" dirty="0" err="1" smtClean="0"/>
              <a:t>đơn</a:t>
            </a:r>
            <a:r>
              <a:rPr lang="en-US" dirty="0" smtClean="0"/>
              <a:t> </a:t>
            </a:r>
            <a:r>
              <a:rPr lang="en-US" dirty="0" err="1" smtClean="0"/>
              <a:t>phân</a:t>
            </a:r>
            <a:r>
              <a:rPr lang="en-US" dirty="0" smtClean="0"/>
              <a:t> nucleotide </a:t>
            </a:r>
            <a:r>
              <a:rPr lang="en-US" dirty="0" err="1" smtClean="0"/>
              <a:t>nhưng</a:t>
            </a:r>
            <a:r>
              <a:rPr lang="en-US" dirty="0" smtClean="0"/>
              <a:t> telomere </a:t>
            </a:r>
            <a:r>
              <a:rPr lang="en-US" dirty="0" err="1" smtClean="0"/>
              <a:t>không</a:t>
            </a:r>
            <a:r>
              <a:rPr lang="en-US" dirty="0" smtClean="0"/>
              <a:t> </a:t>
            </a:r>
            <a:r>
              <a:rPr lang="en-US" dirty="0" err="1" smtClean="0"/>
              <a:t>mã</a:t>
            </a:r>
            <a:r>
              <a:rPr lang="en-US" dirty="0" smtClean="0"/>
              <a:t> </a:t>
            </a:r>
            <a:r>
              <a:rPr lang="en-US" dirty="0" err="1" smtClean="0"/>
              <a:t>hoá</a:t>
            </a:r>
            <a:r>
              <a:rPr lang="en-US" dirty="0" smtClean="0"/>
              <a:t> </a:t>
            </a:r>
            <a:r>
              <a:rPr lang="en-US" dirty="0" err="1" smtClean="0"/>
              <a:t>cho</a:t>
            </a:r>
            <a:r>
              <a:rPr lang="en-US" dirty="0" smtClean="0"/>
              <a:t> protein. </a:t>
            </a:r>
            <a:r>
              <a:rPr lang="en-US" dirty="0" err="1" smtClean="0"/>
              <a:t>Nó</a:t>
            </a:r>
            <a:r>
              <a:rPr lang="en-US" dirty="0" smtClean="0"/>
              <a:t> </a:t>
            </a:r>
            <a:r>
              <a:rPr lang="en-US" dirty="0" err="1" smtClean="0"/>
              <a:t>có</a:t>
            </a:r>
            <a:r>
              <a:rPr lang="en-US" dirty="0" smtClean="0"/>
              <a:t> </a:t>
            </a:r>
            <a:r>
              <a:rPr lang="en-US" dirty="0" err="1" smtClean="0"/>
              <a:t>chức</a:t>
            </a:r>
            <a:r>
              <a:rPr lang="en-US" dirty="0" smtClean="0"/>
              <a:t> </a:t>
            </a:r>
            <a:r>
              <a:rPr lang="en-US" dirty="0" err="1" smtClean="0"/>
              <a:t>năng</a:t>
            </a:r>
            <a:r>
              <a:rPr lang="en-US" dirty="0" smtClean="0"/>
              <a:t> </a:t>
            </a:r>
            <a:r>
              <a:rPr lang="en-US" dirty="0" err="1" smtClean="0"/>
              <a:t>bảo</a:t>
            </a:r>
            <a:r>
              <a:rPr lang="en-US" dirty="0" smtClean="0"/>
              <a:t> </a:t>
            </a:r>
            <a:r>
              <a:rPr lang="en-US" dirty="0" err="1" smtClean="0"/>
              <a:t>vệ</a:t>
            </a:r>
            <a:r>
              <a:rPr lang="en-US" dirty="0" smtClean="0"/>
              <a:t> </a:t>
            </a:r>
            <a:r>
              <a:rPr lang="en-US" dirty="0" err="1" smtClean="0"/>
              <a:t>các</a:t>
            </a:r>
            <a:r>
              <a:rPr lang="en-US" dirty="0" smtClean="0"/>
              <a:t> </a:t>
            </a:r>
            <a:r>
              <a:rPr lang="en-US" dirty="0" err="1" smtClean="0"/>
              <a:t>nhiễm</a:t>
            </a:r>
            <a:r>
              <a:rPr lang="en-US" dirty="0" smtClean="0"/>
              <a:t> </a:t>
            </a:r>
            <a:r>
              <a:rPr lang="en-US" dirty="0" err="1" smtClean="0"/>
              <a:t>sắc</a:t>
            </a:r>
            <a:r>
              <a:rPr lang="en-US" dirty="0" smtClean="0"/>
              <a:t> </a:t>
            </a:r>
            <a:r>
              <a:rPr lang="en-US" dirty="0" err="1" smtClean="0"/>
              <a:t>thể</a:t>
            </a:r>
            <a:r>
              <a:rPr lang="en-US" dirty="0" smtClean="0"/>
              <a:t> </a:t>
            </a:r>
            <a:r>
              <a:rPr lang="en-US" dirty="0" err="1" smtClean="0"/>
              <a:t>tỏng</a:t>
            </a:r>
            <a:r>
              <a:rPr lang="en-US" dirty="0" smtClean="0"/>
              <a:t> </a:t>
            </a:r>
            <a:r>
              <a:rPr lang="en-US" dirty="0" err="1" smtClean="0"/>
              <a:t>quá</a:t>
            </a:r>
            <a:r>
              <a:rPr lang="en-US" dirty="0" smtClean="0"/>
              <a:t> </a:t>
            </a:r>
            <a:r>
              <a:rPr lang="en-US" dirty="0" err="1" smtClean="0"/>
              <a:t>trình</a:t>
            </a:r>
            <a:r>
              <a:rPr lang="en-US" dirty="0" smtClean="0"/>
              <a:t> </a:t>
            </a:r>
            <a:r>
              <a:rPr lang="en-US" dirty="0" err="1" smtClean="0"/>
              <a:t>phân</a:t>
            </a:r>
            <a:r>
              <a:rPr lang="en-US" dirty="0" smtClean="0"/>
              <a:t> </a:t>
            </a:r>
            <a:r>
              <a:rPr lang="en-US" dirty="0" err="1" smtClean="0"/>
              <a:t>bào</a:t>
            </a:r>
            <a:r>
              <a:rPr lang="en-US" dirty="0" smtClean="0"/>
              <a:t>, </a:t>
            </a:r>
            <a:r>
              <a:rPr lang="en-US" dirty="0" err="1" smtClean="0"/>
              <a:t>giữ</a:t>
            </a:r>
            <a:r>
              <a:rPr lang="en-US" dirty="0" smtClean="0"/>
              <a:t> </a:t>
            </a:r>
            <a:r>
              <a:rPr lang="en-US" dirty="0" err="1" smtClean="0"/>
              <a:t>cho</a:t>
            </a:r>
            <a:r>
              <a:rPr lang="en-US" dirty="0" smtClean="0"/>
              <a:t> </a:t>
            </a:r>
            <a:r>
              <a:rPr lang="en-US" dirty="0" err="1" smtClean="0"/>
              <a:t>các</a:t>
            </a:r>
            <a:r>
              <a:rPr lang="en-US" dirty="0" smtClean="0"/>
              <a:t> </a:t>
            </a:r>
            <a:r>
              <a:rPr lang="en-US" dirty="0" err="1" smtClean="0"/>
              <a:t>nhiễm</a:t>
            </a:r>
            <a:r>
              <a:rPr lang="en-US" dirty="0" smtClean="0"/>
              <a:t> </a:t>
            </a:r>
            <a:r>
              <a:rPr lang="en-US" dirty="0" err="1" smtClean="0"/>
              <a:t>sắc</a:t>
            </a:r>
            <a:r>
              <a:rPr lang="en-US" dirty="0" smtClean="0"/>
              <a:t> </a:t>
            </a:r>
            <a:r>
              <a:rPr lang="en-US" dirty="0" err="1" smtClean="0"/>
              <a:t>thể</a:t>
            </a:r>
            <a:r>
              <a:rPr lang="en-US" dirty="0" smtClean="0"/>
              <a:t> </a:t>
            </a:r>
            <a:r>
              <a:rPr lang="en-US" dirty="0" err="1" smtClean="0"/>
              <a:t>không</a:t>
            </a:r>
            <a:r>
              <a:rPr lang="en-US" dirty="0" smtClean="0"/>
              <a:t> </a:t>
            </a:r>
            <a:r>
              <a:rPr lang="en-US" dirty="0" err="1" smtClean="0"/>
              <a:t>bị</a:t>
            </a:r>
            <a:r>
              <a:rPr lang="en-US" dirty="0" smtClean="0"/>
              <a:t> </a:t>
            </a:r>
            <a:r>
              <a:rPr lang="en-US" dirty="0" err="1" smtClean="0"/>
              <a:t>tính</a:t>
            </a:r>
            <a:r>
              <a:rPr lang="en-US" dirty="0" smtClean="0"/>
              <a:t> </a:t>
            </a:r>
            <a:r>
              <a:rPr lang="en-US" dirty="0" err="1" smtClean="0"/>
              <a:t>vào</a:t>
            </a:r>
            <a:r>
              <a:rPr lang="en-US" dirty="0" smtClean="0"/>
              <a:t> </a:t>
            </a:r>
            <a:r>
              <a:rPr lang="en-US" dirty="0" err="1" smtClean="0"/>
              <a:t>nhau</a:t>
            </a:r>
            <a:r>
              <a:rPr lang="en-US" dirty="0" smtClean="0"/>
              <a:t>.</a:t>
            </a:r>
          </a:p>
          <a:p>
            <a:r>
              <a:rPr lang="en-US" dirty="0" smtClean="0"/>
              <a:t>- </a:t>
            </a:r>
            <a:r>
              <a:rPr lang="en-US" dirty="0" err="1" smtClean="0"/>
              <a:t>Khi</a:t>
            </a:r>
            <a:r>
              <a:rPr lang="en-US" dirty="0" smtClean="0"/>
              <a:t> </a:t>
            </a:r>
            <a:r>
              <a:rPr lang="en-US" dirty="0" err="1" smtClean="0"/>
              <a:t>sao</a:t>
            </a:r>
            <a:r>
              <a:rPr lang="en-US" dirty="0" smtClean="0"/>
              <a:t> </a:t>
            </a:r>
            <a:r>
              <a:rPr lang="en-US" dirty="0" err="1" smtClean="0"/>
              <a:t>chép</a:t>
            </a:r>
            <a:r>
              <a:rPr lang="en-US" dirty="0" smtClean="0"/>
              <a:t> </a:t>
            </a:r>
            <a:r>
              <a:rPr lang="en-US" dirty="0" err="1" smtClean="0"/>
              <a:t>các</a:t>
            </a:r>
            <a:r>
              <a:rPr lang="en-US" dirty="0" smtClean="0"/>
              <a:t> </a:t>
            </a:r>
            <a:r>
              <a:rPr lang="en-US" dirty="0" err="1" smtClean="0"/>
              <a:t>nhiễm</a:t>
            </a:r>
            <a:r>
              <a:rPr lang="en-US" dirty="0" smtClean="0"/>
              <a:t> </a:t>
            </a:r>
            <a:r>
              <a:rPr lang="en-US" dirty="0" err="1" smtClean="0"/>
              <a:t>sắc</a:t>
            </a:r>
            <a:r>
              <a:rPr lang="en-US" dirty="0" smtClean="0"/>
              <a:t> </a:t>
            </a:r>
            <a:r>
              <a:rPr lang="en-US" dirty="0" err="1" smtClean="0"/>
              <a:t>thể</a:t>
            </a:r>
            <a:r>
              <a:rPr lang="en-US" dirty="0" smtClean="0"/>
              <a:t>, </a:t>
            </a:r>
            <a:r>
              <a:rPr lang="en-US" dirty="0" err="1" smtClean="0"/>
              <a:t>các</a:t>
            </a:r>
            <a:r>
              <a:rPr lang="en-US" dirty="0" smtClean="0"/>
              <a:t> </a:t>
            </a:r>
            <a:r>
              <a:rPr lang="en-US" dirty="0" err="1" smtClean="0"/>
              <a:t>enzym</a:t>
            </a:r>
            <a:r>
              <a:rPr lang="en-US" dirty="0" smtClean="0"/>
              <a:t> </a:t>
            </a:r>
            <a:r>
              <a:rPr lang="en-US" dirty="0" err="1" smtClean="0"/>
              <a:t>sao</a:t>
            </a:r>
            <a:r>
              <a:rPr lang="en-US" dirty="0" smtClean="0"/>
              <a:t> </a:t>
            </a:r>
            <a:r>
              <a:rPr lang="en-US" dirty="0" err="1" smtClean="0"/>
              <a:t>chép</a:t>
            </a:r>
            <a:r>
              <a:rPr lang="en-US" dirty="0" smtClean="0"/>
              <a:t> DNA </a:t>
            </a:r>
            <a:r>
              <a:rPr lang="en-US" dirty="0" err="1" smtClean="0"/>
              <a:t>không</a:t>
            </a:r>
            <a:r>
              <a:rPr lang="en-US" dirty="0" smtClean="0"/>
              <a:t> </a:t>
            </a:r>
            <a:r>
              <a:rPr lang="en-US" dirty="0" err="1" smtClean="0"/>
              <a:t>thể</a:t>
            </a:r>
            <a:r>
              <a:rPr lang="en-US" dirty="0" smtClean="0"/>
              <a:t> </a:t>
            </a:r>
            <a:r>
              <a:rPr lang="en-US" dirty="0" err="1" smtClean="0"/>
              <a:t>tiếp</a:t>
            </a:r>
            <a:r>
              <a:rPr lang="en-US" dirty="0" smtClean="0"/>
              <a:t> </a:t>
            </a:r>
            <a:r>
              <a:rPr lang="en-US" dirty="0" err="1" smtClean="0"/>
              <a:t>tục</a:t>
            </a:r>
            <a:r>
              <a:rPr lang="en-US" dirty="0" smtClean="0"/>
              <a:t> </a:t>
            </a:r>
            <a:r>
              <a:rPr lang="en-US" dirty="0" err="1" smtClean="0"/>
              <a:t>nhân</a:t>
            </a:r>
            <a:r>
              <a:rPr lang="en-US" dirty="0" smtClean="0"/>
              <a:t> </a:t>
            </a:r>
            <a:r>
              <a:rPr lang="en-US" dirty="0" err="1" smtClean="0"/>
              <a:t>bản</a:t>
            </a:r>
            <a:r>
              <a:rPr lang="en-US" dirty="0" smtClean="0"/>
              <a:t> </a:t>
            </a:r>
            <a:r>
              <a:rPr lang="en-US" dirty="0" err="1" smtClean="0"/>
              <a:t>tất</a:t>
            </a:r>
            <a:r>
              <a:rPr lang="en-US" dirty="0" smtClean="0"/>
              <a:t> </a:t>
            </a:r>
            <a:r>
              <a:rPr lang="en-US" dirty="0" err="1" smtClean="0"/>
              <a:t>cả</a:t>
            </a:r>
            <a:r>
              <a:rPr lang="en-US" dirty="0" smtClean="0"/>
              <a:t> </a:t>
            </a:r>
            <a:r>
              <a:rPr lang="en-US" dirty="0" err="1" smtClean="0"/>
              <a:t>các</a:t>
            </a:r>
            <a:r>
              <a:rPr lang="en-US" dirty="0" smtClean="0"/>
              <a:t> </a:t>
            </a:r>
            <a:r>
              <a:rPr lang="en-US" dirty="0" err="1" smtClean="0"/>
              <a:t>cách</a:t>
            </a:r>
            <a:r>
              <a:rPr lang="en-US" dirty="0" smtClean="0"/>
              <a:t> </a:t>
            </a:r>
            <a:r>
              <a:rPr lang="en-US" dirty="0" err="1" smtClean="0"/>
              <a:t>của</a:t>
            </a:r>
            <a:r>
              <a:rPr lang="en-US" dirty="0" smtClean="0"/>
              <a:t> </a:t>
            </a:r>
            <a:r>
              <a:rPr lang="en-US" dirty="0" err="1" smtClean="0"/>
              <a:t>chúng</a:t>
            </a:r>
            <a:r>
              <a:rPr lang="en-US" dirty="0" smtClean="0"/>
              <a:t> </a:t>
            </a:r>
            <a:r>
              <a:rPr lang="en-US" dirty="0" err="1" smtClean="0"/>
              <a:t>đến</a:t>
            </a:r>
            <a:r>
              <a:rPr lang="en-US" dirty="0" smtClean="0"/>
              <a:t> </a:t>
            </a:r>
            <a:r>
              <a:rPr lang="en-US" dirty="0" err="1" smtClean="0"/>
              <a:t>đầu</a:t>
            </a:r>
            <a:r>
              <a:rPr lang="en-US" dirty="0" smtClean="0"/>
              <a:t> </a:t>
            </a:r>
            <a:r>
              <a:rPr lang="en-US" dirty="0" err="1" smtClean="0"/>
              <a:t>cuối</a:t>
            </a:r>
            <a:r>
              <a:rPr lang="en-US" dirty="0" smtClean="0"/>
              <a:t> </a:t>
            </a:r>
            <a:r>
              <a:rPr lang="en-US" dirty="0" err="1" smtClean="0"/>
              <a:t>của</a:t>
            </a:r>
            <a:r>
              <a:rPr lang="en-US" dirty="0" smtClean="0"/>
              <a:t> </a:t>
            </a:r>
            <a:r>
              <a:rPr lang="en-US" dirty="0" err="1" smtClean="0"/>
              <a:t>một</a:t>
            </a:r>
            <a:r>
              <a:rPr lang="en-US" dirty="0" smtClean="0"/>
              <a:t> </a:t>
            </a:r>
            <a:r>
              <a:rPr lang="en-US" dirty="0" err="1" smtClean="0"/>
              <a:t>nhiễm</a:t>
            </a:r>
            <a:r>
              <a:rPr lang="en-US" dirty="0" smtClean="0"/>
              <a:t> </a:t>
            </a:r>
            <a:r>
              <a:rPr lang="en-US" dirty="0" err="1" smtClean="0"/>
              <a:t>sắc</a:t>
            </a:r>
            <a:r>
              <a:rPr lang="en-US" dirty="0" smtClean="0"/>
              <a:t> </a:t>
            </a:r>
            <a:r>
              <a:rPr lang="en-US" dirty="0" err="1" smtClean="0"/>
              <a:t>thể</a:t>
            </a:r>
            <a:r>
              <a:rPr lang="en-US" dirty="0" smtClean="0"/>
              <a:t>, </a:t>
            </a:r>
            <a:r>
              <a:rPr lang="en-US" dirty="0" err="1" smtClean="0"/>
              <a:t>vì</a:t>
            </a:r>
            <a:r>
              <a:rPr lang="en-US" dirty="0" smtClean="0"/>
              <a:t> </a:t>
            </a:r>
            <a:r>
              <a:rPr lang="en-US" dirty="0" err="1" smtClean="0"/>
              <a:t>vậy</a:t>
            </a:r>
            <a:r>
              <a:rPr lang="en-US" dirty="0" smtClean="0"/>
              <a:t> </a:t>
            </a:r>
            <a:r>
              <a:rPr lang="en-US" dirty="0" err="1" smtClean="0"/>
              <a:t>trong</a:t>
            </a:r>
            <a:r>
              <a:rPr lang="en-US" dirty="0" smtClean="0"/>
              <a:t> </a:t>
            </a:r>
            <a:r>
              <a:rPr lang="en-US" dirty="0" err="1" smtClean="0"/>
              <a:t>mỗi</a:t>
            </a:r>
            <a:r>
              <a:rPr lang="en-US" dirty="0" smtClean="0"/>
              <a:t> </a:t>
            </a:r>
            <a:r>
              <a:rPr lang="en-US" dirty="0" err="1" smtClean="0"/>
              <a:t>lần</a:t>
            </a:r>
            <a:r>
              <a:rPr lang="en-US" dirty="0" smtClean="0"/>
              <a:t> </a:t>
            </a:r>
            <a:r>
              <a:rPr lang="en-US" dirty="0" err="1" smtClean="0"/>
              <a:t>nhân</a:t>
            </a:r>
            <a:r>
              <a:rPr lang="en-US" dirty="0" smtClean="0"/>
              <a:t> </a:t>
            </a:r>
            <a:r>
              <a:rPr lang="en-US" dirty="0" err="1" smtClean="0"/>
              <a:t>bản</a:t>
            </a:r>
            <a:r>
              <a:rPr lang="en-US" dirty="0" smtClean="0"/>
              <a:t>, </a:t>
            </a:r>
            <a:r>
              <a:rPr lang="en-US" dirty="0" err="1" smtClean="0"/>
              <a:t>đầu</a:t>
            </a:r>
            <a:r>
              <a:rPr lang="en-US" dirty="0" smtClean="0"/>
              <a:t> </a:t>
            </a:r>
            <a:r>
              <a:rPr lang="en-US" dirty="0" err="1" smtClean="0"/>
              <a:t>của</a:t>
            </a:r>
            <a:r>
              <a:rPr lang="en-US" dirty="0" smtClean="0"/>
              <a:t> </a:t>
            </a:r>
            <a:r>
              <a:rPr lang="en-US" dirty="0" err="1" smtClean="0"/>
              <a:t>nhiễm</a:t>
            </a:r>
            <a:r>
              <a:rPr lang="en-US" dirty="0" smtClean="0"/>
              <a:t> </a:t>
            </a:r>
            <a:r>
              <a:rPr lang="en-US" dirty="0" err="1" smtClean="0"/>
              <a:t>sắc</a:t>
            </a:r>
            <a:r>
              <a:rPr lang="en-US" dirty="0" smtClean="0"/>
              <a:t> </a:t>
            </a:r>
            <a:r>
              <a:rPr lang="en-US" dirty="0" err="1" smtClean="0"/>
              <a:t>thể</a:t>
            </a:r>
            <a:r>
              <a:rPr lang="en-US" dirty="0" smtClean="0"/>
              <a:t> </a:t>
            </a:r>
            <a:r>
              <a:rPr lang="en-US" dirty="0" err="1" smtClean="0"/>
              <a:t>được</a:t>
            </a:r>
            <a:r>
              <a:rPr lang="en-US" dirty="0" smtClean="0"/>
              <a:t> </a:t>
            </a:r>
            <a:r>
              <a:rPr lang="en-US" dirty="0" err="1" smtClean="0"/>
              <a:t>rút</a:t>
            </a:r>
            <a:r>
              <a:rPr lang="en-US" dirty="0" smtClean="0"/>
              <a:t> </a:t>
            </a:r>
            <a:r>
              <a:rPr lang="en-US" dirty="0" err="1" smtClean="0"/>
              <a:t>ngắn</a:t>
            </a:r>
            <a:r>
              <a:rPr lang="en-US" dirty="0" smtClean="0"/>
              <a:t>, do </a:t>
            </a:r>
            <a:r>
              <a:rPr lang="en-US" dirty="0" err="1" smtClean="0"/>
              <a:t>đó</a:t>
            </a:r>
            <a:r>
              <a:rPr lang="en-US" dirty="0" smtClean="0"/>
              <a:t> </a:t>
            </a:r>
            <a:r>
              <a:rPr lang="en-US" dirty="0" err="1" smtClean="0"/>
              <a:t>các</a:t>
            </a:r>
            <a:r>
              <a:rPr lang="en-US" dirty="0" smtClean="0"/>
              <a:t> telomere </a:t>
            </a:r>
            <a:r>
              <a:rPr lang="en-US" dirty="0" err="1" smtClean="0"/>
              <a:t>sẽ</a:t>
            </a:r>
            <a:r>
              <a:rPr lang="en-US" dirty="0" smtClean="0"/>
              <a:t> </a:t>
            </a:r>
            <a:r>
              <a:rPr lang="en-US" dirty="0" err="1" smtClean="0"/>
              <a:t>trở</a:t>
            </a:r>
            <a:r>
              <a:rPr lang="en-US" dirty="0" smtClean="0"/>
              <a:t> </a:t>
            </a:r>
            <a:r>
              <a:rPr lang="en-US" dirty="0" err="1" smtClean="0"/>
              <a:t>nên</a:t>
            </a:r>
            <a:r>
              <a:rPr lang="en-US" dirty="0" smtClean="0"/>
              <a:t> </a:t>
            </a:r>
            <a:r>
              <a:rPr lang="en-US" dirty="0" err="1" smtClean="0"/>
              <a:t>ngắn</a:t>
            </a:r>
            <a:r>
              <a:rPr lang="en-US" dirty="0" smtClean="0"/>
              <a:t> </a:t>
            </a:r>
            <a:r>
              <a:rPr lang="en-US" dirty="0" err="1" smtClean="0"/>
              <a:t>hơn</a:t>
            </a:r>
            <a:r>
              <a:rPr lang="en-US" dirty="0" smtClean="0"/>
              <a:t> </a:t>
            </a:r>
            <a:r>
              <a:rPr lang="en-US" dirty="0" err="1" smtClean="0"/>
              <a:t>sau</a:t>
            </a:r>
            <a:r>
              <a:rPr lang="en-US" dirty="0" smtClean="0"/>
              <a:t> </a:t>
            </a:r>
            <a:r>
              <a:rPr lang="en-US" dirty="0" err="1" smtClean="0"/>
              <a:t>mỗi</a:t>
            </a:r>
            <a:r>
              <a:rPr lang="en-US" dirty="0" smtClean="0"/>
              <a:t> </a:t>
            </a:r>
            <a:r>
              <a:rPr lang="en-US" dirty="0" err="1" smtClean="0"/>
              <a:t>lần</a:t>
            </a:r>
            <a:r>
              <a:rPr lang="en-US" dirty="0" smtClean="0"/>
              <a:t> </a:t>
            </a:r>
            <a:r>
              <a:rPr lang="en-US" dirty="0" err="1" smtClean="0"/>
              <a:t>tái</a:t>
            </a:r>
            <a:r>
              <a:rPr lang="en-US" dirty="0" smtClean="0"/>
              <a:t> </a:t>
            </a:r>
            <a:r>
              <a:rPr lang="en-US" dirty="0" err="1" smtClean="0"/>
              <a:t>tạo</a:t>
            </a:r>
            <a:r>
              <a:rPr lang="en-US" dirty="0" smtClean="0"/>
              <a:t> DNA </a:t>
            </a:r>
            <a:r>
              <a:rPr lang="en-US" dirty="0" err="1" smtClean="0"/>
              <a:t>và</a:t>
            </a:r>
            <a:r>
              <a:rPr lang="en-US" dirty="0" smtClean="0"/>
              <a:t> </a:t>
            </a:r>
            <a:r>
              <a:rPr lang="en-US" dirty="0" err="1" smtClean="0"/>
              <a:t>cuối</a:t>
            </a:r>
            <a:r>
              <a:rPr lang="en-US" dirty="0" smtClean="0"/>
              <a:t> </a:t>
            </a:r>
            <a:r>
              <a:rPr lang="en-US" dirty="0" err="1" smtClean="0"/>
              <a:t>cùng</a:t>
            </a:r>
            <a:r>
              <a:rPr lang="en-US" dirty="0" smtClean="0"/>
              <a:t> </a:t>
            </a:r>
            <a:r>
              <a:rPr lang="en-US" dirty="0" err="1" smtClean="0"/>
              <a:t>mất</a:t>
            </a:r>
            <a:r>
              <a:rPr lang="en-US" dirty="0" smtClean="0"/>
              <a:t> </a:t>
            </a:r>
            <a:r>
              <a:rPr lang="en-US" dirty="0" err="1" smtClean="0"/>
              <a:t>khả</a:t>
            </a:r>
            <a:r>
              <a:rPr lang="en-US" dirty="0" smtClean="0"/>
              <a:t> </a:t>
            </a:r>
            <a:r>
              <a:rPr lang="en-US" dirty="0" err="1" smtClean="0"/>
              <a:t>năng</a:t>
            </a:r>
            <a:r>
              <a:rPr lang="en-US" dirty="0" smtClean="0"/>
              <a:t> </a:t>
            </a:r>
            <a:r>
              <a:rPr lang="en-US" dirty="0" err="1" smtClean="0"/>
              <a:t>bảo</a:t>
            </a:r>
            <a:r>
              <a:rPr lang="en-US" dirty="0" smtClean="0"/>
              <a:t> </a:t>
            </a:r>
            <a:r>
              <a:rPr lang="en-US" dirty="0" err="1" smtClean="0"/>
              <a:t>vệ</a:t>
            </a:r>
            <a:r>
              <a:rPr lang="en-US" dirty="0" smtClean="0"/>
              <a:t> DNA </a:t>
            </a:r>
            <a:r>
              <a:rPr lang="en-US" dirty="0" err="1" smtClean="0"/>
              <a:t>khỏi</a:t>
            </a:r>
            <a:r>
              <a:rPr lang="en-US" dirty="0" smtClean="0"/>
              <a:t> </a:t>
            </a:r>
            <a:r>
              <a:rPr lang="en-US" dirty="0" err="1" smtClean="0"/>
              <a:t>quá</a:t>
            </a:r>
            <a:r>
              <a:rPr lang="en-US" dirty="0" smtClean="0"/>
              <a:t> </a:t>
            </a:r>
            <a:r>
              <a:rPr lang="en-US" dirty="0" err="1" smtClean="0"/>
              <a:t>trình</a:t>
            </a:r>
            <a:r>
              <a:rPr lang="en-US" dirty="0" smtClean="0"/>
              <a:t> </a:t>
            </a:r>
            <a:r>
              <a:rPr lang="en-US" dirty="0" err="1" smtClean="0"/>
              <a:t>phá</a:t>
            </a:r>
            <a:r>
              <a:rPr lang="en-US" dirty="0" smtClean="0"/>
              <a:t> </a:t>
            </a:r>
            <a:r>
              <a:rPr lang="en-US" dirty="0" err="1" smtClean="0"/>
              <a:t>huỷ</a:t>
            </a:r>
            <a:r>
              <a:rPr lang="en-US" dirty="0" smtClean="0"/>
              <a:t> </a:t>
            </a:r>
            <a:r>
              <a:rPr lang="en-US" dirty="0" err="1" smtClean="0"/>
              <a:t>và</a:t>
            </a:r>
            <a:r>
              <a:rPr lang="en-US" dirty="0" smtClean="0"/>
              <a:t> </a:t>
            </a:r>
            <a:r>
              <a:rPr lang="en-US" dirty="0" err="1" smtClean="0"/>
              <a:t>đột</a:t>
            </a:r>
            <a:r>
              <a:rPr lang="en-US" dirty="0" smtClean="0"/>
              <a:t> </a:t>
            </a:r>
            <a:r>
              <a:rPr lang="en-US" dirty="0" err="1" smtClean="0"/>
              <a:t>biến</a:t>
            </a:r>
            <a:r>
              <a:rPr lang="en-US" dirty="0" smtClean="0"/>
              <a:t>, </a:t>
            </a:r>
            <a:r>
              <a:rPr lang="en-US" dirty="0" err="1" smtClean="0"/>
              <a:t>khiến</a:t>
            </a:r>
            <a:r>
              <a:rPr lang="en-US" dirty="0" smtClean="0"/>
              <a:t> con </a:t>
            </a:r>
            <a:r>
              <a:rPr lang="en-US" dirty="0" err="1" smtClean="0"/>
              <a:t>người</a:t>
            </a:r>
            <a:r>
              <a:rPr lang="en-US" dirty="0" smtClean="0"/>
              <a:t> </a:t>
            </a:r>
            <a:r>
              <a:rPr lang="en-US" dirty="0" err="1" smtClean="0"/>
              <a:t>già</a:t>
            </a:r>
            <a:r>
              <a:rPr lang="en-US" dirty="0" smtClean="0"/>
              <a:t> </a:t>
            </a:r>
            <a:r>
              <a:rPr lang="en-US" dirty="0" err="1" smtClean="0"/>
              <a:t>đi</a:t>
            </a:r>
            <a:r>
              <a:rPr lang="en-US" dirty="0" smtClean="0"/>
              <a:t>.</a:t>
            </a:r>
            <a:endParaRPr lang="en-US" dirty="0"/>
          </a:p>
        </p:txBody>
      </p:sp>
      <p:sp>
        <p:nvSpPr>
          <p:cNvPr id="4" name="Slide Number Placeholder 3"/>
          <p:cNvSpPr>
            <a:spLocks noGrp="1"/>
          </p:cNvSpPr>
          <p:nvPr>
            <p:ph type="sldNum" sz="quarter" idx="10"/>
          </p:nvPr>
        </p:nvSpPr>
        <p:spPr/>
        <p:txBody>
          <a:bodyPr/>
          <a:lstStyle/>
          <a:p>
            <a:fld id="{928AC04E-BC6D-6C48-A3E0-3FF8A81EDA05}" type="slidenum">
              <a:rPr lang="en-US" smtClean="0"/>
              <a:pPr/>
              <a:t>14</a:t>
            </a:fld>
            <a:endParaRPr lang="en-US"/>
          </a:p>
        </p:txBody>
      </p:sp>
    </p:spTree>
    <p:extLst>
      <p:ext uri="{BB962C8B-B14F-4D97-AF65-F5344CB8AC3E}">
        <p14:creationId xmlns:p14="http://schemas.microsoft.com/office/powerpoint/2010/main" val="25966503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Chất</a:t>
            </a:r>
            <a:r>
              <a:rPr lang="en-US" dirty="0" smtClean="0"/>
              <a:t> </a:t>
            </a:r>
            <a:r>
              <a:rPr lang="en-US" dirty="0" err="1" smtClean="0"/>
              <a:t>khử</a:t>
            </a:r>
            <a:r>
              <a:rPr lang="en-US" baseline="0" dirty="0" smtClean="0"/>
              <a:t> </a:t>
            </a:r>
            <a:r>
              <a:rPr lang="en-US" baseline="0" dirty="0" err="1" smtClean="0"/>
              <a:t>nghĩa</a:t>
            </a:r>
            <a:r>
              <a:rPr lang="en-US" baseline="0" dirty="0" smtClean="0"/>
              <a:t> </a:t>
            </a:r>
            <a:r>
              <a:rPr lang="en-US" baseline="0" dirty="0" err="1" smtClean="0"/>
              <a:t>là</a:t>
            </a:r>
            <a:r>
              <a:rPr lang="en-US" baseline="0" dirty="0" smtClean="0"/>
              <a:t> </a:t>
            </a:r>
            <a:r>
              <a:rPr lang="en-US" baseline="0" dirty="0" err="1" smtClean="0"/>
              <a:t>khi</a:t>
            </a:r>
            <a:r>
              <a:rPr lang="en-US" baseline="0" dirty="0" smtClean="0"/>
              <a:t> </a:t>
            </a:r>
            <a:r>
              <a:rPr lang="en-US" baseline="0" dirty="0" err="1" smtClean="0"/>
              <a:t>kết</a:t>
            </a:r>
            <a:r>
              <a:rPr lang="en-US" baseline="0" dirty="0" smtClean="0"/>
              <a:t> </a:t>
            </a:r>
            <a:r>
              <a:rPr lang="en-US" baseline="0" dirty="0" err="1" smtClean="0"/>
              <a:t>hợp</a:t>
            </a:r>
            <a:r>
              <a:rPr lang="en-US" baseline="0" dirty="0" smtClean="0"/>
              <a:t> </a:t>
            </a:r>
            <a:r>
              <a:rPr lang="en-US" baseline="0" dirty="0" err="1" smtClean="0"/>
              <a:t>với</a:t>
            </a:r>
            <a:r>
              <a:rPr lang="en-US" baseline="0" dirty="0" smtClean="0"/>
              <a:t> </a:t>
            </a:r>
            <a:r>
              <a:rPr lang="en-US" baseline="0" dirty="0" err="1" smtClean="0"/>
              <a:t>các</a:t>
            </a:r>
            <a:r>
              <a:rPr lang="en-US" baseline="0" dirty="0" smtClean="0"/>
              <a:t> </a:t>
            </a:r>
            <a:r>
              <a:rPr lang="en-US" baseline="0" dirty="0" err="1" smtClean="0"/>
              <a:t>chất</a:t>
            </a:r>
            <a:r>
              <a:rPr lang="en-US" baseline="0" dirty="0" smtClean="0"/>
              <a:t> </a:t>
            </a:r>
            <a:r>
              <a:rPr lang="en-US" baseline="0" dirty="0" err="1" smtClean="0"/>
              <a:t>khử</a:t>
            </a:r>
            <a:r>
              <a:rPr lang="en-US" baseline="0" dirty="0" smtClean="0"/>
              <a:t> </a:t>
            </a:r>
            <a:r>
              <a:rPr lang="en-US" baseline="0" dirty="0" err="1" smtClean="0"/>
              <a:t>khác</a:t>
            </a:r>
            <a:r>
              <a:rPr lang="en-US" baseline="0" dirty="0" smtClean="0"/>
              <a:t> </a:t>
            </a:r>
            <a:r>
              <a:rPr lang="en-US" baseline="0" dirty="0" err="1" smtClean="0"/>
              <a:t>nhưg</a:t>
            </a:r>
            <a:r>
              <a:rPr lang="en-US" baseline="0" dirty="0" smtClean="0"/>
              <a:t> Vitamin C, E </a:t>
            </a:r>
            <a:r>
              <a:rPr lang="en-US" baseline="0" dirty="0" err="1" smtClean="0"/>
              <a:t>và</a:t>
            </a:r>
            <a:r>
              <a:rPr lang="en-US" baseline="0" dirty="0" smtClean="0"/>
              <a:t> </a:t>
            </a:r>
            <a:r>
              <a:rPr lang="en-US" baseline="0" dirty="0" err="1" smtClean="0"/>
              <a:t>các</a:t>
            </a:r>
            <a:r>
              <a:rPr lang="en-US" baseline="0" dirty="0" smtClean="0"/>
              <a:t> </a:t>
            </a:r>
            <a:r>
              <a:rPr lang="en-US" baseline="0" dirty="0" err="1" smtClean="0"/>
              <a:t>chất</a:t>
            </a:r>
            <a:r>
              <a:rPr lang="en-US" baseline="0" dirty="0" smtClean="0"/>
              <a:t> </a:t>
            </a:r>
            <a:r>
              <a:rPr lang="en-US" baseline="0" dirty="0" err="1" smtClean="0"/>
              <a:t>chống</a:t>
            </a:r>
            <a:r>
              <a:rPr lang="en-US" baseline="0" dirty="0" smtClean="0"/>
              <a:t> oxy </a:t>
            </a:r>
            <a:r>
              <a:rPr lang="en-US" baseline="0" dirty="0" err="1" smtClean="0"/>
              <a:t>hoá</a:t>
            </a:r>
            <a:r>
              <a:rPr lang="en-US" baseline="0" dirty="0" smtClean="0"/>
              <a:t> </a:t>
            </a:r>
            <a:r>
              <a:rPr lang="en-US" baseline="0" dirty="0" err="1" smtClean="0"/>
              <a:t>khác</a:t>
            </a:r>
            <a:r>
              <a:rPr lang="en-US" baseline="0" dirty="0" smtClean="0"/>
              <a:t> </a:t>
            </a:r>
            <a:r>
              <a:rPr lang="en-US" baseline="0" dirty="0" err="1" smtClean="0"/>
              <a:t>sẽ</a:t>
            </a:r>
            <a:r>
              <a:rPr lang="en-US" baseline="0" dirty="0" smtClean="0"/>
              <a:t> </a:t>
            </a:r>
            <a:r>
              <a:rPr lang="en-US" baseline="0" dirty="0" err="1" smtClean="0"/>
              <a:t>giúp</a:t>
            </a:r>
            <a:r>
              <a:rPr lang="en-US" baseline="0" dirty="0" smtClean="0"/>
              <a:t> </a:t>
            </a:r>
            <a:r>
              <a:rPr lang="en-US" baseline="0" dirty="0" err="1" smtClean="0"/>
              <a:t>làn</a:t>
            </a:r>
            <a:r>
              <a:rPr lang="en-US" baseline="0" dirty="0" smtClean="0"/>
              <a:t> da </a:t>
            </a:r>
            <a:r>
              <a:rPr lang="en-US" baseline="0" dirty="0" err="1" smtClean="0"/>
              <a:t>chống</a:t>
            </a:r>
            <a:r>
              <a:rPr lang="en-US" baseline="0" dirty="0" smtClean="0"/>
              <a:t> </a:t>
            </a:r>
            <a:r>
              <a:rPr lang="en-US" baseline="0" dirty="0" err="1" smtClean="0"/>
              <a:t>lại</a:t>
            </a:r>
            <a:r>
              <a:rPr lang="en-US" baseline="0" dirty="0" smtClean="0"/>
              <a:t> </a:t>
            </a:r>
            <a:r>
              <a:rPr lang="en-US" baseline="0" dirty="0" err="1" smtClean="0"/>
              <a:t>sự</a:t>
            </a:r>
            <a:r>
              <a:rPr lang="en-US" baseline="0" dirty="0" smtClean="0"/>
              <a:t> </a:t>
            </a:r>
            <a:r>
              <a:rPr lang="en-US" baseline="0" dirty="0" err="1" smtClean="0"/>
              <a:t>ôxy</a:t>
            </a:r>
            <a:r>
              <a:rPr lang="en-US" baseline="0" dirty="0" smtClean="0"/>
              <a:t> </a:t>
            </a:r>
            <a:r>
              <a:rPr lang="en-US" baseline="0" dirty="0" err="1" smtClean="0"/>
              <a:t>hoá</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928AC04E-BC6D-6C48-A3E0-3FF8A81EDA05}" type="slidenum">
              <a:rPr lang="en-US" smtClean="0"/>
              <a:pPr/>
              <a:t>15</a:t>
            </a:fld>
            <a:endParaRPr lang="en-US"/>
          </a:p>
        </p:txBody>
      </p:sp>
    </p:spTree>
    <p:extLst>
      <p:ext uri="{BB962C8B-B14F-4D97-AF65-F5344CB8AC3E}">
        <p14:creationId xmlns:p14="http://schemas.microsoft.com/office/powerpoint/2010/main" val="26508472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arginine: </a:t>
            </a:r>
            <a:r>
              <a:rPr lang="en-US" dirty="0" err="1" smtClean="0"/>
              <a:t>hỗ</a:t>
            </a:r>
            <a:r>
              <a:rPr lang="en-US" dirty="0" smtClean="0"/>
              <a:t> </a:t>
            </a:r>
            <a:r>
              <a:rPr lang="en-US" dirty="0" err="1" smtClean="0"/>
              <a:t>trợ</a:t>
            </a:r>
            <a:r>
              <a:rPr lang="en-US" dirty="0" smtClean="0"/>
              <a:t> </a:t>
            </a:r>
            <a:r>
              <a:rPr lang="en-US" dirty="0" err="1" smtClean="0"/>
              <a:t>sản</a:t>
            </a:r>
            <a:r>
              <a:rPr lang="en-US" dirty="0" smtClean="0"/>
              <a:t> </a:t>
            </a:r>
            <a:r>
              <a:rPr lang="en-US" dirty="0" err="1" smtClean="0"/>
              <a:t>xuất</a:t>
            </a:r>
            <a:r>
              <a:rPr lang="en-US" dirty="0" smtClean="0"/>
              <a:t> </a:t>
            </a:r>
            <a:r>
              <a:rPr lang="en-US" dirty="0" err="1" smtClean="0"/>
              <a:t>oxit</a:t>
            </a:r>
            <a:r>
              <a:rPr lang="en-US" dirty="0" smtClean="0"/>
              <a:t> nitric </a:t>
            </a:r>
            <a:r>
              <a:rPr lang="en-US" dirty="0" err="1" smtClean="0"/>
              <a:t>có</a:t>
            </a:r>
            <a:r>
              <a:rPr lang="en-US" dirty="0" smtClean="0"/>
              <a:t> </a:t>
            </a:r>
            <a:r>
              <a:rPr lang="en-US" dirty="0" err="1" smtClean="0"/>
              <a:t>tác</a:t>
            </a:r>
            <a:r>
              <a:rPr lang="en-US" dirty="0" smtClean="0"/>
              <a:t> </a:t>
            </a:r>
            <a:r>
              <a:rPr lang="en-US" dirty="0" err="1" smtClean="0"/>
              <a:t>dụng</a:t>
            </a:r>
            <a:r>
              <a:rPr lang="en-US" dirty="0" smtClean="0"/>
              <a:t> </a:t>
            </a:r>
            <a:r>
              <a:rPr lang="en-US" dirty="0" err="1" smtClean="0"/>
              <a:t>tạo</a:t>
            </a:r>
            <a:r>
              <a:rPr lang="en-US" dirty="0" smtClean="0"/>
              <a:t> </a:t>
            </a:r>
            <a:r>
              <a:rPr lang="en-US" dirty="0" err="1" smtClean="0"/>
              <a:t>điều</a:t>
            </a:r>
            <a:r>
              <a:rPr lang="en-US" dirty="0" smtClean="0"/>
              <a:t> </a:t>
            </a:r>
            <a:r>
              <a:rPr lang="en-US" dirty="0" err="1" smtClean="0"/>
              <a:t>kiện</a:t>
            </a:r>
            <a:r>
              <a:rPr lang="en-US" dirty="0" smtClean="0"/>
              <a:t> </a:t>
            </a:r>
            <a:r>
              <a:rPr lang="en-US" dirty="0" err="1" smtClean="0"/>
              <a:t>thuận</a:t>
            </a:r>
            <a:r>
              <a:rPr lang="en-US" dirty="0" smtClean="0"/>
              <a:t> </a:t>
            </a:r>
            <a:r>
              <a:rPr lang="en-US" dirty="0" err="1" smtClean="0"/>
              <a:t>lợi</a:t>
            </a:r>
            <a:r>
              <a:rPr lang="en-US" dirty="0" smtClean="0"/>
              <a:t> </a:t>
            </a:r>
            <a:r>
              <a:rPr lang="en-US" dirty="0" err="1" smtClean="0"/>
              <a:t>cho</a:t>
            </a:r>
            <a:r>
              <a:rPr lang="en-US" dirty="0" smtClean="0"/>
              <a:t> </a:t>
            </a:r>
            <a:r>
              <a:rPr lang="en-US" dirty="0" err="1" smtClean="0"/>
              <a:t>máu</a:t>
            </a:r>
            <a:r>
              <a:rPr lang="en-US" dirty="0" smtClean="0"/>
              <a:t> </a:t>
            </a:r>
            <a:r>
              <a:rPr lang="en-US" dirty="0" err="1" smtClean="0"/>
              <a:t>được</a:t>
            </a:r>
            <a:r>
              <a:rPr lang="en-US" dirty="0" smtClean="0"/>
              <a:t> </a:t>
            </a:r>
            <a:r>
              <a:rPr lang="en-US" dirty="0" err="1" smtClean="0"/>
              <a:t>lưu</a:t>
            </a:r>
            <a:r>
              <a:rPr lang="en-US" dirty="0" smtClean="0"/>
              <a:t> </a:t>
            </a:r>
            <a:r>
              <a:rPr lang="en-US" dirty="0" err="1" smtClean="0"/>
              <a:t>thông</a:t>
            </a:r>
            <a:r>
              <a:rPr lang="en-US" dirty="0" smtClean="0"/>
              <a:t> </a:t>
            </a:r>
            <a:r>
              <a:rPr lang="en-US" dirty="0" err="1" smtClean="0"/>
              <a:t>tốt</a:t>
            </a:r>
            <a:r>
              <a:rPr lang="en-US" dirty="0" smtClean="0"/>
              <a:t> </a:t>
            </a:r>
            <a:r>
              <a:rPr lang="en-US" dirty="0" err="1" smtClean="0"/>
              <a:t>nhất</a:t>
            </a:r>
            <a:r>
              <a:rPr lang="en-US" dirty="0" smtClean="0"/>
              <a:t>, </a:t>
            </a:r>
            <a:r>
              <a:rPr lang="en-US" dirty="0" err="1" smtClean="0"/>
              <a:t>cung</a:t>
            </a:r>
            <a:r>
              <a:rPr lang="en-US" dirty="0" smtClean="0"/>
              <a:t> </a:t>
            </a:r>
            <a:r>
              <a:rPr lang="en-US" dirty="0" err="1" smtClean="0"/>
              <a:t>cấp</a:t>
            </a:r>
            <a:r>
              <a:rPr lang="en-US" dirty="0" smtClean="0"/>
              <a:t> </a:t>
            </a:r>
            <a:r>
              <a:rPr lang="en-US" dirty="0" err="1" smtClean="0"/>
              <a:t>ỗxy</a:t>
            </a:r>
            <a:r>
              <a:rPr lang="en-US" dirty="0" smtClean="0"/>
              <a:t> </a:t>
            </a:r>
            <a:r>
              <a:rPr lang="en-US" dirty="0" err="1" smtClean="0"/>
              <a:t>và</a:t>
            </a:r>
            <a:r>
              <a:rPr lang="en-US" dirty="0" smtClean="0"/>
              <a:t> </a:t>
            </a:r>
            <a:r>
              <a:rPr lang="en-US" dirty="0" err="1" smtClean="0"/>
              <a:t>chất</a:t>
            </a:r>
            <a:r>
              <a:rPr lang="en-US" dirty="0" smtClean="0"/>
              <a:t> </a:t>
            </a:r>
            <a:r>
              <a:rPr lang="en-US" dirty="0" err="1" smtClean="0"/>
              <a:t>dinh</a:t>
            </a:r>
            <a:r>
              <a:rPr lang="en-US" dirty="0" smtClean="0"/>
              <a:t> </a:t>
            </a:r>
            <a:r>
              <a:rPr lang="en-US" dirty="0" err="1" smtClean="0"/>
              <a:t>dưỡng</a:t>
            </a:r>
            <a:r>
              <a:rPr lang="en-US" dirty="0" smtClean="0"/>
              <a:t> </a:t>
            </a:r>
            <a:r>
              <a:rPr lang="en-US" dirty="0" err="1" smtClean="0"/>
              <a:t>quan</a:t>
            </a:r>
            <a:r>
              <a:rPr lang="en-US" dirty="0" smtClean="0"/>
              <a:t> </a:t>
            </a:r>
            <a:r>
              <a:rPr lang="en-US" dirty="0" err="1" smtClean="0"/>
              <a:t>trọng</a:t>
            </a:r>
            <a:r>
              <a:rPr lang="en-US" dirty="0" smtClean="0"/>
              <a:t>.</a:t>
            </a:r>
          </a:p>
          <a:p>
            <a:pPr marL="171450" indent="-171450">
              <a:buFontTx/>
              <a:buChar char="-"/>
            </a:pPr>
            <a:r>
              <a:rPr lang="en-US" dirty="0" err="1" smtClean="0"/>
              <a:t>Axit</a:t>
            </a:r>
            <a:r>
              <a:rPr lang="en-US" dirty="0" smtClean="0"/>
              <a:t> aspartic: </a:t>
            </a:r>
            <a:r>
              <a:rPr lang="en-US" dirty="0" err="1" smtClean="0"/>
              <a:t>là</a:t>
            </a:r>
            <a:r>
              <a:rPr lang="en-US" dirty="0" smtClean="0"/>
              <a:t> 1 </a:t>
            </a:r>
            <a:r>
              <a:rPr lang="en-US" dirty="0" err="1" smtClean="0"/>
              <a:t>trong</a:t>
            </a:r>
            <a:r>
              <a:rPr lang="en-US" dirty="0" smtClean="0"/>
              <a:t> 22 </a:t>
            </a:r>
            <a:r>
              <a:rPr lang="en-US" dirty="0" err="1" smtClean="0"/>
              <a:t>axit</a:t>
            </a:r>
            <a:r>
              <a:rPr lang="en-US" dirty="0" smtClean="0"/>
              <a:t> </a:t>
            </a:r>
            <a:r>
              <a:rPr lang="en-US" dirty="0" err="1" smtClean="0"/>
              <a:t>amin</a:t>
            </a:r>
            <a:r>
              <a:rPr lang="en-US" dirty="0" smtClean="0"/>
              <a:t> </a:t>
            </a:r>
            <a:r>
              <a:rPr lang="en-US" dirty="0" err="1" smtClean="0"/>
              <a:t>sinh</a:t>
            </a:r>
            <a:r>
              <a:rPr lang="en-US" dirty="0" smtClean="0"/>
              <a:t> protein.</a:t>
            </a:r>
          </a:p>
          <a:p>
            <a:pPr marL="171450" indent="-171450">
              <a:buFontTx/>
              <a:buChar char="-"/>
            </a:pPr>
            <a:r>
              <a:rPr lang="en-US" dirty="0" err="1" smtClean="0"/>
              <a:t>Histidine</a:t>
            </a:r>
            <a:r>
              <a:rPr lang="en-US" dirty="0" smtClean="0"/>
              <a:t>: </a:t>
            </a:r>
            <a:r>
              <a:rPr lang="en-US" dirty="0" err="1" smtClean="0"/>
              <a:t>là</a:t>
            </a:r>
            <a:r>
              <a:rPr lang="en-US" dirty="0" smtClean="0"/>
              <a:t> 1 </a:t>
            </a:r>
            <a:r>
              <a:rPr lang="en-US" dirty="0" err="1" smtClean="0"/>
              <a:t>trong</a:t>
            </a:r>
            <a:r>
              <a:rPr lang="en-US" dirty="0" smtClean="0"/>
              <a:t> 22 </a:t>
            </a:r>
            <a:r>
              <a:rPr lang="en-US" dirty="0" err="1" smtClean="0"/>
              <a:t>axit</a:t>
            </a:r>
            <a:r>
              <a:rPr lang="en-US" dirty="0" smtClean="0"/>
              <a:t> </a:t>
            </a:r>
            <a:r>
              <a:rPr lang="en-US" dirty="0" err="1" smtClean="0"/>
              <a:t>amin</a:t>
            </a:r>
            <a:r>
              <a:rPr lang="en-US" dirty="0" smtClean="0"/>
              <a:t> </a:t>
            </a:r>
            <a:r>
              <a:rPr lang="en-US" dirty="0" err="1" smtClean="0"/>
              <a:t>sinh</a:t>
            </a:r>
            <a:r>
              <a:rPr lang="en-US" dirty="0" smtClean="0"/>
              <a:t> protein</a:t>
            </a:r>
            <a:r>
              <a:rPr lang="en-US" baseline="0" dirty="0" smtClean="0"/>
              <a:t> </a:t>
            </a:r>
            <a:r>
              <a:rPr lang="en-US" baseline="0" dirty="0" err="1" smtClean="0"/>
              <a:t>và</a:t>
            </a:r>
            <a:r>
              <a:rPr lang="en-US" baseline="0" dirty="0" smtClean="0"/>
              <a:t> </a:t>
            </a:r>
            <a:r>
              <a:rPr lang="en-US" baseline="0" dirty="0" err="1" smtClean="0"/>
              <a:t>là</a:t>
            </a:r>
            <a:r>
              <a:rPr lang="en-US" baseline="0" dirty="0" smtClean="0"/>
              <a:t> 1 </a:t>
            </a:r>
            <a:r>
              <a:rPr lang="en-US" baseline="0" dirty="0" err="1" smtClean="0"/>
              <a:t>axit</a:t>
            </a:r>
            <a:r>
              <a:rPr lang="en-US" baseline="0" dirty="0" smtClean="0"/>
              <a:t> </a:t>
            </a:r>
            <a:r>
              <a:rPr lang="en-US" baseline="0" dirty="0" err="1" smtClean="0"/>
              <a:t>amin</a:t>
            </a:r>
            <a:r>
              <a:rPr lang="en-US" baseline="0" dirty="0" smtClean="0"/>
              <a:t> </a:t>
            </a:r>
            <a:r>
              <a:rPr lang="en-US" baseline="0" dirty="0" err="1" smtClean="0"/>
              <a:t>thiết</a:t>
            </a:r>
            <a:r>
              <a:rPr lang="en-US" baseline="0" dirty="0" smtClean="0"/>
              <a:t> </a:t>
            </a:r>
            <a:r>
              <a:rPr lang="en-US" baseline="0" dirty="0" err="1" smtClean="0"/>
              <a:t>yếu</a:t>
            </a:r>
            <a:r>
              <a:rPr lang="en-US" baseline="0" dirty="0" smtClean="0"/>
              <a:t> </a:t>
            </a:r>
            <a:r>
              <a:rPr lang="en-US" baseline="0" dirty="0" err="1" smtClean="0"/>
              <a:t>trong</a:t>
            </a:r>
            <a:r>
              <a:rPr lang="en-US" baseline="0" dirty="0" smtClean="0"/>
              <a:t> </a:t>
            </a:r>
            <a:r>
              <a:rPr lang="en-US" baseline="0" dirty="0" err="1" smtClean="0"/>
              <a:t>cơ</a:t>
            </a:r>
            <a:r>
              <a:rPr lang="en-US" baseline="0" dirty="0" smtClean="0"/>
              <a:t> </a:t>
            </a:r>
            <a:r>
              <a:rPr lang="en-US" baseline="0" dirty="0" err="1" smtClean="0"/>
              <a:t>thể</a:t>
            </a:r>
            <a:r>
              <a:rPr lang="en-US" baseline="0" dirty="0" smtClean="0"/>
              <a:t> </a:t>
            </a:r>
            <a:r>
              <a:rPr lang="en-US" baseline="0" dirty="0" err="1" smtClean="0"/>
              <a:t>người</a:t>
            </a:r>
            <a:r>
              <a:rPr lang="en-US" baseline="0" dirty="0" smtClean="0"/>
              <a:t>. </a:t>
            </a:r>
          </a:p>
          <a:p>
            <a:pPr marL="171450" indent="-171450">
              <a:buFontTx/>
              <a:buChar char="-"/>
            </a:pPr>
            <a:r>
              <a:rPr lang="en-US" baseline="0" dirty="0" smtClean="0"/>
              <a:t>Lysine: </a:t>
            </a:r>
            <a:r>
              <a:rPr lang="en-US" baseline="0" dirty="0" err="1" smtClean="0"/>
              <a:t>là</a:t>
            </a:r>
            <a:r>
              <a:rPr lang="en-US" baseline="0" dirty="0" smtClean="0"/>
              <a:t> </a:t>
            </a:r>
            <a:r>
              <a:rPr lang="en-US" baseline="0" dirty="0" err="1" smtClean="0"/>
              <a:t>một</a:t>
            </a:r>
            <a:r>
              <a:rPr lang="en-US" baseline="0" dirty="0" smtClean="0"/>
              <a:t> </a:t>
            </a:r>
            <a:r>
              <a:rPr lang="en-US" baseline="0" dirty="0" err="1" smtClean="0"/>
              <a:t>axit</a:t>
            </a:r>
            <a:r>
              <a:rPr lang="en-US" baseline="0" dirty="0" smtClean="0"/>
              <a:t> </a:t>
            </a:r>
            <a:r>
              <a:rPr lang="en-US" baseline="0" dirty="0" err="1" smtClean="0"/>
              <a:t>amin</a:t>
            </a:r>
            <a:r>
              <a:rPr lang="en-US" baseline="0" dirty="0" smtClean="0"/>
              <a:t> </a:t>
            </a:r>
            <a:r>
              <a:rPr lang="en-US" baseline="0" dirty="0" err="1" smtClean="0"/>
              <a:t>thiết</a:t>
            </a:r>
            <a:r>
              <a:rPr lang="en-US" baseline="0" dirty="0" smtClean="0"/>
              <a:t> </a:t>
            </a:r>
            <a:r>
              <a:rPr lang="en-US" baseline="0" dirty="0" err="1" smtClean="0"/>
              <a:t>yếu</a:t>
            </a:r>
            <a:r>
              <a:rPr lang="en-US" baseline="0" dirty="0" smtClean="0"/>
              <a:t> – </a:t>
            </a:r>
            <a:r>
              <a:rPr lang="en-US" baseline="0" dirty="0" err="1" smtClean="0"/>
              <a:t>nghĩa</a:t>
            </a:r>
            <a:r>
              <a:rPr lang="en-US" baseline="0" dirty="0" smtClean="0"/>
              <a:t> </a:t>
            </a:r>
            <a:r>
              <a:rPr lang="en-US" baseline="0" dirty="0" err="1" smtClean="0"/>
              <a:t>là</a:t>
            </a:r>
            <a:r>
              <a:rPr lang="en-US" baseline="0" dirty="0" smtClean="0"/>
              <a:t> </a:t>
            </a:r>
            <a:r>
              <a:rPr lang="en-US" baseline="0" dirty="0" err="1" smtClean="0"/>
              <a:t>cơ</a:t>
            </a:r>
            <a:r>
              <a:rPr lang="en-US" baseline="0" dirty="0" smtClean="0"/>
              <a:t> </a:t>
            </a:r>
            <a:r>
              <a:rPr lang="en-US" baseline="0" dirty="0" err="1" smtClean="0"/>
              <a:t>thể</a:t>
            </a:r>
            <a:r>
              <a:rPr lang="en-US" baseline="0" dirty="0" smtClean="0"/>
              <a:t> </a:t>
            </a:r>
            <a:r>
              <a:rPr lang="en-US" baseline="0" dirty="0" err="1" smtClean="0"/>
              <a:t>không</a:t>
            </a:r>
            <a:r>
              <a:rPr lang="en-US" baseline="0" dirty="0" smtClean="0"/>
              <a:t> </a:t>
            </a:r>
            <a:r>
              <a:rPr lang="en-US" baseline="0" dirty="0" err="1" smtClean="0"/>
              <a:t>thể</a:t>
            </a:r>
            <a:r>
              <a:rPr lang="en-US" baseline="0" dirty="0" smtClean="0"/>
              <a:t> </a:t>
            </a:r>
            <a:r>
              <a:rPr lang="en-US" baseline="0" dirty="0" err="1" smtClean="0"/>
              <a:t>tự</a:t>
            </a:r>
            <a:r>
              <a:rPr lang="en-US" baseline="0" dirty="0" smtClean="0"/>
              <a:t> </a:t>
            </a:r>
            <a:r>
              <a:rPr lang="en-US" baseline="0" dirty="0" err="1" smtClean="0"/>
              <a:t>tổng</a:t>
            </a:r>
            <a:r>
              <a:rPr lang="en-US" baseline="0" dirty="0" smtClean="0"/>
              <a:t> </a:t>
            </a:r>
            <a:r>
              <a:rPr lang="en-US" baseline="0" dirty="0" err="1" smtClean="0"/>
              <a:t>hợp</a:t>
            </a:r>
            <a:r>
              <a:rPr lang="en-US" baseline="0" dirty="0" smtClean="0"/>
              <a:t> </a:t>
            </a:r>
            <a:r>
              <a:rPr lang="en-US" baseline="0" dirty="0" err="1" smtClean="0"/>
              <a:t>được</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928AC04E-BC6D-6C48-A3E0-3FF8A81EDA05}" type="slidenum">
              <a:rPr lang="en-US" smtClean="0"/>
              <a:pPr/>
              <a:t>16</a:t>
            </a:fld>
            <a:endParaRPr lang="en-US"/>
          </a:p>
        </p:txBody>
      </p:sp>
    </p:spTree>
    <p:extLst>
      <p:ext uri="{BB962C8B-B14F-4D97-AF65-F5344CB8AC3E}">
        <p14:creationId xmlns:p14="http://schemas.microsoft.com/office/powerpoint/2010/main" val="4501452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Flavonoids: </a:t>
            </a:r>
            <a:r>
              <a:rPr lang="en-US" baseline="0" dirty="0" err="1" smtClean="0"/>
              <a:t>cũng</a:t>
            </a:r>
            <a:r>
              <a:rPr lang="en-US" baseline="0" dirty="0" smtClean="0"/>
              <a:t> </a:t>
            </a:r>
            <a:r>
              <a:rPr lang="en-US" baseline="0" dirty="0" err="1" smtClean="0"/>
              <a:t>gọi</a:t>
            </a:r>
            <a:r>
              <a:rPr lang="en-US" baseline="0" dirty="0" smtClean="0"/>
              <a:t> </a:t>
            </a:r>
            <a:r>
              <a:rPr lang="en-US" baseline="0" dirty="0" err="1" smtClean="0"/>
              <a:t>là</a:t>
            </a:r>
            <a:r>
              <a:rPr lang="en-US" baseline="0" dirty="0" smtClean="0"/>
              <a:t> vitamin P </a:t>
            </a:r>
            <a:r>
              <a:rPr lang="en-US" baseline="0" dirty="0" err="1" smtClean="0"/>
              <a:t>tự</a:t>
            </a:r>
            <a:r>
              <a:rPr lang="en-US" baseline="0" dirty="0" smtClean="0"/>
              <a:t> </a:t>
            </a:r>
            <a:r>
              <a:rPr lang="en-US" baseline="0" dirty="0" err="1" smtClean="0"/>
              <a:t>nhiên</a:t>
            </a:r>
            <a:r>
              <a:rPr lang="en-US" baseline="0" dirty="0" smtClean="0"/>
              <a:t> </a:t>
            </a:r>
            <a:r>
              <a:rPr lang="en-US" baseline="0" dirty="0" err="1" smtClean="0"/>
              <a:t>có</a:t>
            </a:r>
            <a:r>
              <a:rPr lang="en-US" baseline="0" dirty="0" smtClean="0"/>
              <a:t> </a:t>
            </a:r>
            <a:r>
              <a:rPr lang="en-US" baseline="0" dirty="0" err="1" smtClean="0"/>
              <a:t>tác</a:t>
            </a:r>
            <a:r>
              <a:rPr lang="en-US" baseline="0" dirty="0" smtClean="0"/>
              <a:t> </a:t>
            </a:r>
            <a:r>
              <a:rPr lang="en-US" baseline="0" dirty="0" err="1" smtClean="0"/>
              <a:t>dụng</a:t>
            </a:r>
            <a:r>
              <a:rPr lang="en-US" baseline="0" dirty="0" smtClean="0"/>
              <a:t> </a:t>
            </a:r>
            <a:r>
              <a:rPr lang="en-US" baseline="0" dirty="0" err="1" smtClean="0"/>
              <a:t>lọc</a:t>
            </a:r>
            <a:r>
              <a:rPr lang="en-US" baseline="0" dirty="0" smtClean="0"/>
              <a:t> </a:t>
            </a:r>
            <a:r>
              <a:rPr lang="en-US" baseline="0" dirty="0" err="1" smtClean="0"/>
              <a:t>tia</a:t>
            </a:r>
            <a:r>
              <a:rPr lang="en-US" baseline="0" dirty="0" smtClean="0"/>
              <a:t> </a:t>
            </a:r>
            <a:r>
              <a:rPr lang="en-US" baseline="0" dirty="0" err="1" smtClean="0"/>
              <a:t>cực</a:t>
            </a:r>
            <a:r>
              <a:rPr lang="en-US" baseline="0" dirty="0" smtClean="0"/>
              <a:t> </a:t>
            </a:r>
            <a:r>
              <a:rPr lang="en-US" baseline="0" dirty="0" err="1" smtClean="0"/>
              <a:t>tím</a:t>
            </a:r>
            <a:r>
              <a:rPr lang="en-US" baseline="0" dirty="0" smtClean="0"/>
              <a:t> </a:t>
            </a:r>
            <a:r>
              <a:rPr lang="en-US" baseline="0" dirty="0" err="1" smtClean="0"/>
              <a:t>và</a:t>
            </a:r>
            <a:r>
              <a:rPr lang="en-US" baseline="0" dirty="0" smtClean="0"/>
              <a:t> </a:t>
            </a:r>
            <a:r>
              <a:rPr lang="en-US" baseline="0" dirty="0" err="1" smtClean="0"/>
              <a:t>ức</a:t>
            </a:r>
            <a:r>
              <a:rPr lang="en-US" baseline="0" dirty="0" smtClean="0"/>
              <a:t> </a:t>
            </a:r>
            <a:r>
              <a:rPr lang="en-US" baseline="0" dirty="0" err="1" smtClean="0"/>
              <a:t>chế</a:t>
            </a:r>
            <a:r>
              <a:rPr lang="en-US" baseline="0" dirty="0" smtClean="0"/>
              <a:t> </a:t>
            </a:r>
            <a:r>
              <a:rPr lang="en-US" baseline="0" dirty="0" err="1" smtClean="0"/>
              <a:t>chống</a:t>
            </a:r>
            <a:r>
              <a:rPr lang="en-US" baseline="0" dirty="0" smtClean="0"/>
              <a:t> </a:t>
            </a:r>
            <a:r>
              <a:rPr lang="en-US" baseline="0" dirty="0" err="1" smtClean="0"/>
              <a:t>lại</a:t>
            </a:r>
            <a:r>
              <a:rPr lang="en-US" baseline="0" dirty="0" smtClean="0"/>
              <a:t> </a:t>
            </a:r>
            <a:r>
              <a:rPr lang="en-US" baseline="0" dirty="0" err="1" smtClean="0"/>
              <a:t>các</a:t>
            </a:r>
            <a:r>
              <a:rPr lang="en-US" baseline="0" dirty="0" smtClean="0"/>
              <a:t> vi </a:t>
            </a:r>
            <a:r>
              <a:rPr lang="en-US" baseline="0" dirty="0" err="1" smtClean="0"/>
              <a:t>sinh</a:t>
            </a:r>
            <a:r>
              <a:rPr lang="en-US" baseline="0" dirty="0" smtClean="0"/>
              <a:t> </a:t>
            </a:r>
            <a:r>
              <a:rPr lang="en-US" baseline="0" dirty="0" err="1" smtClean="0"/>
              <a:t>vật</a:t>
            </a:r>
            <a:r>
              <a:rPr lang="en-US" baseline="0" dirty="0" smtClean="0"/>
              <a:t> </a:t>
            </a:r>
            <a:r>
              <a:rPr lang="en-US" baseline="0" dirty="0" err="1" smtClean="0"/>
              <a:t>gây</a:t>
            </a:r>
            <a:r>
              <a:rPr lang="en-US" baseline="0" dirty="0" smtClean="0"/>
              <a:t> </a:t>
            </a:r>
            <a:r>
              <a:rPr lang="en-US" baseline="0" dirty="0" err="1" smtClean="0"/>
              <a:t>ra</a:t>
            </a:r>
            <a:r>
              <a:rPr lang="en-US" baseline="0" dirty="0" smtClean="0"/>
              <a:t> </a:t>
            </a:r>
            <a:r>
              <a:rPr lang="en-US" baseline="0" dirty="0" err="1" smtClean="0"/>
              <a:t>bệnh</a:t>
            </a:r>
            <a:r>
              <a:rPr lang="en-US" baseline="0" dirty="0" smtClean="0"/>
              <a:t>, </a:t>
            </a:r>
            <a:r>
              <a:rPr lang="en-US" baseline="0" dirty="0" err="1" smtClean="0"/>
              <a:t>giảm</a:t>
            </a:r>
            <a:r>
              <a:rPr lang="en-US" baseline="0" dirty="0" smtClean="0"/>
              <a:t> </a:t>
            </a:r>
            <a:r>
              <a:rPr lang="en-US" baseline="0" dirty="0" err="1" smtClean="0"/>
              <a:t>viêm</a:t>
            </a:r>
            <a:r>
              <a:rPr lang="en-US" baseline="0" dirty="0" smtClean="0"/>
              <a:t> </a:t>
            </a:r>
            <a:r>
              <a:rPr lang="en-US" baseline="0" dirty="0" err="1" smtClean="0"/>
              <a:t>sưng</a:t>
            </a:r>
            <a:r>
              <a:rPr lang="en-US" baseline="0" dirty="0" smtClean="0"/>
              <a:t> </a:t>
            </a:r>
            <a:r>
              <a:rPr lang="en-US" baseline="0" dirty="0" err="1" smtClean="0"/>
              <a:t>theo</a:t>
            </a:r>
            <a:r>
              <a:rPr lang="en-US" baseline="0" dirty="0" smtClean="0"/>
              <a:t> </a:t>
            </a:r>
            <a:r>
              <a:rPr lang="en-US" baseline="0" dirty="0" err="1" smtClean="0"/>
              <a:t>cơ</a:t>
            </a:r>
            <a:r>
              <a:rPr lang="en-US" baseline="0" dirty="0" smtClean="0"/>
              <a:t> </a:t>
            </a:r>
            <a:r>
              <a:rPr lang="en-US" baseline="0" dirty="0" err="1" smtClean="0"/>
              <a:t>chế</a:t>
            </a:r>
            <a:r>
              <a:rPr lang="en-US" baseline="0" dirty="0" smtClean="0"/>
              <a:t> </a:t>
            </a:r>
            <a:r>
              <a:rPr lang="en-US" baseline="0" dirty="0" err="1" smtClean="0"/>
              <a:t>ngăn</a:t>
            </a:r>
            <a:r>
              <a:rPr lang="en-US" baseline="0" dirty="0" smtClean="0"/>
              <a:t> </a:t>
            </a:r>
            <a:r>
              <a:rPr lang="en-US" baseline="0" dirty="0" err="1" smtClean="0"/>
              <a:t>chặn</a:t>
            </a:r>
            <a:r>
              <a:rPr lang="en-US" baseline="0" dirty="0" smtClean="0"/>
              <a:t> </a:t>
            </a:r>
            <a:r>
              <a:rPr lang="en-US" baseline="0" dirty="0" err="1" smtClean="0"/>
              <a:t>tổ</a:t>
            </a:r>
            <a:r>
              <a:rPr lang="en-US" baseline="0" dirty="0" smtClean="0"/>
              <a:t> </a:t>
            </a:r>
            <a:r>
              <a:rPr lang="en-US" baseline="0" dirty="0" err="1" smtClean="0"/>
              <a:t>hợp</a:t>
            </a:r>
            <a:r>
              <a:rPr lang="en-US" baseline="0" dirty="0" smtClean="0"/>
              <a:t> oxy </a:t>
            </a:r>
            <a:r>
              <a:rPr lang="en-US" baseline="0" dirty="0" err="1" smtClean="0"/>
              <a:t>và</a:t>
            </a:r>
            <a:r>
              <a:rPr lang="en-US" baseline="0" dirty="0" smtClean="0"/>
              <a:t> </a:t>
            </a:r>
            <a:r>
              <a:rPr lang="en-US" baseline="0" dirty="0" err="1" smtClean="0"/>
              <a:t>Nito</a:t>
            </a:r>
            <a:r>
              <a:rPr lang="en-US" baseline="0" dirty="0" smtClean="0"/>
              <a:t> </a:t>
            </a:r>
            <a:r>
              <a:rPr lang="en-US" baseline="0" dirty="0" err="1" smtClean="0"/>
              <a:t>cung</a:t>
            </a:r>
            <a:r>
              <a:rPr lang="en-US" baseline="0" dirty="0" smtClean="0"/>
              <a:t> </a:t>
            </a:r>
            <a:r>
              <a:rPr lang="en-US" baseline="0" dirty="0" err="1" smtClean="0"/>
              <a:t>cấp</a:t>
            </a:r>
            <a:r>
              <a:rPr lang="en-US" baseline="0" dirty="0" smtClean="0"/>
              <a:t> </a:t>
            </a:r>
            <a:r>
              <a:rPr lang="en-US" baseline="0" dirty="0" err="1" smtClean="0"/>
              <a:t>cho</a:t>
            </a:r>
            <a:r>
              <a:rPr lang="en-US" baseline="0" dirty="0" smtClean="0"/>
              <a:t> </a:t>
            </a:r>
            <a:r>
              <a:rPr lang="en-US" baseline="0" dirty="0" err="1" smtClean="0"/>
              <a:t>các</a:t>
            </a:r>
            <a:r>
              <a:rPr lang="en-US" baseline="0" dirty="0" smtClean="0"/>
              <a:t> vi </a:t>
            </a:r>
            <a:r>
              <a:rPr lang="en-US" baseline="0" dirty="0" err="1" smtClean="0"/>
              <a:t>sinh</a:t>
            </a:r>
            <a:r>
              <a:rPr lang="en-US" baseline="0" dirty="0" smtClean="0"/>
              <a:t> </a:t>
            </a:r>
            <a:r>
              <a:rPr lang="en-US" baseline="0" dirty="0" err="1" smtClean="0"/>
              <a:t>vật</a:t>
            </a:r>
            <a:r>
              <a:rPr lang="en-US" baseline="0" dirty="0" smtClean="0"/>
              <a:t> </a:t>
            </a:r>
            <a:r>
              <a:rPr lang="en-US" baseline="0" dirty="0" err="1" smtClean="0"/>
              <a:t>có</a:t>
            </a:r>
            <a:r>
              <a:rPr lang="en-US" baseline="0" dirty="0" smtClean="0"/>
              <a:t> </a:t>
            </a:r>
            <a:r>
              <a:rPr lang="en-US" baseline="0" dirty="0" err="1" smtClean="0"/>
              <a:t>hại</a:t>
            </a:r>
            <a:r>
              <a:rPr lang="en-US" baseline="0" dirty="0" smtClean="0"/>
              <a:t> </a:t>
            </a:r>
            <a:r>
              <a:rPr lang="en-US" baseline="0" dirty="0" err="1" smtClean="0"/>
              <a:t>gây</a:t>
            </a:r>
            <a:r>
              <a:rPr lang="en-US" baseline="0" dirty="0" smtClean="0"/>
              <a:t> </a:t>
            </a:r>
            <a:r>
              <a:rPr lang="en-US" baseline="0" dirty="0" err="1" smtClean="0"/>
              <a:t>viêm</a:t>
            </a:r>
            <a:r>
              <a:rPr lang="en-US" baseline="0" dirty="0" smtClean="0"/>
              <a:t>, </a:t>
            </a:r>
            <a:r>
              <a:rPr lang="en-US" baseline="0" dirty="0" err="1" smtClean="0"/>
              <a:t>ngăn</a:t>
            </a:r>
            <a:r>
              <a:rPr lang="en-US" baseline="0" dirty="0" smtClean="0"/>
              <a:t> </a:t>
            </a:r>
            <a:r>
              <a:rPr lang="en-US" baseline="0" dirty="0" err="1" smtClean="0"/>
              <a:t>chặn</a:t>
            </a:r>
            <a:r>
              <a:rPr lang="en-US" baseline="0" dirty="0" smtClean="0"/>
              <a:t> </a:t>
            </a:r>
            <a:r>
              <a:rPr lang="en-US" baseline="0" dirty="0" err="1" smtClean="0"/>
              <a:t>hoạt</a:t>
            </a:r>
            <a:r>
              <a:rPr lang="en-US" baseline="0" dirty="0" smtClean="0"/>
              <a:t> </a:t>
            </a:r>
            <a:r>
              <a:rPr lang="en-US" baseline="0" dirty="0" err="1" smtClean="0"/>
              <a:t>động</a:t>
            </a:r>
            <a:r>
              <a:rPr lang="en-US" baseline="0" dirty="0" smtClean="0"/>
              <a:t> </a:t>
            </a:r>
            <a:r>
              <a:rPr lang="en-US" baseline="0" dirty="0" err="1" smtClean="0"/>
              <a:t>của</a:t>
            </a:r>
            <a:r>
              <a:rPr lang="en-US" baseline="0" dirty="0" smtClean="0"/>
              <a:t> </a:t>
            </a:r>
            <a:r>
              <a:rPr lang="en-US" baseline="0" dirty="0" err="1" smtClean="0"/>
              <a:t>các</a:t>
            </a:r>
            <a:r>
              <a:rPr lang="en-US" baseline="0" dirty="0" smtClean="0"/>
              <a:t> enzyme </a:t>
            </a:r>
            <a:r>
              <a:rPr lang="en-US" baseline="0" dirty="0" err="1" smtClean="0"/>
              <a:t>gây</a:t>
            </a:r>
            <a:r>
              <a:rPr lang="en-US" baseline="0" dirty="0" smtClean="0"/>
              <a:t> </a:t>
            </a:r>
            <a:r>
              <a:rPr lang="en-US" baseline="0" dirty="0" err="1" smtClean="0"/>
              <a:t>viêm</a:t>
            </a:r>
            <a:r>
              <a:rPr lang="en-US" baseline="0" dirty="0" smtClean="0"/>
              <a:t> </a:t>
            </a:r>
            <a:r>
              <a:rPr lang="en-US" baseline="0" dirty="0" err="1" smtClean="0"/>
              <a:t>có</a:t>
            </a:r>
            <a:r>
              <a:rPr lang="en-US" baseline="0" dirty="0" smtClean="0"/>
              <a:t> </a:t>
            </a:r>
            <a:r>
              <a:rPr lang="en-US" baseline="0" dirty="0" err="1" smtClean="0"/>
              <a:t>liên</a:t>
            </a:r>
            <a:r>
              <a:rPr lang="en-US" baseline="0" dirty="0" smtClean="0"/>
              <a:t> </a:t>
            </a:r>
            <a:r>
              <a:rPr lang="en-US" baseline="0" dirty="0" err="1" smtClean="0"/>
              <a:t>quan</a:t>
            </a:r>
            <a:r>
              <a:rPr lang="en-US" baseline="0" dirty="0" smtClean="0"/>
              <a:t> </a:t>
            </a:r>
            <a:r>
              <a:rPr lang="en-US" baseline="0" dirty="0" err="1" smtClean="0"/>
              <a:t>đến</a:t>
            </a:r>
            <a:r>
              <a:rPr lang="en-US" baseline="0" dirty="0" smtClean="0"/>
              <a:t> </a:t>
            </a:r>
            <a:r>
              <a:rPr lang="en-US" baseline="0" dirty="0" err="1" smtClean="0"/>
              <a:t>quá</a:t>
            </a:r>
            <a:r>
              <a:rPr lang="en-US" baseline="0" dirty="0" smtClean="0"/>
              <a:t> </a:t>
            </a:r>
            <a:r>
              <a:rPr lang="en-US" baseline="0" dirty="0" err="1" smtClean="0"/>
              <a:t>trình</a:t>
            </a:r>
            <a:r>
              <a:rPr lang="en-US" baseline="0" dirty="0" smtClean="0"/>
              <a:t> </a:t>
            </a:r>
            <a:r>
              <a:rPr lang="en-US" baseline="0" dirty="0" err="1" smtClean="0"/>
              <a:t>sản</a:t>
            </a:r>
            <a:r>
              <a:rPr lang="en-US" baseline="0" dirty="0" smtClean="0"/>
              <a:t> </a:t>
            </a:r>
            <a:r>
              <a:rPr lang="en-US" baseline="0" dirty="0" err="1" smtClean="0"/>
              <a:t>sinh</a:t>
            </a:r>
            <a:r>
              <a:rPr lang="en-US" baseline="0" dirty="0" smtClean="0"/>
              <a:t> </a:t>
            </a:r>
            <a:r>
              <a:rPr lang="en-US" baseline="0" dirty="0" err="1" smtClean="0"/>
              <a:t>ra</a:t>
            </a:r>
            <a:r>
              <a:rPr lang="en-US" baseline="0" dirty="0" smtClean="0"/>
              <a:t> </a:t>
            </a:r>
            <a:r>
              <a:rPr lang="en-US" baseline="0" dirty="0" err="1" smtClean="0"/>
              <a:t>gốc</a:t>
            </a:r>
            <a:r>
              <a:rPr lang="en-US" baseline="0" dirty="0" smtClean="0"/>
              <a:t> </a:t>
            </a:r>
            <a:r>
              <a:rPr lang="en-US" baseline="0" dirty="0" err="1" smtClean="0"/>
              <a:t>tự</a:t>
            </a:r>
            <a:r>
              <a:rPr lang="en-US" baseline="0" dirty="0" smtClean="0"/>
              <a:t> do. </a:t>
            </a:r>
            <a:endParaRPr lang="en-US" dirty="0"/>
          </a:p>
        </p:txBody>
      </p:sp>
      <p:sp>
        <p:nvSpPr>
          <p:cNvPr id="4" name="Slide Number Placeholder 3"/>
          <p:cNvSpPr>
            <a:spLocks noGrp="1"/>
          </p:cNvSpPr>
          <p:nvPr>
            <p:ph type="sldNum" sz="quarter" idx="10"/>
          </p:nvPr>
        </p:nvSpPr>
        <p:spPr/>
        <p:txBody>
          <a:bodyPr/>
          <a:lstStyle/>
          <a:p>
            <a:fld id="{928AC04E-BC6D-6C48-A3E0-3FF8A81EDA05}" type="slidenum">
              <a:rPr lang="en-US" smtClean="0"/>
              <a:pPr/>
              <a:t>17</a:t>
            </a:fld>
            <a:endParaRPr lang="en-US"/>
          </a:p>
        </p:txBody>
      </p:sp>
    </p:spTree>
    <p:extLst>
      <p:ext uri="{BB962C8B-B14F-4D97-AF65-F5344CB8AC3E}">
        <p14:creationId xmlns:p14="http://schemas.microsoft.com/office/powerpoint/2010/main" val="11408706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43927" y="2344483"/>
            <a:ext cx="10697845" cy="1588198"/>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87855" y="4235196"/>
            <a:ext cx="8809990" cy="189071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7/3/18</a:t>
            </a:fld>
            <a:endParaRPr lang="en-US"/>
          </a:p>
        </p:txBody>
      </p:sp>
      <p:sp>
        <p:nvSpPr>
          <p:cNvPr id="6" name="Holder 6"/>
          <p:cNvSpPr>
            <a:spLocks noGrp="1"/>
          </p:cNvSpPr>
          <p:nvPr>
            <p:ph type="sldNum" sz="quarter" idx="7"/>
          </p:nvPr>
        </p:nvSpPr>
        <p:spPr/>
        <p:txBody>
          <a:bodyPr lIns="0" tIns="0" rIns="0" bIns="0"/>
          <a:lstStyle>
            <a:lvl1pPr>
              <a:defRPr sz="1500" b="0" i="0">
                <a:solidFill>
                  <a:schemeClr val="tx1"/>
                </a:solidFill>
                <a:latin typeface="Arial"/>
                <a:cs typeface="Arial"/>
              </a:defRPr>
            </a:lvl1pPr>
          </a:lstStyle>
          <a:p>
            <a:pPr marL="151765">
              <a:lnSpc>
                <a:spcPts val="1620"/>
              </a:lnSpc>
            </a:pPr>
            <a:fld id="{81D60167-4931-47E6-BA6A-407CBD079E47}" type="slidenum">
              <a:rPr spc="165" dirty="0"/>
              <a:pPr marL="151765">
                <a:lnSpc>
                  <a:spcPts val="1620"/>
                </a:lnSpc>
              </a:pPr>
              <a:t>‹#›</a:t>
            </a:fld>
            <a:endParaRPr spc="165"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900" b="0" i="0">
                <a:solidFill>
                  <a:srgbClr val="8E0C3A"/>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500" b="0" i="0">
                <a:solidFill>
                  <a:srgbClr val="6D6E7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7/3/18</a:t>
            </a:fld>
            <a:endParaRPr lang="en-US"/>
          </a:p>
        </p:txBody>
      </p:sp>
      <p:sp>
        <p:nvSpPr>
          <p:cNvPr id="6" name="Holder 6"/>
          <p:cNvSpPr>
            <a:spLocks noGrp="1"/>
          </p:cNvSpPr>
          <p:nvPr>
            <p:ph type="sldNum" sz="quarter" idx="7"/>
          </p:nvPr>
        </p:nvSpPr>
        <p:spPr/>
        <p:txBody>
          <a:bodyPr lIns="0" tIns="0" rIns="0" bIns="0"/>
          <a:lstStyle>
            <a:lvl1pPr>
              <a:defRPr sz="1500" b="0" i="0">
                <a:solidFill>
                  <a:schemeClr val="tx1"/>
                </a:solidFill>
                <a:latin typeface="Arial"/>
                <a:cs typeface="Arial"/>
              </a:defRPr>
            </a:lvl1pPr>
          </a:lstStyle>
          <a:p>
            <a:pPr marL="151765">
              <a:lnSpc>
                <a:spcPts val="1620"/>
              </a:lnSpc>
            </a:pPr>
            <a:fld id="{81D60167-4931-47E6-BA6A-407CBD079E47}" type="slidenum">
              <a:rPr spc="165" dirty="0"/>
              <a:pPr marL="151765">
                <a:lnSpc>
                  <a:spcPts val="1620"/>
                </a:lnSpc>
              </a:pPr>
              <a:t>‹#›</a:t>
            </a:fld>
            <a:endParaRPr spc="165"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900" b="0" i="0">
                <a:solidFill>
                  <a:srgbClr val="8E0C3A"/>
                </a:solidFill>
                <a:latin typeface="Arial"/>
                <a:cs typeface="Arial"/>
              </a:defRPr>
            </a:lvl1pPr>
          </a:lstStyle>
          <a:p>
            <a:endParaRPr/>
          </a:p>
        </p:txBody>
      </p:sp>
      <p:sp>
        <p:nvSpPr>
          <p:cNvPr id="3" name="Holder 3"/>
          <p:cNvSpPr>
            <a:spLocks noGrp="1"/>
          </p:cNvSpPr>
          <p:nvPr>
            <p:ph sz="half" idx="2"/>
          </p:nvPr>
        </p:nvSpPr>
        <p:spPr>
          <a:xfrm>
            <a:off x="629285" y="1739455"/>
            <a:ext cx="5474779" cy="499148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481635" y="1739455"/>
            <a:ext cx="5474779" cy="499148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7/3/18</a:t>
            </a:fld>
            <a:endParaRPr lang="en-US"/>
          </a:p>
        </p:txBody>
      </p:sp>
      <p:sp>
        <p:nvSpPr>
          <p:cNvPr id="7" name="Holder 7"/>
          <p:cNvSpPr>
            <a:spLocks noGrp="1"/>
          </p:cNvSpPr>
          <p:nvPr>
            <p:ph type="sldNum" sz="quarter" idx="7"/>
          </p:nvPr>
        </p:nvSpPr>
        <p:spPr/>
        <p:txBody>
          <a:bodyPr lIns="0" tIns="0" rIns="0" bIns="0"/>
          <a:lstStyle>
            <a:lvl1pPr>
              <a:defRPr sz="1500" b="0" i="0">
                <a:solidFill>
                  <a:schemeClr val="tx1"/>
                </a:solidFill>
                <a:latin typeface="Arial"/>
                <a:cs typeface="Arial"/>
              </a:defRPr>
            </a:lvl1pPr>
          </a:lstStyle>
          <a:p>
            <a:pPr marL="151765">
              <a:lnSpc>
                <a:spcPts val="1620"/>
              </a:lnSpc>
            </a:pPr>
            <a:fld id="{81D60167-4931-47E6-BA6A-407CBD079E47}" type="slidenum">
              <a:rPr spc="165" dirty="0"/>
              <a:pPr marL="151765">
                <a:lnSpc>
                  <a:spcPts val="1620"/>
                </a:lnSpc>
              </a:pPr>
              <a:t>‹#›</a:t>
            </a:fld>
            <a:endParaRPr spc="165"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900" b="0" i="0">
                <a:solidFill>
                  <a:srgbClr val="8E0C3A"/>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7/3/18</a:t>
            </a:fld>
            <a:endParaRPr lang="en-US"/>
          </a:p>
        </p:txBody>
      </p:sp>
      <p:sp>
        <p:nvSpPr>
          <p:cNvPr id="5" name="Holder 5"/>
          <p:cNvSpPr>
            <a:spLocks noGrp="1"/>
          </p:cNvSpPr>
          <p:nvPr>
            <p:ph type="sldNum" sz="quarter" idx="7"/>
          </p:nvPr>
        </p:nvSpPr>
        <p:spPr/>
        <p:txBody>
          <a:bodyPr lIns="0" tIns="0" rIns="0" bIns="0"/>
          <a:lstStyle>
            <a:lvl1pPr>
              <a:defRPr sz="1500" b="0" i="0">
                <a:solidFill>
                  <a:schemeClr val="tx1"/>
                </a:solidFill>
                <a:latin typeface="Arial"/>
                <a:cs typeface="Arial"/>
              </a:defRPr>
            </a:lvl1pPr>
          </a:lstStyle>
          <a:p>
            <a:pPr marL="151765">
              <a:lnSpc>
                <a:spcPts val="1620"/>
              </a:lnSpc>
            </a:pPr>
            <a:fld id="{81D60167-4931-47E6-BA6A-407CBD079E47}" type="slidenum">
              <a:rPr spc="165" dirty="0"/>
              <a:pPr marL="151765">
                <a:lnSpc>
                  <a:spcPts val="1620"/>
                </a:lnSpc>
              </a:pPr>
              <a:t>‹#›</a:t>
            </a:fld>
            <a:endParaRPr spc="165"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2037859" y="7031139"/>
            <a:ext cx="548005" cy="0"/>
          </a:xfrm>
          <a:custGeom>
            <a:avLst/>
            <a:gdLst/>
            <a:ahLst/>
            <a:cxnLst/>
            <a:rect l="l" t="t" r="r" b="b"/>
            <a:pathLst>
              <a:path w="548004">
                <a:moveTo>
                  <a:pt x="0" y="0"/>
                </a:moveTo>
                <a:lnTo>
                  <a:pt x="547839" y="0"/>
                </a:lnTo>
              </a:path>
            </a:pathLst>
          </a:custGeom>
          <a:ln w="26619">
            <a:solidFill>
              <a:srgbClr val="6D6E71"/>
            </a:solidFill>
          </a:ln>
        </p:spPr>
        <p:txBody>
          <a:bodyPr wrap="square" lIns="0" tIns="0" rIns="0" bIns="0" rtlCol="0"/>
          <a:lstStyle/>
          <a:p>
            <a:endParaRPr/>
          </a:p>
        </p:txBody>
      </p:sp>
      <p:sp>
        <p:nvSpPr>
          <p:cNvPr id="17" name="bk object 17"/>
          <p:cNvSpPr/>
          <p:nvPr/>
        </p:nvSpPr>
        <p:spPr>
          <a:xfrm>
            <a:off x="0" y="7031139"/>
            <a:ext cx="10123170" cy="0"/>
          </a:xfrm>
          <a:custGeom>
            <a:avLst/>
            <a:gdLst/>
            <a:ahLst/>
            <a:cxnLst/>
            <a:rect l="l" t="t" r="r" b="b"/>
            <a:pathLst>
              <a:path w="10123170">
                <a:moveTo>
                  <a:pt x="0" y="0"/>
                </a:moveTo>
                <a:lnTo>
                  <a:pt x="10122954" y="0"/>
                </a:lnTo>
              </a:path>
            </a:pathLst>
          </a:custGeom>
          <a:ln w="26619">
            <a:solidFill>
              <a:srgbClr val="6D6E71"/>
            </a:solidFill>
          </a:ln>
        </p:spPr>
        <p:txBody>
          <a:bodyPr wrap="square" lIns="0" tIns="0" rIns="0" bIns="0" rtlCol="0"/>
          <a:lstStyle/>
          <a:p>
            <a:endParaRPr/>
          </a:p>
        </p:txBody>
      </p:sp>
      <p:sp>
        <p:nvSpPr>
          <p:cNvPr id="18" name="bk object 18"/>
          <p:cNvSpPr/>
          <p:nvPr/>
        </p:nvSpPr>
        <p:spPr>
          <a:xfrm>
            <a:off x="10348442" y="7221829"/>
            <a:ext cx="0" cy="128270"/>
          </a:xfrm>
          <a:custGeom>
            <a:avLst/>
            <a:gdLst/>
            <a:ahLst/>
            <a:cxnLst/>
            <a:rect l="l" t="t" r="r" b="b"/>
            <a:pathLst>
              <a:path h="128270">
                <a:moveTo>
                  <a:pt x="0" y="0"/>
                </a:moveTo>
                <a:lnTo>
                  <a:pt x="0" y="127787"/>
                </a:lnTo>
              </a:path>
            </a:pathLst>
          </a:custGeom>
          <a:ln w="13233">
            <a:solidFill>
              <a:srgbClr val="000000"/>
            </a:solidFill>
          </a:ln>
        </p:spPr>
        <p:txBody>
          <a:bodyPr wrap="square" lIns="0" tIns="0" rIns="0" bIns="0" rtlCol="0"/>
          <a:lstStyle/>
          <a:p>
            <a:endParaRPr/>
          </a:p>
        </p:txBody>
      </p:sp>
      <p:sp>
        <p:nvSpPr>
          <p:cNvPr id="19" name="bk object 19"/>
          <p:cNvSpPr/>
          <p:nvPr/>
        </p:nvSpPr>
        <p:spPr>
          <a:xfrm>
            <a:off x="10406963" y="7227203"/>
            <a:ext cx="60325" cy="124460"/>
          </a:xfrm>
          <a:custGeom>
            <a:avLst/>
            <a:gdLst/>
            <a:ahLst/>
            <a:cxnLst/>
            <a:rect l="l" t="t" r="r" b="b"/>
            <a:pathLst>
              <a:path w="60325" h="124459">
                <a:moveTo>
                  <a:pt x="33464" y="39382"/>
                </a:moveTo>
                <a:lnTo>
                  <a:pt x="20231" y="39382"/>
                </a:lnTo>
                <a:lnTo>
                  <a:pt x="20154" y="105778"/>
                </a:lnTo>
                <a:lnTo>
                  <a:pt x="49758" y="123863"/>
                </a:lnTo>
                <a:lnTo>
                  <a:pt x="54584" y="123494"/>
                </a:lnTo>
                <a:lnTo>
                  <a:pt x="59778" y="122783"/>
                </a:lnTo>
                <a:lnTo>
                  <a:pt x="59778" y="112775"/>
                </a:lnTo>
                <a:lnTo>
                  <a:pt x="41478" y="112775"/>
                </a:lnTo>
                <a:lnTo>
                  <a:pt x="37909" y="111810"/>
                </a:lnTo>
                <a:lnTo>
                  <a:pt x="34213" y="107924"/>
                </a:lnTo>
                <a:lnTo>
                  <a:pt x="33362" y="104965"/>
                </a:lnTo>
                <a:lnTo>
                  <a:pt x="33464" y="39382"/>
                </a:lnTo>
                <a:close/>
              </a:path>
              <a:path w="60325" h="124459">
                <a:moveTo>
                  <a:pt x="59778" y="111683"/>
                </a:moveTo>
                <a:lnTo>
                  <a:pt x="57391" y="112318"/>
                </a:lnTo>
                <a:lnTo>
                  <a:pt x="53035" y="112661"/>
                </a:lnTo>
                <a:lnTo>
                  <a:pt x="41478" y="112775"/>
                </a:lnTo>
                <a:lnTo>
                  <a:pt x="59778" y="112775"/>
                </a:lnTo>
                <a:lnTo>
                  <a:pt x="59778" y="111683"/>
                </a:lnTo>
                <a:close/>
              </a:path>
              <a:path w="60325" h="124459">
                <a:moveTo>
                  <a:pt x="59778" y="29349"/>
                </a:moveTo>
                <a:lnTo>
                  <a:pt x="0" y="29349"/>
                </a:lnTo>
                <a:lnTo>
                  <a:pt x="0" y="39382"/>
                </a:lnTo>
                <a:lnTo>
                  <a:pt x="59778" y="39382"/>
                </a:lnTo>
                <a:lnTo>
                  <a:pt x="59778" y="29349"/>
                </a:lnTo>
                <a:close/>
              </a:path>
              <a:path w="60325" h="124459">
                <a:moveTo>
                  <a:pt x="33464" y="0"/>
                </a:moveTo>
                <a:lnTo>
                  <a:pt x="20231" y="0"/>
                </a:lnTo>
                <a:lnTo>
                  <a:pt x="20231" y="29349"/>
                </a:lnTo>
                <a:lnTo>
                  <a:pt x="33464" y="29349"/>
                </a:lnTo>
                <a:lnTo>
                  <a:pt x="33464" y="0"/>
                </a:lnTo>
                <a:close/>
              </a:path>
            </a:pathLst>
          </a:custGeom>
          <a:solidFill>
            <a:srgbClr val="000000"/>
          </a:solidFill>
        </p:spPr>
        <p:txBody>
          <a:bodyPr wrap="square" lIns="0" tIns="0" rIns="0" bIns="0" rtlCol="0"/>
          <a:lstStyle/>
          <a:p>
            <a:endParaRPr/>
          </a:p>
        </p:txBody>
      </p:sp>
      <p:sp>
        <p:nvSpPr>
          <p:cNvPr id="20" name="bk object 20"/>
          <p:cNvSpPr/>
          <p:nvPr/>
        </p:nvSpPr>
        <p:spPr>
          <a:xfrm>
            <a:off x="10586593" y="7220761"/>
            <a:ext cx="36830" cy="168275"/>
          </a:xfrm>
          <a:custGeom>
            <a:avLst/>
            <a:gdLst/>
            <a:ahLst/>
            <a:cxnLst/>
            <a:rect l="l" t="t" r="r" b="b"/>
            <a:pathLst>
              <a:path w="36829" h="168275">
                <a:moveTo>
                  <a:pt x="0" y="156616"/>
                </a:moveTo>
                <a:lnTo>
                  <a:pt x="0" y="167716"/>
                </a:lnTo>
                <a:lnTo>
                  <a:pt x="4254" y="167970"/>
                </a:lnTo>
                <a:lnTo>
                  <a:pt x="8432" y="168147"/>
                </a:lnTo>
                <a:lnTo>
                  <a:pt x="12522" y="168249"/>
                </a:lnTo>
                <a:lnTo>
                  <a:pt x="21590" y="168097"/>
                </a:lnTo>
                <a:lnTo>
                  <a:pt x="27927" y="165709"/>
                </a:lnTo>
                <a:lnTo>
                  <a:pt x="31508" y="161048"/>
                </a:lnTo>
                <a:lnTo>
                  <a:pt x="34530" y="157162"/>
                </a:lnTo>
                <a:lnTo>
                  <a:pt x="14782" y="157162"/>
                </a:lnTo>
                <a:lnTo>
                  <a:pt x="5499" y="157098"/>
                </a:lnTo>
                <a:lnTo>
                  <a:pt x="2768" y="156921"/>
                </a:lnTo>
                <a:lnTo>
                  <a:pt x="1384" y="156794"/>
                </a:lnTo>
                <a:lnTo>
                  <a:pt x="0" y="156616"/>
                </a:lnTo>
                <a:close/>
              </a:path>
              <a:path w="36829" h="168275">
                <a:moveTo>
                  <a:pt x="36690" y="35788"/>
                </a:moveTo>
                <a:lnTo>
                  <a:pt x="23431" y="35788"/>
                </a:lnTo>
                <a:lnTo>
                  <a:pt x="23431" y="143014"/>
                </a:lnTo>
                <a:lnTo>
                  <a:pt x="23571" y="147739"/>
                </a:lnTo>
                <a:lnTo>
                  <a:pt x="22669" y="151295"/>
                </a:lnTo>
                <a:lnTo>
                  <a:pt x="18694" y="155968"/>
                </a:lnTo>
                <a:lnTo>
                  <a:pt x="14782" y="157162"/>
                </a:lnTo>
                <a:lnTo>
                  <a:pt x="34530" y="157162"/>
                </a:lnTo>
                <a:lnTo>
                  <a:pt x="35102" y="156425"/>
                </a:lnTo>
                <a:lnTo>
                  <a:pt x="36817" y="150406"/>
                </a:lnTo>
                <a:lnTo>
                  <a:pt x="36690" y="35788"/>
                </a:lnTo>
                <a:close/>
              </a:path>
              <a:path w="36829" h="168275">
                <a:moveTo>
                  <a:pt x="36690" y="0"/>
                </a:moveTo>
                <a:lnTo>
                  <a:pt x="23431" y="0"/>
                </a:lnTo>
                <a:lnTo>
                  <a:pt x="23431" y="19697"/>
                </a:lnTo>
                <a:lnTo>
                  <a:pt x="36690" y="19697"/>
                </a:lnTo>
                <a:lnTo>
                  <a:pt x="36690" y="0"/>
                </a:lnTo>
                <a:close/>
              </a:path>
            </a:pathLst>
          </a:custGeom>
          <a:solidFill>
            <a:srgbClr val="000000"/>
          </a:solidFill>
        </p:spPr>
        <p:txBody>
          <a:bodyPr wrap="square" lIns="0" tIns="0" rIns="0" bIns="0" rtlCol="0"/>
          <a:lstStyle/>
          <a:p>
            <a:endParaRPr/>
          </a:p>
        </p:txBody>
      </p:sp>
      <p:sp>
        <p:nvSpPr>
          <p:cNvPr id="21" name="bk object 21"/>
          <p:cNvSpPr/>
          <p:nvPr/>
        </p:nvSpPr>
        <p:spPr>
          <a:xfrm>
            <a:off x="10683037" y="7256559"/>
            <a:ext cx="92710" cy="95885"/>
          </a:xfrm>
          <a:custGeom>
            <a:avLst/>
            <a:gdLst/>
            <a:ahLst/>
            <a:cxnLst/>
            <a:rect l="l" t="t" r="r" b="b"/>
            <a:pathLst>
              <a:path w="92709" h="95884">
                <a:moveTo>
                  <a:pt x="13335" y="0"/>
                </a:moveTo>
                <a:lnTo>
                  <a:pt x="88" y="0"/>
                </a:lnTo>
                <a:lnTo>
                  <a:pt x="0" y="65100"/>
                </a:lnTo>
                <a:lnTo>
                  <a:pt x="30099" y="95872"/>
                </a:lnTo>
                <a:lnTo>
                  <a:pt x="47231" y="95846"/>
                </a:lnTo>
                <a:lnTo>
                  <a:pt x="53327" y="94754"/>
                </a:lnTo>
                <a:lnTo>
                  <a:pt x="63893" y="90538"/>
                </a:lnTo>
                <a:lnTo>
                  <a:pt x="68237" y="87871"/>
                </a:lnTo>
                <a:lnTo>
                  <a:pt x="71360" y="84950"/>
                </a:lnTo>
                <a:lnTo>
                  <a:pt x="32905" y="84950"/>
                </a:lnTo>
                <a:lnTo>
                  <a:pt x="26111" y="83108"/>
                </a:lnTo>
                <a:lnTo>
                  <a:pt x="16027" y="75514"/>
                </a:lnTo>
                <a:lnTo>
                  <a:pt x="13462" y="69075"/>
                </a:lnTo>
                <a:lnTo>
                  <a:pt x="13335" y="0"/>
                </a:lnTo>
                <a:close/>
              </a:path>
              <a:path w="92709" h="95884">
                <a:moveTo>
                  <a:pt x="92443" y="74828"/>
                </a:moveTo>
                <a:lnTo>
                  <a:pt x="79184" y="74828"/>
                </a:lnTo>
                <a:lnTo>
                  <a:pt x="79184" y="93065"/>
                </a:lnTo>
                <a:lnTo>
                  <a:pt x="92443" y="93065"/>
                </a:lnTo>
                <a:lnTo>
                  <a:pt x="92443" y="74828"/>
                </a:lnTo>
                <a:close/>
              </a:path>
              <a:path w="92709" h="95884">
                <a:moveTo>
                  <a:pt x="92443" y="0"/>
                </a:moveTo>
                <a:lnTo>
                  <a:pt x="79184" y="0"/>
                </a:lnTo>
                <a:lnTo>
                  <a:pt x="79184" y="50469"/>
                </a:lnTo>
                <a:lnTo>
                  <a:pt x="78643" y="58044"/>
                </a:lnTo>
                <a:lnTo>
                  <a:pt x="50488" y="84198"/>
                </a:lnTo>
                <a:lnTo>
                  <a:pt x="32905" y="84950"/>
                </a:lnTo>
                <a:lnTo>
                  <a:pt x="71360" y="84950"/>
                </a:lnTo>
                <a:lnTo>
                  <a:pt x="75107" y="81445"/>
                </a:lnTo>
                <a:lnTo>
                  <a:pt x="77508" y="78168"/>
                </a:lnTo>
                <a:lnTo>
                  <a:pt x="78841" y="74828"/>
                </a:lnTo>
                <a:lnTo>
                  <a:pt x="92443" y="74828"/>
                </a:lnTo>
                <a:lnTo>
                  <a:pt x="92443" y="0"/>
                </a:lnTo>
                <a:close/>
              </a:path>
            </a:pathLst>
          </a:custGeom>
          <a:solidFill>
            <a:srgbClr val="000000"/>
          </a:solidFill>
        </p:spPr>
        <p:txBody>
          <a:bodyPr wrap="square" lIns="0" tIns="0" rIns="0" bIns="0" rtlCol="0"/>
          <a:lstStyle/>
          <a:p>
            <a:endParaRPr/>
          </a:p>
        </p:txBody>
      </p:sp>
      <p:sp>
        <p:nvSpPr>
          <p:cNvPr id="22" name="bk object 22"/>
          <p:cNvSpPr/>
          <p:nvPr/>
        </p:nvSpPr>
        <p:spPr>
          <a:xfrm>
            <a:off x="10829543" y="7253699"/>
            <a:ext cx="91440" cy="99060"/>
          </a:xfrm>
          <a:custGeom>
            <a:avLst/>
            <a:gdLst/>
            <a:ahLst/>
            <a:cxnLst/>
            <a:rect l="l" t="t" r="r" b="b"/>
            <a:pathLst>
              <a:path w="91440" h="99059">
                <a:moveTo>
                  <a:pt x="12179" y="66763"/>
                </a:moveTo>
                <a:lnTo>
                  <a:pt x="0" y="66763"/>
                </a:lnTo>
                <a:lnTo>
                  <a:pt x="850" y="74540"/>
                </a:lnTo>
                <a:lnTo>
                  <a:pt x="36554" y="98359"/>
                </a:lnTo>
                <a:lnTo>
                  <a:pt x="47091" y="98806"/>
                </a:lnTo>
                <a:lnTo>
                  <a:pt x="57366" y="98259"/>
                </a:lnTo>
                <a:lnTo>
                  <a:pt x="66300" y="96769"/>
                </a:lnTo>
                <a:lnTo>
                  <a:pt x="73891" y="94328"/>
                </a:lnTo>
                <a:lnTo>
                  <a:pt x="80137" y="90932"/>
                </a:lnTo>
                <a:lnTo>
                  <a:pt x="84623" y="87820"/>
                </a:lnTo>
                <a:lnTo>
                  <a:pt x="56451" y="87820"/>
                </a:lnTo>
                <a:lnTo>
                  <a:pt x="47091" y="87693"/>
                </a:lnTo>
                <a:lnTo>
                  <a:pt x="13169" y="74447"/>
                </a:lnTo>
                <a:lnTo>
                  <a:pt x="12179" y="66763"/>
                </a:lnTo>
                <a:close/>
              </a:path>
              <a:path w="91440" h="99059">
                <a:moveTo>
                  <a:pt x="43332" y="0"/>
                </a:moveTo>
                <a:lnTo>
                  <a:pt x="6515" y="12750"/>
                </a:lnTo>
                <a:lnTo>
                  <a:pt x="3184" y="30416"/>
                </a:lnTo>
                <a:lnTo>
                  <a:pt x="3060" y="35661"/>
                </a:lnTo>
                <a:lnTo>
                  <a:pt x="42430" y="53682"/>
                </a:lnTo>
                <a:lnTo>
                  <a:pt x="52006" y="54635"/>
                </a:lnTo>
                <a:lnTo>
                  <a:pt x="59372" y="55765"/>
                </a:lnTo>
                <a:lnTo>
                  <a:pt x="69735" y="58470"/>
                </a:lnTo>
                <a:lnTo>
                  <a:pt x="73304" y="60185"/>
                </a:lnTo>
                <a:lnTo>
                  <a:pt x="77216" y="64312"/>
                </a:lnTo>
                <a:lnTo>
                  <a:pt x="78093" y="66763"/>
                </a:lnTo>
                <a:lnTo>
                  <a:pt x="78054" y="69977"/>
                </a:lnTo>
                <a:lnTo>
                  <a:pt x="77914" y="76822"/>
                </a:lnTo>
                <a:lnTo>
                  <a:pt x="75057" y="81521"/>
                </a:lnTo>
                <a:lnTo>
                  <a:pt x="63906" y="86626"/>
                </a:lnTo>
                <a:lnTo>
                  <a:pt x="56451" y="87820"/>
                </a:lnTo>
                <a:lnTo>
                  <a:pt x="84623" y="87820"/>
                </a:lnTo>
                <a:lnTo>
                  <a:pt x="87553" y="85788"/>
                </a:lnTo>
                <a:lnTo>
                  <a:pt x="91274" y="78562"/>
                </a:lnTo>
                <a:lnTo>
                  <a:pt x="91325" y="63296"/>
                </a:lnTo>
                <a:lnTo>
                  <a:pt x="89941" y="58585"/>
                </a:lnTo>
                <a:lnTo>
                  <a:pt x="41694" y="41211"/>
                </a:lnTo>
                <a:lnTo>
                  <a:pt x="34518" y="40055"/>
                </a:lnTo>
                <a:lnTo>
                  <a:pt x="24472" y="37757"/>
                </a:lnTo>
                <a:lnTo>
                  <a:pt x="21031" y="36283"/>
                </a:lnTo>
                <a:lnTo>
                  <a:pt x="17259" y="32677"/>
                </a:lnTo>
                <a:lnTo>
                  <a:pt x="16475" y="30416"/>
                </a:lnTo>
                <a:lnTo>
                  <a:pt x="16548" y="22771"/>
                </a:lnTo>
                <a:lnTo>
                  <a:pt x="38595" y="11049"/>
                </a:lnTo>
                <a:lnTo>
                  <a:pt x="46205" y="11049"/>
                </a:lnTo>
                <a:lnTo>
                  <a:pt x="52908" y="10960"/>
                </a:lnTo>
                <a:lnTo>
                  <a:pt x="80238" y="10960"/>
                </a:lnTo>
                <a:lnTo>
                  <a:pt x="76187" y="7899"/>
                </a:lnTo>
                <a:lnTo>
                  <a:pt x="70239" y="4464"/>
                </a:lnTo>
                <a:lnTo>
                  <a:pt x="62779" y="2006"/>
                </a:lnTo>
                <a:lnTo>
                  <a:pt x="53809" y="519"/>
                </a:lnTo>
                <a:lnTo>
                  <a:pt x="43332" y="0"/>
                </a:lnTo>
                <a:close/>
              </a:path>
              <a:path w="91440" h="99059">
                <a:moveTo>
                  <a:pt x="80238" y="10960"/>
                </a:moveTo>
                <a:lnTo>
                  <a:pt x="52908" y="10960"/>
                </a:lnTo>
                <a:lnTo>
                  <a:pt x="60236" y="12306"/>
                </a:lnTo>
                <a:lnTo>
                  <a:pt x="70408" y="17932"/>
                </a:lnTo>
                <a:lnTo>
                  <a:pt x="73736" y="23037"/>
                </a:lnTo>
                <a:lnTo>
                  <a:pt x="75361" y="30416"/>
                </a:lnTo>
                <a:lnTo>
                  <a:pt x="87541" y="30416"/>
                </a:lnTo>
                <a:lnTo>
                  <a:pt x="86880" y="20624"/>
                </a:lnTo>
                <a:lnTo>
                  <a:pt x="83096" y="13119"/>
                </a:lnTo>
                <a:lnTo>
                  <a:pt x="80238" y="10960"/>
                </a:lnTo>
                <a:close/>
              </a:path>
              <a:path w="91440" h="99059">
                <a:moveTo>
                  <a:pt x="46205" y="11049"/>
                </a:moveTo>
                <a:lnTo>
                  <a:pt x="38595" y="11049"/>
                </a:lnTo>
                <a:lnTo>
                  <a:pt x="43332" y="11087"/>
                </a:lnTo>
                <a:lnTo>
                  <a:pt x="46205" y="11049"/>
                </a:lnTo>
                <a:close/>
              </a:path>
            </a:pathLst>
          </a:custGeom>
          <a:solidFill>
            <a:srgbClr val="000000"/>
          </a:solidFill>
        </p:spPr>
        <p:txBody>
          <a:bodyPr wrap="square" lIns="0" tIns="0" rIns="0" bIns="0" rtlCol="0"/>
          <a:lstStyle/>
          <a:p>
            <a:endParaRPr/>
          </a:p>
        </p:txBody>
      </p:sp>
      <p:sp>
        <p:nvSpPr>
          <p:cNvPr id="23" name="bk object 23"/>
          <p:cNvSpPr/>
          <p:nvPr/>
        </p:nvSpPr>
        <p:spPr>
          <a:xfrm>
            <a:off x="10963427" y="7227203"/>
            <a:ext cx="60325" cy="124460"/>
          </a:xfrm>
          <a:custGeom>
            <a:avLst/>
            <a:gdLst/>
            <a:ahLst/>
            <a:cxnLst/>
            <a:rect l="l" t="t" r="r" b="b"/>
            <a:pathLst>
              <a:path w="60325" h="124459">
                <a:moveTo>
                  <a:pt x="33464" y="39382"/>
                </a:moveTo>
                <a:lnTo>
                  <a:pt x="20231" y="39382"/>
                </a:lnTo>
                <a:lnTo>
                  <a:pt x="20154" y="105778"/>
                </a:lnTo>
                <a:lnTo>
                  <a:pt x="49758" y="123863"/>
                </a:lnTo>
                <a:lnTo>
                  <a:pt x="54584" y="123494"/>
                </a:lnTo>
                <a:lnTo>
                  <a:pt x="59778" y="122783"/>
                </a:lnTo>
                <a:lnTo>
                  <a:pt x="59778" y="112775"/>
                </a:lnTo>
                <a:lnTo>
                  <a:pt x="41465" y="112775"/>
                </a:lnTo>
                <a:lnTo>
                  <a:pt x="37909" y="111810"/>
                </a:lnTo>
                <a:lnTo>
                  <a:pt x="34213" y="107924"/>
                </a:lnTo>
                <a:lnTo>
                  <a:pt x="33362" y="104965"/>
                </a:lnTo>
                <a:lnTo>
                  <a:pt x="33464" y="39382"/>
                </a:lnTo>
                <a:close/>
              </a:path>
              <a:path w="60325" h="124459">
                <a:moveTo>
                  <a:pt x="59778" y="111683"/>
                </a:moveTo>
                <a:lnTo>
                  <a:pt x="57391" y="112318"/>
                </a:lnTo>
                <a:lnTo>
                  <a:pt x="53035" y="112661"/>
                </a:lnTo>
                <a:lnTo>
                  <a:pt x="41465" y="112775"/>
                </a:lnTo>
                <a:lnTo>
                  <a:pt x="59778" y="112775"/>
                </a:lnTo>
                <a:lnTo>
                  <a:pt x="59778" y="111683"/>
                </a:lnTo>
                <a:close/>
              </a:path>
              <a:path w="60325" h="124459">
                <a:moveTo>
                  <a:pt x="59778" y="29349"/>
                </a:moveTo>
                <a:lnTo>
                  <a:pt x="0" y="29349"/>
                </a:lnTo>
                <a:lnTo>
                  <a:pt x="0" y="39382"/>
                </a:lnTo>
                <a:lnTo>
                  <a:pt x="59778" y="39382"/>
                </a:lnTo>
                <a:lnTo>
                  <a:pt x="59778" y="29349"/>
                </a:lnTo>
                <a:close/>
              </a:path>
              <a:path w="60325" h="124459">
                <a:moveTo>
                  <a:pt x="33464" y="0"/>
                </a:moveTo>
                <a:lnTo>
                  <a:pt x="20231" y="0"/>
                </a:lnTo>
                <a:lnTo>
                  <a:pt x="20231" y="29349"/>
                </a:lnTo>
                <a:lnTo>
                  <a:pt x="33464" y="29349"/>
                </a:lnTo>
                <a:lnTo>
                  <a:pt x="33464" y="0"/>
                </a:lnTo>
                <a:close/>
              </a:path>
            </a:pathLst>
          </a:custGeom>
          <a:solidFill>
            <a:srgbClr val="000000"/>
          </a:solidFill>
        </p:spPr>
        <p:txBody>
          <a:bodyPr wrap="square" lIns="0" tIns="0" rIns="0" bIns="0" rtlCol="0"/>
          <a:lstStyle/>
          <a:p>
            <a:endParaRPr/>
          </a:p>
        </p:txBody>
      </p:sp>
      <p:sp>
        <p:nvSpPr>
          <p:cNvPr id="24" name="bk object 24"/>
          <p:cNvSpPr/>
          <p:nvPr/>
        </p:nvSpPr>
        <p:spPr>
          <a:xfrm>
            <a:off x="11156836" y="7256551"/>
            <a:ext cx="159385" cy="93345"/>
          </a:xfrm>
          <a:custGeom>
            <a:avLst/>
            <a:gdLst/>
            <a:ahLst/>
            <a:cxnLst/>
            <a:rect l="l" t="t" r="r" b="b"/>
            <a:pathLst>
              <a:path w="159384" h="93345">
                <a:moveTo>
                  <a:pt x="14325" y="0"/>
                </a:moveTo>
                <a:lnTo>
                  <a:pt x="0" y="0"/>
                </a:lnTo>
                <a:lnTo>
                  <a:pt x="36868" y="93078"/>
                </a:lnTo>
                <a:lnTo>
                  <a:pt x="51193" y="93078"/>
                </a:lnTo>
                <a:lnTo>
                  <a:pt x="57465" y="76250"/>
                </a:lnTo>
                <a:lnTo>
                  <a:pt x="43853" y="76250"/>
                </a:lnTo>
                <a:lnTo>
                  <a:pt x="14325" y="0"/>
                </a:lnTo>
                <a:close/>
              </a:path>
              <a:path w="159384" h="93345">
                <a:moveTo>
                  <a:pt x="93306" y="18630"/>
                </a:moveTo>
                <a:lnTo>
                  <a:pt x="78943" y="18630"/>
                </a:lnTo>
                <a:lnTo>
                  <a:pt x="107035" y="93078"/>
                </a:lnTo>
                <a:lnTo>
                  <a:pt x="121335" y="93078"/>
                </a:lnTo>
                <a:lnTo>
                  <a:pt x="128388" y="75704"/>
                </a:lnTo>
                <a:lnTo>
                  <a:pt x="114896" y="75704"/>
                </a:lnTo>
                <a:lnTo>
                  <a:pt x="93306" y="18630"/>
                </a:lnTo>
                <a:close/>
              </a:path>
              <a:path w="159384" h="93345">
                <a:moveTo>
                  <a:pt x="86258" y="0"/>
                </a:moveTo>
                <a:lnTo>
                  <a:pt x="71945" y="0"/>
                </a:lnTo>
                <a:lnTo>
                  <a:pt x="43853" y="76250"/>
                </a:lnTo>
                <a:lnTo>
                  <a:pt x="57465" y="76250"/>
                </a:lnTo>
                <a:lnTo>
                  <a:pt x="78943" y="18630"/>
                </a:lnTo>
                <a:lnTo>
                  <a:pt x="93306" y="18630"/>
                </a:lnTo>
                <a:lnTo>
                  <a:pt x="86258" y="0"/>
                </a:lnTo>
                <a:close/>
              </a:path>
              <a:path w="159384" h="93345">
                <a:moveTo>
                  <a:pt x="159118" y="0"/>
                </a:moveTo>
                <a:lnTo>
                  <a:pt x="144792" y="0"/>
                </a:lnTo>
                <a:lnTo>
                  <a:pt x="114896" y="75704"/>
                </a:lnTo>
                <a:lnTo>
                  <a:pt x="128388" y="75704"/>
                </a:lnTo>
                <a:lnTo>
                  <a:pt x="159118" y="0"/>
                </a:lnTo>
                <a:close/>
              </a:path>
            </a:pathLst>
          </a:custGeom>
          <a:solidFill>
            <a:srgbClr val="000000"/>
          </a:solidFill>
        </p:spPr>
        <p:txBody>
          <a:bodyPr wrap="square" lIns="0" tIns="0" rIns="0" bIns="0" rtlCol="0"/>
          <a:lstStyle/>
          <a:p>
            <a:endParaRPr/>
          </a:p>
        </p:txBody>
      </p:sp>
      <p:sp>
        <p:nvSpPr>
          <p:cNvPr id="25" name="bk object 25"/>
          <p:cNvSpPr/>
          <p:nvPr/>
        </p:nvSpPr>
        <p:spPr>
          <a:xfrm>
            <a:off x="11362626" y="7253697"/>
            <a:ext cx="106045" cy="99060"/>
          </a:xfrm>
          <a:custGeom>
            <a:avLst/>
            <a:gdLst/>
            <a:ahLst/>
            <a:cxnLst/>
            <a:rect l="l" t="t" r="r" b="b"/>
            <a:pathLst>
              <a:path w="106045" h="99059">
                <a:moveTo>
                  <a:pt x="52806" y="0"/>
                </a:moveTo>
                <a:lnTo>
                  <a:pt x="15405" y="11595"/>
                </a:lnTo>
                <a:lnTo>
                  <a:pt x="0" y="40614"/>
                </a:lnTo>
                <a:lnTo>
                  <a:pt x="0" y="58165"/>
                </a:lnTo>
                <a:lnTo>
                  <a:pt x="23215" y="91757"/>
                </a:lnTo>
                <a:lnTo>
                  <a:pt x="52806" y="98805"/>
                </a:lnTo>
                <a:lnTo>
                  <a:pt x="61364" y="98283"/>
                </a:lnTo>
                <a:lnTo>
                  <a:pt x="69151" y="96939"/>
                </a:lnTo>
                <a:lnTo>
                  <a:pt x="76166" y="94766"/>
                </a:lnTo>
                <a:lnTo>
                  <a:pt x="82410" y="91757"/>
                </a:lnTo>
                <a:lnTo>
                  <a:pt x="89352" y="87693"/>
                </a:lnTo>
                <a:lnTo>
                  <a:pt x="52806" y="87693"/>
                </a:lnTo>
                <a:lnTo>
                  <a:pt x="43896" y="86912"/>
                </a:lnTo>
                <a:lnTo>
                  <a:pt x="13949" y="57525"/>
                </a:lnTo>
                <a:lnTo>
                  <a:pt x="13258" y="49390"/>
                </a:lnTo>
                <a:lnTo>
                  <a:pt x="13949" y="41270"/>
                </a:lnTo>
                <a:lnTo>
                  <a:pt x="43896" y="11878"/>
                </a:lnTo>
                <a:lnTo>
                  <a:pt x="52806" y="11087"/>
                </a:lnTo>
                <a:lnTo>
                  <a:pt x="89350" y="11087"/>
                </a:lnTo>
                <a:lnTo>
                  <a:pt x="82410" y="7035"/>
                </a:lnTo>
                <a:lnTo>
                  <a:pt x="76166" y="4030"/>
                </a:lnTo>
                <a:lnTo>
                  <a:pt x="69151" y="1855"/>
                </a:lnTo>
                <a:lnTo>
                  <a:pt x="61364" y="511"/>
                </a:lnTo>
                <a:lnTo>
                  <a:pt x="52806" y="0"/>
                </a:lnTo>
                <a:close/>
              </a:path>
              <a:path w="106045" h="99059">
                <a:moveTo>
                  <a:pt x="89350" y="11087"/>
                </a:moveTo>
                <a:lnTo>
                  <a:pt x="52806" y="11087"/>
                </a:lnTo>
                <a:lnTo>
                  <a:pt x="61724" y="11878"/>
                </a:lnTo>
                <a:lnTo>
                  <a:pt x="69561" y="13935"/>
                </a:lnTo>
                <a:lnTo>
                  <a:pt x="92367" y="49390"/>
                </a:lnTo>
                <a:lnTo>
                  <a:pt x="91669" y="57525"/>
                </a:lnTo>
                <a:lnTo>
                  <a:pt x="61724" y="86912"/>
                </a:lnTo>
                <a:lnTo>
                  <a:pt x="52806" y="87693"/>
                </a:lnTo>
                <a:lnTo>
                  <a:pt x="89352" y="87693"/>
                </a:lnTo>
                <a:lnTo>
                  <a:pt x="90220" y="87185"/>
                </a:lnTo>
                <a:lnTo>
                  <a:pt x="96050" y="81178"/>
                </a:lnTo>
                <a:lnTo>
                  <a:pt x="103708" y="66281"/>
                </a:lnTo>
                <a:lnTo>
                  <a:pt x="105625" y="58165"/>
                </a:lnTo>
                <a:lnTo>
                  <a:pt x="105625" y="40614"/>
                </a:lnTo>
                <a:lnTo>
                  <a:pt x="103708" y="32499"/>
                </a:lnTo>
                <a:lnTo>
                  <a:pt x="96050" y="17602"/>
                </a:lnTo>
                <a:lnTo>
                  <a:pt x="90220" y="11595"/>
                </a:lnTo>
                <a:lnTo>
                  <a:pt x="89350" y="11087"/>
                </a:lnTo>
                <a:close/>
              </a:path>
            </a:pathLst>
          </a:custGeom>
          <a:solidFill>
            <a:srgbClr val="000000"/>
          </a:solidFill>
        </p:spPr>
        <p:txBody>
          <a:bodyPr wrap="square" lIns="0" tIns="0" rIns="0" bIns="0" rtlCol="0"/>
          <a:lstStyle/>
          <a:p>
            <a:endParaRPr/>
          </a:p>
        </p:txBody>
      </p:sp>
      <p:sp>
        <p:nvSpPr>
          <p:cNvPr id="26" name="bk object 26"/>
          <p:cNvSpPr/>
          <p:nvPr/>
        </p:nvSpPr>
        <p:spPr>
          <a:xfrm>
            <a:off x="11524983" y="7253752"/>
            <a:ext cx="57150" cy="95885"/>
          </a:xfrm>
          <a:custGeom>
            <a:avLst/>
            <a:gdLst/>
            <a:ahLst/>
            <a:cxnLst/>
            <a:rect l="l" t="t" r="r" b="b"/>
            <a:pathLst>
              <a:path w="57150" h="95884">
                <a:moveTo>
                  <a:pt x="13233" y="2806"/>
                </a:moveTo>
                <a:lnTo>
                  <a:pt x="0" y="2806"/>
                </a:lnTo>
                <a:lnTo>
                  <a:pt x="0" y="95872"/>
                </a:lnTo>
                <a:lnTo>
                  <a:pt x="13233" y="95872"/>
                </a:lnTo>
                <a:lnTo>
                  <a:pt x="13233" y="48450"/>
                </a:lnTo>
                <a:lnTo>
                  <a:pt x="13360" y="39674"/>
                </a:lnTo>
                <a:lnTo>
                  <a:pt x="15062" y="32689"/>
                </a:lnTo>
                <a:lnTo>
                  <a:pt x="20409" y="24104"/>
                </a:lnTo>
                <a:lnTo>
                  <a:pt x="13233" y="24104"/>
                </a:lnTo>
                <a:lnTo>
                  <a:pt x="13233" y="2806"/>
                </a:lnTo>
                <a:close/>
              </a:path>
              <a:path w="57150" h="95884">
                <a:moveTo>
                  <a:pt x="52743" y="0"/>
                </a:moveTo>
                <a:lnTo>
                  <a:pt x="17310" y="16586"/>
                </a:lnTo>
                <a:lnTo>
                  <a:pt x="13601" y="24104"/>
                </a:lnTo>
                <a:lnTo>
                  <a:pt x="20409" y="24104"/>
                </a:lnTo>
                <a:lnTo>
                  <a:pt x="21501" y="22352"/>
                </a:lnTo>
                <a:lnTo>
                  <a:pt x="25526" y="18681"/>
                </a:lnTo>
                <a:lnTo>
                  <a:pt x="35153" y="14211"/>
                </a:lnTo>
                <a:lnTo>
                  <a:pt x="40017" y="13144"/>
                </a:lnTo>
                <a:lnTo>
                  <a:pt x="57099" y="13144"/>
                </a:lnTo>
                <a:lnTo>
                  <a:pt x="57099" y="647"/>
                </a:lnTo>
                <a:lnTo>
                  <a:pt x="55372" y="254"/>
                </a:lnTo>
                <a:lnTo>
                  <a:pt x="52743" y="0"/>
                </a:lnTo>
                <a:close/>
              </a:path>
              <a:path w="57150" h="95884">
                <a:moveTo>
                  <a:pt x="57099" y="13144"/>
                </a:moveTo>
                <a:lnTo>
                  <a:pt x="40017" y="13144"/>
                </a:lnTo>
                <a:lnTo>
                  <a:pt x="48971" y="13182"/>
                </a:lnTo>
                <a:lnTo>
                  <a:pt x="53035" y="13538"/>
                </a:lnTo>
                <a:lnTo>
                  <a:pt x="57099" y="14274"/>
                </a:lnTo>
                <a:lnTo>
                  <a:pt x="57099" y="13144"/>
                </a:lnTo>
                <a:close/>
              </a:path>
            </a:pathLst>
          </a:custGeom>
          <a:solidFill>
            <a:srgbClr val="000000"/>
          </a:solidFill>
        </p:spPr>
        <p:txBody>
          <a:bodyPr wrap="square" lIns="0" tIns="0" rIns="0" bIns="0" rtlCol="0"/>
          <a:lstStyle/>
          <a:p>
            <a:endParaRPr/>
          </a:p>
        </p:txBody>
      </p:sp>
      <p:sp>
        <p:nvSpPr>
          <p:cNvPr id="27" name="bk object 27"/>
          <p:cNvSpPr/>
          <p:nvPr/>
        </p:nvSpPr>
        <p:spPr>
          <a:xfrm>
            <a:off x="11630876" y="7220757"/>
            <a:ext cx="93345" cy="128905"/>
          </a:xfrm>
          <a:custGeom>
            <a:avLst/>
            <a:gdLst/>
            <a:ahLst/>
            <a:cxnLst/>
            <a:rect l="l" t="t" r="r" b="b"/>
            <a:pathLst>
              <a:path w="93345" h="128904">
                <a:moveTo>
                  <a:pt x="13258" y="0"/>
                </a:moveTo>
                <a:lnTo>
                  <a:pt x="0" y="0"/>
                </a:lnTo>
                <a:lnTo>
                  <a:pt x="0" y="128866"/>
                </a:lnTo>
                <a:lnTo>
                  <a:pt x="13258" y="128866"/>
                </a:lnTo>
                <a:lnTo>
                  <a:pt x="13258" y="95592"/>
                </a:lnTo>
                <a:lnTo>
                  <a:pt x="32303" y="81089"/>
                </a:lnTo>
                <a:lnTo>
                  <a:pt x="13258" y="81089"/>
                </a:lnTo>
                <a:lnTo>
                  <a:pt x="13258" y="0"/>
                </a:lnTo>
                <a:close/>
              </a:path>
              <a:path w="93345" h="128904">
                <a:moveTo>
                  <a:pt x="51336" y="79654"/>
                </a:moveTo>
                <a:lnTo>
                  <a:pt x="34188" y="79654"/>
                </a:lnTo>
                <a:lnTo>
                  <a:pt x="75539" y="128866"/>
                </a:lnTo>
                <a:lnTo>
                  <a:pt x="93078" y="128866"/>
                </a:lnTo>
                <a:lnTo>
                  <a:pt x="51336" y="79654"/>
                </a:lnTo>
                <a:close/>
              </a:path>
              <a:path w="93345" h="128904">
                <a:moveTo>
                  <a:pt x="89662" y="35801"/>
                </a:moveTo>
                <a:lnTo>
                  <a:pt x="69989" y="35801"/>
                </a:lnTo>
                <a:lnTo>
                  <a:pt x="13258" y="81089"/>
                </a:lnTo>
                <a:lnTo>
                  <a:pt x="32303" y="81089"/>
                </a:lnTo>
                <a:lnTo>
                  <a:pt x="34188" y="79654"/>
                </a:lnTo>
                <a:lnTo>
                  <a:pt x="51336" y="79654"/>
                </a:lnTo>
                <a:lnTo>
                  <a:pt x="44043" y="71056"/>
                </a:lnTo>
                <a:lnTo>
                  <a:pt x="89662" y="35801"/>
                </a:lnTo>
                <a:close/>
              </a:path>
            </a:pathLst>
          </a:custGeom>
          <a:solidFill>
            <a:srgbClr val="000000"/>
          </a:solidFill>
        </p:spPr>
        <p:txBody>
          <a:bodyPr wrap="square" lIns="0" tIns="0" rIns="0" bIns="0" rtlCol="0"/>
          <a:lstStyle/>
          <a:p>
            <a:endParaRPr/>
          </a:p>
        </p:txBody>
      </p:sp>
      <p:sp>
        <p:nvSpPr>
          <p:cNvPr id="28" name="bk object 28"/>
          <p:cNvSpPr/>
          <p:nvPr/>
        </p:nvSpPr>
        <p:spPr>
          <a:xfrm>
            <a:off x="11767439" y="7253699"/>
            <a:ext cx="91440" cy="99060"/>
          </a:xfrm>
          <a:custGeom>
            <a:avLst/>
            <a:gdLst/>
            <a:ahLst/>
            <a:cxnLst/>
            <a:rect l="l" t="t" r="r" b="b"/>
            <a:pathLst>
              <a:path w="91440" h="99059">
                <a:moveTo>
                  <a:pt x="12153" y="66763"/>
                </a:moveTo>
                <a:lnTo>
                  <a:pt x="0" y="66763"/>
                </a:lnTo>
                <a:lnTo>
                  <a:pt x="835" y="74540"/>
                </a:lnTo>
                <a:lnTo>
                  <a:pt x="36529" y="98359"/>
                </a:lnTo>
                <a:lnTo>
                  <a:pt x="47066" y="98806"/>
                </a:lnTo>
                <a:lnTo>
                  <a:pt x="57340" y="98259"/>
                </a:lnTo>
                <a:lnTo>
                  <a:pt x="66273" y="96769"/>
                </a:lnTo>
                <a:lnTo>
                  <a:pt x="73860" y="94328"/>
                </a:lnTo>
                <a:lnTo>
                  <a:pt x="80098" y="90932"/>
                </a:lnTo>
                <a:lnTo>
                  <a:pt x="84593" y="87820"/>
                </a:lnTo>
                <a:lnTo>
                  <a:pt x="56413" y="87820"/>
                </a:lnTo>
                <a:lnTo>
                  <a:pt x="47066" y="87693"/>
                </a:lnTo>
                <a:lnTo>
                  <a:pt x="13144" y="74447"/>
                </a:lnTo>
                <a:lnTo>
                  <a:pt x="12153" y="66763"/>
                </a:lnTo>
                <a:close/>
              </a:path>
              <a:path w="91440" h="99059">
                <a:moveTo>
                  <a:pt x="43294" y="0"/>
                </a:moveTo>
                <a:lnTo>
                  <a:pt x="6502" y="12750"/>
                </a:lnTo>
                <a:lnTo>
                  <a:pt x="3146" y="30187"/>
                </a:lnTo>
                <a:lnTo>
                  <a:pt x="3035" y="35661"/>
                </a:lnTo>
                <a:lnTo>
                  <a:pt x="42417" y="53682"/>
                </a:lnTo>
                <a:lnTo>
                  <a:pt x="51981" y="54635"/>
                </a:lnTo>
                <a:lnTo>
                  <a:pt x="59347" y="55765"/>
                </a:lnTo>
                <a:lnTo>
                  <a:pt x="69710" y="58470"/>
                </a:lnTo>
                <a:lnTo>
                  <a:pt x="73278" y="60185"/>
                </a:lnTo>
                <a:lnTo>
                  <a:pt x="75222" y="62255"/>
                </a:lnTo>
                <a:lnTo>
                  <a:pt x="77190" y="64312"/>
                </a:lnTo>
                <a:lnTo>
                  <a:pt x="78067" y="66763"/>
                </a:lnTo>
                <a:lnTo>
                  <a:pt x="78028" y="69977"/>
                </a:lnTo>
                <a:lnTo>
                  <a:pt x="77889" y="76822"/>
                </a:lnTo>
                <a:lnTo>
                  <a:pt x="75031" y="81521"/>
                </a:lnTo>
                <a:lnTo>
                  <a:pt x="63880" y="86626"/>
                </a:lnTo>
                <a:lnTo>
                  <a:pt x="56413" y="87820"/>
                </a:lnTo>
                <a:lnTo>
                  <a:pt x="84593" y="87820"/>
                </a:lnTo>
                <a:lnTo>
                  <a:pt x="87528" y="85788"/>
                </a:lnTo>
                <a:lnTo>
                  <a:pt x="91249" y="78562"/>
                </a:lnTo>
                <a:lnTo>
                  <a:pt x="91300" y="63296"/>
                </a:lnTo>
                <a:lnTo>
                  <a:pt x="89941" y="58585"/>
                </a:lnTo>
                <a:lnTo>
                  <a:pt x="87147" y="55105"/>
                </a:lnTo>
                <a:lnTo>
                  <a:pt x="84378" y="51612"/>
                </a:lnTo>
                <a:lnTo>
                  <a:pt x="80035" y="48920"/>
                </a:lnTo>
                <a:lnTo>
                  <a:pt x="68160" y="45123"/>
                </a:lnTo>
                <a:lnTo>
                  <a:pt x="60464" y="43599"/>
                </a:lnTo>
                <a:lnTo>
                  <a:pt x="41668" y="41211"/>
                </a:lnTo>
                <a:lnTo>
                  <a:pt x="34505" y="40055"/>
                </a:lnTo>
                <a:lnTo>
                  <a:pt x="24460" y="37757"/>
                </a:lnTo>
                <a:lnTo>
                  <a:pt x="21005" y="36283"/>
                </a:lnTo>
                <a:lnTo>
                  <a:pt x="17259" y="32677"/>
                </a:lnTo>
                <a:lnTo>
                  <a:pt x="16451" y="30416"/>
                </a:lnTo>
                <a:lnTo>
                  <a:pt x="16522" y="22771"/>
                </a:lnTo>
                <a:lnTo>
                  <a:pt x="38569" y="11049"/>
                </a:lnTo>
                <a:lnTo>
                  <a:pt x="46170" y="11049"/>
                </a:lnTo>
                <a:lnTo>
                  <a:pt x="52882" y="10960"/>
                </a:lnTo>
                <a:lnTo>
                  <a:pt x="80195" y="10960"/>
                </a:lnTo>
                <a:lnTo>
                  <a:pt x="76136" y="7899"/>
                </a:lnTo>
                <a:lnTo>
                  <a:pt x="70192" y="4464"/>
                </a:lnTo>
                <a:lnTo>
                  <a:pt x="62739" y="2006"/>
                </a:lnTo>
                <a:lnTo>
                  <a:pt x="53774" y="519"/>
                </a:lnTo>
                <a:lnTo>
                  <a:pt x="43294" y="0"/>
                </a:lnTo>
                <a:close/>
              </a:path>
              <a:path w="91440" h="99059">
                <a:moveTo>
                  <a:pt x="80195" y="10960"/>
                </a:moveTo>
                <a:lnTo>
                  <a:pt x="52882" y="10960"/>
                </a:lnTo>
                <a:lnTo>
                  <a:pt x="60223" y="12306"/>
                </a:lnTo>
                <a:lnTo>
                  <a:pt x="70383" y="17932"/>
                </a:lnTo>
                <a:lnTo>
                  <a:pt x="73736" y="23037"/>
                </a:lnTo>
                <a:lnTo>
                  <a:pt x="75336" y="30416"/>
                </a:lnTo>
                <a:lnTo>
                  <a:pt x="87515" y="30416"/>
                </a:lnTo>
                <a:lnTo>
                  <a:pt x="86855" y="20624"/>
                </a:lnTo>
                <a:lnTo>
                  <a:pt x="83057" y="13119"/>
                </a:lnTo>
                <a:lnTo>
                  <a:pt x="80195" y="10960"/>
                </a:lnTo>
                <a:close/>
              </a:path>
              <a:path w="91440" h="99059">
                <a:moveTo>
                  <a:pt x="46170" y="11049"/>
                </a:moveTo>
                <a:lnTo>
                  <a:pt x="38569" y="11049"/>
                </a:lnTo>
                <a:lnTo>
                  <a:pt x="43294" y="11087"/>
                </a:lnTo>
                <a:lnTo>
                  <a:pt x="46170" y="11049"/>
                </a:lnTo>
                <a:close/>
              </a:path>
            </a:pathLst>
          </a:custGeom>
          <a:solidFill>
            <a:srgbClr val="000000"/>
          </a:solidFill>
        </p:spPr>
        <p:txBody>
          <a:bodyPr wrap="square" lIns="0" tIns="0" rIns="0" bIns="0" rtlCol="0"/>
          <a:lstStyle/>
          <a:p>
            <a:endParaRPr/>
          </a:p>
        </p:txBody>
      </p:sp>
      <p:sp>
        <p:nvSpPr>
          <p:cNvPr id="29" name="bk object 29"/>
          <p:cNvSpPr/>
          <p:nvPr/>
        </p:nvSpPr>
        <p:spPr>
          <a:xfrm>
            <a:off x="10091458" y="6863259"/>
            <a:ext cx="214629" cy="274320"/>
          </a:xfrm>
          <a:custGeom>
            <a:avLst/>
            <a:gdLst/>
            <a:ahLst/>
            <a:cxnLst/>
            <a:rect l="l" t="t" r="r" b="b"/>
            <a:pathLst>
              <a:path w="214629" h="274320">
                <a:moveTo>
                  <a:pt x="141490" y="0"/>
                </a:moveTo>
                <a:lnTo>
                  <a:pt x="97892" y="5058"/>
                </a:lnTo>
                <a:lnTo>
                  <a:pt x="59124" y="21018"/>
                </a:lnTo>
                <a:lnTo>
                  <a:pt x="28005" y="49053"/>
                </a:lnTo>
                <a:lnTo>
                  <a:pt x="7357" y="90339"/>
                </a:lnTo>
                <a:lnTo>
                  <a:pt x="0" y="146049"/>
                </a:lnTo>
                <a:lnTo>
                  <a:pt x="5915" y="187084"/>
                </a:lnTo>
                <a:lnTo>
                  <a:pt x="22844" y="222222"/>
                </a:lnTo>
                <a:lnTo>
                  <a:pt x="50061" y="249614"/>
                </a:lnTo>
                <a:lnTo>
                  <a:pt x="86841" y="267406"/>
                </a:lnTo>
                <a:lnTo>
                  <a:pt x="132460" y="273748"/>
                </a:lnTo>
                <a:lnTo>
                  <a:pt x="153575" y="272624"/>
                </a:lnTo>
                <a:lnTo>
                  <a:pt x="172831" y="269349"/>
                </a:lnTo>
                <a:lnTo>
                  <a:pt x="190128" y="264066"/>
                </a:lnTo>
                <a:lnTo>
                  <a:pt x="205371" y="256920"/>
                </a:lnTo>
                <a:lnTo>
                  <a:pt x="206311" y="250037"/>
                </a:lnTo>
                <a:lnTo>
                  <a:pt x="143814" y="250037"/>
                </a:lnTo>
                <a:lnTo>
                  <a:pt x="113200" y="243971"/>
                </a:lnTo>
                <a:lnTo>
                  <a:pt x="85920" y="224718"/>
                </a:lnTo>
                <a:lnTo>
                  <a:pt x="66296" y="190699"/>
                </a:lnTo>
                <a:lnTo>
                  <a:pt x="58648" y="140334"/>
                </a:lnTo>
                <a:lnTo>
                  <a:pt x="65820" y="87906"/>
                </a:lnTo>
                <a:lnTo>
                  <a:pt x="84755" y="51612"/>
                </a:lnTo>
                <a:lnTo>
                  <a:pt x="110921" y="30521"/>
                </a:lnTo>
                <a:lnTo>
                  <a:pt x="139788" y="23698"/>
                </a:lnTo>
                <a:lnTo>
                  <a:pt x="212943" y="23698"/>
                </a:lnTo>
                <a:lnTo>
                  <a:pt x="214528" y="18732"/>
                </a:lnTo>
                <a:lnTo>
                  <a:pt x="199678" y="11288"/>
                </a:lnTo>
                <a:lnTo>
                  <a:pt x="181214" y="5351"/>
                </a:lnTo>
                <a:lnTo>
                  <a:pt x="161148" y="1421"/>
                </a:lnTo>
                <a:lnTo>
                  <a:pt x="141490" y="0"/>
                </a:lnTo>
                <a:close/>
              </a:path>
              <a:path w="214629" h="274320">
                <a:moveTo>
                  <a:pt x="208470" y="221386"/>
                </a:moveTo>
                <a:lnTo>
                  <a:pt x="195128" y="233112"/>
                </a:lnTo>
                <a:lnTo>
                  <a:pt x="178990" y="242155"/>
                </a:lnTo>
                <a:lnTo>
                  <a:pt x="161428" y="247977"/>
                </a:lnTo>
                <a:lnTo>
                  <a:pt x="143814" y="250037"/>
                </a:lnTo>
                <a:lnTo>
                  <a:pt x="206311" y="250037"/>
                </a:lnTo>
                <a:lnTo>
                  <a:pt x="206475" y="248841"/>
                </a:lnTo>
                <a:lnTo>
                  <a:pt x="208179" y="240688"/>
                </a:lnTo>
                <a:lnTo>
                  <a:pt x="210420" y="232534"/>
                </a:lnTo>
                <a:lnTo>
                  <a:pt x="213131" y="224447"/>
                </a:lnTo>
                <a:lnTo>
                  <a:pt x="208470" y="221386"/>
                </a:lnTo>
                <a:close/>
              </a:path>
              <a:path w="214629" h="274320">
                <a:moveTo>
                  <a:pt x="212943" y="23698"/>
                </a:moveTo>
                <a:lnTo>
                  <a:pt x="139788" y="23698"/>
                </a:lnTo>
                <a:lnTo>
                  <a:pt x="157611" y="25681"/>
                </a:lnTo>
                <a:lnTo>
                  <a:pt x="173404" y="31824"/>
                </a:lnTo>
                <a:lnTo>
                  <a:pt x="187803" y="42413"/>
                </a:lnTo>
                <a:lnTo>
                  <a:pt x="201447" y="57734"/>
                </a:lnTo>
                <a:lnTo>
                  <a:pt x="206451" y="57734"/>
                </a:lnTo>
                <a:lnTo>
                  <a:pt x="207495" y="47927"/>
                </a:lnTo>
                <a:lnTo>
                  <a:pt x="209146" y="38085"/>
                </a:lnTo>
                <a:lnTo>
                  <a:pt x="211469" y="28318"/>
                </a:lnTo>
                <a:lnTo>
                  <a:pt x="212943" y="23698"/>
                </a:lnTo>
                <a:close/>
              </a:path>
            </a:pathLst>
          </a:custGeom>
          <a:solidFill>
            <a:srgbClr val="6D6E71"/>
          </a:solidFill>
        </p:spPr>
        <p:txBody>
          <a:bodyPr wrap="square" lIns="0" tIns="0" rIns="0" bIns="0" rtlCol="0"/>
          <a:lstStyle/>
          <a:p>
            <a:endParaRPr/>
          </a:p>
        </p:txBody>
      </p:sp>
      <p:sp>
        <p:nvSpPr>
          <p:cNvPr id="30" name="bk object 30"/>
          <p:cNvSpPr/>
          <p:nvPr/>
        </p:nvSpPr>
        <p:spPr>
          <a:xfrm>
            <a:off x="10367988" y="6868218"/>
            <a:ext cx="221615" cy="264160"/>
          </a:xfrm>
          <a:custGeom>
            <a:avLst/>
            <a:gdLst/>
            <a:ahLst/>
            <a:cxnLst/>
            <a:rect l="l" t="t" r="r" b="b"/>
            <a:pathLst>
              <a:path w="221615" h="264159">
                <a:moveTo>
                  <a:pt x="0" y="0"/>
                </a:moveTo>
                <a:lnTo>
                  <a:pt x="2409" y="49520"/>
                </a:lnTo>
                <a:lnTo>
                  <a:pt x="3231" y="105143"/>
                </a:lnTo>
                <a:lnTo>
                  <a:pt x="3395" y="187797"/>
                </a:lnTo>
                <a:lnTo>
                  <a:pt x="3005" y="214315"/>
                </a:lnTo>
                <a:lnTo>
                  <a:pt x="2207" y="239114"/>
                </a:lnTo>
                <a:lnTo>
                  <a:pt x="939" y="263842"/>
                </a:lnTo>
                <a:lnTo>
                  <a:pt x="7186" y="263214"/>
                </a:lnTo>
                <a:lnTo>
                  <a:pt x="14136" y="262586"/>
                </a:lnTo>
                <a:lnTo>
                  <a:pt x="21822" y="262104"/>
                </a:lnTo>
                <a:lnTo>
                  <a:pt x="30276" y="261912"/>
                </a:lnTo>
                <a:lnTo>
                  <a:pt x="59513" y="261912"/>
                </a:lnTo>
                <a:lnTo>
                  <a:pt x="58180" y="239114"/>
                </a:lnTo>
                <a:lnTo>
                  <a:pt x="57203" y="214315"/>
                </a:lnTo>
                <a:lnTo>
                  <a:pt x="56622" y="187797"/>
                </a:lnTo>
                <a:lnTo>
                  <a:pt x="56362" y="157911"/>
                </a:lnTo>
                <a:lnTo>
                  <a:pt x="56286" y="136131"/>
                </a:lnTo>
                <a:lnTo>
                  <a:pt x="83608" y="135077"/>
                </a:lnTo>
                <a:lnTo>
                  <a:pt x="97182" y="134727"/>
                </a:lnTo>
                <a:lnTo>
                  <a:pt x="217979" y="134594"/>
                </a:lnTo>
                <a:lnTo>
                  <a:pt x="217881" y="105854"/>
                </a:lnTo>
                <a:lnTo>
                  <a:pt x="93353" y="105854"/>
                </a:lnTo>
                <a:lnTo>
                  <a:pt x="66296" y="105435"/>
                </a:lnTo>
                <a:lnTo>
                  <a:pt x="56184" y="105143"/>
                </a:lnTo>
                <a:lnTo>
                  <a:pt x="56218" y="75493"/>
                </a:lnTo>
                <a:lnTo>
                  <a:pt x="56603" y="49137"/>
                </a:lnTo>
                <a:lnTo>
                  <a:pt x="57399" y="24499"/>
                </a:lnTo>
                <a:lnTo>
                  <a:pt x="58562" y="1917"/>
                </a:lnTo>
                <a:lnTo>
                  <a:pt x="29324" y="1917"/>
                </a:lnTo>
                <a:lnTo>
                  <a:pt x="20870" y="1727"/>
                </a:lnTo>
                <a:lnTo>
                  <a:pt x="13185" y="1249"/>
                </a:lnTo>
                <a:lnTo>
                  <a:pt x="6239" y="626"/>
                </a:lnTo>
                <a:lnTo>
                  <a:pt x="0" y="0"/>
                </a:lnTo>
                <a:close/>
              </a:path>
              <a:path w="221615" h="264159">
                <a:moveTo>
                  <a:pt x="59513" y="261912"/>
                </a:moveTo>
                <a:lnTo>
                  <a:pt x="30276" y="261912"/>
                </a:lnTo>
                <a:lnTo>
                  <a:pt x="38731" y="262104"/>
                </a:lnTo>
                <a:lnTo>
                  <a:pt x="46418" y="262586"/>
                </a:lnTo>
                <a:lnTo>
                  <a:pt x="53372" y="263214"/>
                </a:lnTo>
                <a:lnTo>
                  <a:pt x="59626" y="263842"/>
                </a:lnTo>
                <a:lnTo>
                  <a:pt x="59513" y="261912"/>
                </a:lnTo>
                <a:close/>
              </a:path>
              <a:path w="221615" h="264159">
                <a:moveTo>
                  <a:pt x="217979" y="134594"/>
                </a:moveTo>
                <a:lnTo>
                  <a:pt x="110655" y="134594"/>
                </a:lnTo>
                <a:lnTo>
                  <a:pt x="124286" y="134779"/>
                </a:lnTo>
                <a:lnTo>
                  <a:pt x="165036" y="136131"/>
                </a:lnTo>
                <a:lnTo>
                  <a:pt x="165074" y="187797"/>
                </a:lnTo>
                <a:lnTo>
                  <a:pt x="164688" y="214315"/>
                </a:lnTo>
                <a:lnTo>
                  <a:pt x="163896" y="239114"/>
                </a:lnTo>
                <a:lnTo>
                  <a:pt x="162636" y="263842"/>
                </a:lnTo>
                <a:lnTo>
                  <a:pt x="168873" y="263214"/>
                </a:lnTo>
                <a:lnTo>
                  <a:pt x="175815" y="262586"/>
                </a:lnTo>
                <a:lnTo>
                  <a:pt x="183495" y="262104"/>
                </a:lnTo>
                <a:lnTo>
                  <a:pt x="191947" y="261912"/>
                </a:lnTo>
                <a:lnTo>
                  <a:pt x="221185" y="261912"/>
                </a:lnTo>
                <a:lnTo>
                  <a:pt x="219857" y="239114"/>
                </a:lnTo>
                <a:lnTo>
                  <a:pt x="218882" y="214315"/>
                </a:lnTo>
                <a:lnTo>
                  <a:pt x="218306" y="187797"/>
                </a:lnTo>
                <a:lnTo>
                  <a:pt x="218058" y="157911"/>
                </a:lnTo>
                <a:lnTo>
                  <a:pt x="217979" y="134594"/>
                </a:lnTo>
                <a:close/>
              </a:path>
              <a:path w="221615" h="264159">
                <a:moveTo>
                  <a:pt x="221185" y="261912"/>
                </a:moveTo>
                <a:lnTo>
                  <a:pt x="191947" y="261912"/>
                </a:lnTo>
                <a:lnTo>
                  <a:pt x="200416" y="262104"/>
                </a:lnTo>
                <a:lnTo>
                  <a:pt x="208108" y="262586"/>
                </a:lnTo>
                <a:lnTo>
                  <a:pt x="215057" y="263214"/>
                </a:lnTo>
                <a:lnTo>
                  <a:pt x="221297" y="263842"/>
                </a:lnTo>
                <a:lnTo>
                  <a:pt x="221185" y="261912"/>
                </a:lnTo>
                <a:close/>
              </a:path>
              <a:path w="221615" h="264159">
                <a:moveTo>
                  <a:pt x="161683" y="0"/>
                </a:moveTo>
                <a:lnTo>
                  <a:pt x="163131" y="24725"/>
                </a:lnTo>
                <a:lnTo>
                  <a:pt x="164103" y="49520"/>
                </a:lnTo>
                <a:lnTo>
                  <a:pt x="164679" y="76034"/>
                </a:lnTo>
                <a:lnTo>
                  <a:pt x="164934" y="105143"/>
                </a:lnTo>
                <a:lnTo>
                  <a:pt x="154327" y="105435"/>
                </a:lnTo>
                <a:lnTo>
                  <a:pt x="128153" y="105854"/>
                </a:lnTo>
                <a:lnTo>
                  <a:pt x="217881" y="105854"/>
                </a:lnTo>
                <a:lnTo>
                  <a:pt x="217918" y="75493"/>
                </a:lnTo>
                <a:lnTo>
                  <a:pt x="218303" y="49137"/>
                </a:lnTo>
                <a:lnTo>
                  <a:pt x="219096" y="24499"/>
                </a:lnTo>
                <a:lnTo>
                  <a:pt x="220258" y="1917"/>
                </a:lnTo>
                <a:lnTo>
                  <a:pt x="191020" y="1917"/>
                </a:lnTo>
                <a:lnTo>
                  <a:pt x="182566" y="1727"/>
                </a:lnTo>
                <a:lnTo>
                  <a:pt x="174880" y="1249"/>
                </a:lnTo>
                <a:lnTo>
                  <a:pt x="167930" y="626"/>
                </a:lnTo>
                <a:lnTo>
                  <a:pt x="161683" y="0"/>
                </a:lnTo>
                <a:close/>
              </a:path>
              <a:path w="221615" h="264159">
                <a:moveTo>
                  <a:pt x="58661" y="0"/>
                </a:moveTo>
                <a:lnTo>
                  <a:pt x="52423" y="626"/>
                </a:lnTo>
                <a:lnTo>
                  <a:pt x="45478" y="1249"/>
                </a:lnTo>
                <a:lnTo>
                  <a:pt x="37790" y="1727"/>
                </a:lnTo>
                <a:lnTo>
                  <a:pt x="29324" y="1917"/>
                </a:lnTo>
                <a:lnTo>
                  <a:pt x="58562" y="1917"/>
                </a:lnTo>
                <a:lnTo>
                  <a:pt x="58661" y="0"/>
                </a:lnTo>
                <a:close/>
              </a:path>
              <a:path w="221615" h="264159">
                <a:moveTo>
                  <a:pt x="220357" y="0"/>
                </a:moveTo>
                <a:lnTo>
                  <a:pt x="214114" y="626"/>
                </a:lnTo>
                <a:lnTo>
                  <a:pt x="207170" y="1249"/>
                </a:lnTo>
                <a:lnTo>
                  <a:pt x="199485" y="1727"/>
                </a:lnTo>
                <a:lnTo>
                  <a:pt x="191020" y="1917"/>
                </a:lnTo>
                <a:lnTo>
                  <a:pt x="220258" y="1917"/>
                </a:lnTo>
                <a:lnTo>
                  <a:pt x="220357" y="0"/>
                </a:lnTo>
                <a:close/>
              </a:path>
            </a:pathLst>
          </a:custGeom>
          <a:solidFill>
            <a:srgbClr val="6D6E71"/>
          </a:solidFill>
        </p:spPr>
        <p:txBody>
          <a:bodyPr wrap="square" lIns="0" tIns="0" rIns="0" bIns="0" rtlCol="0"/>
          <a:lstStyle/>
          <a:p>
            <a:endParaRPr/>
          </a:p>
        </p:txBody>
      </p:sp>
      <p:sp>
        <p:nvSpPr>
          <p:cNvPr id="31" name="bk object 31"/>
          <p:cNvSpPr/>
          <p:nvPr/>
        </p:nvSpPr>
        <p:spPr>
          <a:xfrm>
            <a:off x="10910163" y="6868218"/>
            <a:ext cx="59690" cy="264160"/>
          </a:xfrm>
          <a:custGeom>
            <a:avLst/>
            <a:gdLst/>
            <a:ahLst/>
            <a:cxnLst/>
            <a:rect l="l" t="t" r="r" b="b"/>
            <a:pathLst>
              <a:path w="59690" h="264159">
                <a:moveTo>
                  <a:pt x="0" y="0"/>
                </a:moveTo>
                <a:lnTo>
                  <a:pt x="2405" y="49520"/>
                </a:lnTo>
                <a:lnTo>
                  <a:pt x="3238" y="105918"/>
                </a:lnTo>
                <a:lnTo>
                  <a:pt x="3416" y="157911"/>
                </a:lnTo>
                <a:lnTo>
                  <a:pt x="3386" y="187797"/>
                </a:lnTo>
                <a:lnTo>
                  <a:pt x="3006" y="214315"/>
                </a:lnTo>
                <a:lnTo>
                  <a:pt x="2212" y="239114"/>
                </a:lnTo>
                <a:lnTo>
                  <a:pt x="939" y="263842"/>
                </a:lnTo>
                <a:lnTo>
                  <a:pt x="7177" y="263214"/>
                </a:lnTo>
                <a:lnTo>
                  <a:pt x="14122" y="262586"/>
                </a:lnTo>
                <a:lnTo>
                  <a:pt x="21810" y="262104"/>
                </a:lnTo>
                <a:lnTo>
                  <a:pt x="30276" y="261912"/>
                </a:lnTo>
                <a:lnTo>
                  <a:pt x="59488" y="261912"/>
                </a:lnTo>
                <a:lnTo>
                  <a:pt x="58164" y="239114"/>
                </a:lnTo>
                <a:lnTo>
                  <a:pt x="57196" y="214315"/>
                </a:lnTo>
                <a:lnTo>
                  <a:pt x="56620" y="187797"/>
                </a:lnTo>
                <a:lnTo>
                  <a:pt x="56362" y="157911"/>
                </a:lnTo>
                <a:lnTo>
                  <a:pt x="56184" y="105918"/>
                </a:lnTo>
                <a:lnTo>
                  <a:pt x="56221" y="76034"/>
                </a:lnTo>
                <a:lnTo>
                  <a:pt x="56602" y="49520"/>
                </a:lnTo>
                <a:lnTo>
                  <a:pt x="57390" y="24725"/>
                </a:lnTo>
                <a:lnTo>
                  <a:pt x="58551" y="1917"/>
                </a:lnTo>
                <a:lnTo>
                  <a:pt x="29324" y="1917"/>
                </a:lnTo>
                <a:lnTo>
                  <a:pt x="20870" y="1727"/>
                </a:lnTo>
                <a:lnTo>
                  <a:pt x="13185" y="1249"/>
                </a:lnTo>
                <a:lnTo>
                  <a:pt x="6239" y="626"/>
                </a:lnTo>
                <a:lnTo>
                  <a:pt x="0" y="0"/>
                </a:lnTo>
                <a:close/>
              </a:path>
              <a:path w="59690" h="264159">
                <a:moveTo>
                  <a:pt x="59488" y="261912"/>
                </a:moveTo>
                <a:lnTo>
                  <a:pt x="30276" y="261912"/>
                </a:lnTo>
                <a:lnTo>
                  <a:pt x="38730" y="262104"/>
                </a:lnTo>
                <a:lnTo>
                  <a:pt x="46415" y="262586"/>
                </a:lnTo>
                <a:lnTo>
                  <a:pt x="53361" y="263214"/>
                </a:lnTo>
                <a:lnTo>
                  <a:pt x="59601" y="263842"/>
                </a:lnTo>
                <a:lnTo>
                  <a:pt x="59488" y="261912"/>
                </a:lnTo>
                <a:close/>
              </a:path>
              <a:path w="59690" h="264159">
                <a:moveTo>
                  <a:pt x="58648" y="0"/>
                </a:moveTo>
                <a:lnTo>
                  <a:pt x="52412" y="626"/>
                </a:lnTo>
                <a:lnTo>
                  <a:pt x="45472" y="1249"/>
                </a:lnTo>
                <a:lnTo>
                  <a:pt x="37788" y="1727"/>
                </a:lnTo>
                <a:lnTo>
                  <a:pt x="29324" y="1917"/>
                </a:lnTo>
                <a:lnTo>
                  <a:pt x="58551" y="1917"/>
                </a:lnTo>
                <a:lnTo>
                  <a:pt x="58648" y="0"/>
                </a:lnTo>
                <a:close/>
              </a:path>
            </a:pathLst>
          </a:custGeom>
          <a:solidFill>
            <a:srgbClr val="6D6E71"/>
          </a:solidFill>
        </p:spPr>
        <p:txBody>
          <a:bodyPr wrap="square" lIns="0" tIns="0" rIns="0" bIns="0" rtlCol="0"/>
          <a:lstStyle/>
          <a:p>
            <a:endParaRPr/>
          </a:p>
        </p:txBody>
      </p:sp>
      <p:sp>
        <p:nvSpPr>
          <p:cNvPr id="32" name="bk object 32"/>
          <p:cNvSpPr/>
          <p:nvPr/>
        </p:nvSpPr>
        <p:spPr>
          <a:xfrm>
            <a:off x="11033886" y="6863249"/>
            <a:ext cx="152400" cy="274320"/>
          </a:xfrm>
          <a:custGeom>
            <a:avLst/>
            <a:gdLst/>
            <a:ahLst/>
            <a:cxnLst/>
            <a:rect l="l" t="t" r="r" b="b"/>
            <a:pathLst>
              <a:path w="152400" h="274320">
                <a:moveTo>
                  <a:pt x="17005" y="208762"/>
                </a:moveTo>
                <a:lnTo>
                  <a:pt x="10210" y="208762"/>
                </a:lnTo>
                <a:lnTo>
                  <a:pt x="8226" y="221144"/>
                </a:lnTo>
                <a:lnTo>
                  <a:pt x="5905" y="232913"/>
                </a:lnTo>
                <a:lnTo>
                  <a:pt x="3184" y="244751"/>
                </a:lnTo>
                <a:lnTo>
                  <a:pt x="0" y="257340"/>
                </a:lnTo>
                <a:lnTo>
                  <a:pt x="9780" y="263452"/>
                </a:lnTo>
                <a:lnTo>
                  <a:pt x="23075" y="268703"/>
                </a:lnTo>
                <a:lnTo>
                  <a:pt x="39247" y="272377"/>
                </a:lnTo>
                <a:lnTo>
                  <a:pt x="57657" y="273761"/>
                </a:lnTo>
                <a:lnTo>
                  <a:pt x="96445" y="267463"/>
                </a:lnTo>
                <a:lnTo>
                  <a:pt x="125826" y="250050"/>
                </a:lnTo>
                <a:lnTo>
                  <a:pt x="66522" y="250050"/>
                </a:lnTo>
                <a:lnTo>
                  <a:pt x="47123" y="246717"/>
                </a:lnTo>
                <a:lnTo>
                  <a:pt x="32400" y="237721"/>
                </a:lnTo>
                <a:lnTo>
                  <a:pt x="22359" y="224568"/>
                </a:lnTo>
                <a:lnTo>
                  <a:pt x="17005" y="208762"/>
                </a:lnTo>
                <a:close/>
              </a:path>
              <a:path w="152400" h="274320">
                <a:moveTo>
                  <a:pt x="81356" y="0"/>
                </a:moveTo>
                <a:lnTo>
                  <a:pt x="50842" y="5364"/>
                </a:lnTo>
                <a:lnTo>
                  <a:pt x="25231" y="21124"/>
                </a:lnTo>
                <a:lnTo>
                  <a:pt x="7636" y="46779"/>
                </a:lnTo>
                <a:lnTo>
                  <a:pt x="1168" y="81826"/>
                </a:lnTo>
                <a:lnTo>
                  <a:pt x="12400" y="123058"/>
                </a:lnTo>
                <a:lnTo>
                  <a:pt x="38926" y="148192"/>
                </a:lnTo>
                <a:lnTo>
                  <a:pt x="70541" y="165634"/>
                </a:lnTo>
                <a:lnTo>
                  <a:pt x="97039" y="183789"/>
                </a:lnTo>
                <a:lnTo>
                  <a:pt x="108216" y="211061"/>
                </a:lnTo>
                <a:lnTo>
                  <a:pt x="105668" y="226186"/>
                </a:lnTo>
                <a:lnTo>
                  <a:pt x="97870" y="238585"/>
                </a:lnTo>
                <a:lnTo>
                  <a:pt x="84822" y="246969"/>
                </a:lnTo>
                <a:lnTo>
                  <a:pt x="66522" y="250050"/>
                </a:lnTo>
                <a:lnTo>
                  <a:pt x="125826" y="250050"/>
                </a:lnTo>
                <a:lnTo>
                  <a:pt x="126303" y="249767"/>
                </a:lnTo>
                <a:lnTo>
                  <a:pt x="145456" y="222465"/>
                </a:lnTo>
                <a:lnTo>
                  <a:pt x="152133" y="187350"/>
                </a:lnTo>
                <a:lnTo>
                  <a:pt x="140678" y="146014"/>
                </a:lnTo>
                <a:lnTo>
                  <a:pt x="113619" y="120663"/>
                </a:lnTo>
                <a:lnTo>
                  <a:pt x="81369" y="103057"/>
                </a:lnTo>
                <a:lnTo>
                  <a:pt x="54338" y="84954"/>
                </a:lnTo>
                <a:lnTo>
                  <a:pt x="42938" y="58115"/>
                </a:lnTo>
                <a:lnTo>
                  <a:pt x="45630" y="44997"/>
                </a:lnTo>
                <a:lnTo>
                  <a:pt x="53262" y="34031"/>
                </a:lnTo>
                <a:lnTo>
                  <a:pt x="64996" y="26505"/>
                </a:lnTo>
                <a:lnTo>
                  <a:pt x="79997" y="23710"/>
                </a:lnTo>
                <a:lnTo>
                  <a:pt x="138389" y="23710"/>
                </a:lnTo>
                <a:lnTo>
                  <a:pt x="140080" y="18745"/>
                </a:lnTo>
                <a:lnTo>
                  <a:pt x="128783" y="10972"/>
                </a:lnTo>
                <a:lnTo>
                  <a:pt x="115271" y="5067"/>
                </a:lnTo>
                <a:lnTo>
                  <a:pt x="99483" y="1314"/>
                </a:lnTo>
                <a:lnTo>
                  <a:pt x="81356" y="0"/>
                </a:lnTo>
                <a:close/>
              </a:path>
              <a:path w="152400" h="274320">
                <a:moveTo>
                  <a:pt x="138389" y="23710"/>
                </a:moveTo>
                <a:lnTo>
                  <a:pt x="79997" y="23710"/>
                </a:lnTo>
                <a:lnTo>
                  <a:pt x="94925" y="25783"/>
                </a:lnTo>
                <a:lnTo>
                  <a:pt x="107049" y="31978"/>
                </a:lnTo>
                <a:lnTo>
                  <a:pt x="116500" y="42259"/>
                </a:lnTo>
                <a:lnTo>
                  <a:pt x="123405" y="56591"/>
                </a:lnTo>
                <a:lnTo>
                  <a:pt x="128777" y="56591"/>
                </a:lnTo>
                <a:lnTo>
                  <a:pt x="131951" y="44997"/>
                </a:lnTo>
                <a:lnTo>
                  <a:pt x="134558" y="35801"/>
                </a:lnTo>
                <a:lnTo>
                  <a:pt x="137170" y="27291"/>
                </a:lnTo>
                <a:lnTo>
                  <a:pt x="138389" y="23710"/>
                </a:lnTo>
                <a:close/>
              </a:path>
            </a:pathLst>
          </a:custGeom>
          <a:solidFill>
            <a:srgbClr val="6D6E71"/>
          </a:solidFill>
        </p:spPr>
        <p:txBody>
          <a:bodyPr wrap="square" lIns="0" tIns="0" rIns="0" bIns="0" rtlCol="0"/>
          <a:lstStyle/>
          <a:p>
            <a:endParaRPr/>
          </a:p>
        </p:txBody>
      </p:sp>
      <p:sp>
        <p:nvSpPr>
          <p:cNvPr id="33" name="bk object 33"/>
          <p:cNvSpPr/>
          <p:nvPr/>
        </p:nvSpPr>
        <p:spPr>
          <a:xfrm>
            <a:off x="11227613" y="6868218"/>
            <a:ext cx="184150" cy="264160"/>
          </a:xfrm>
          <a:custGeom>
            <a:avLst/>
            <a:gdLst/>
            <a:ahLst/>
            <a:cxnLst/>
            <a:rect l="l" t="t" r="r" b="b"/>
            <a:pathLst>
              <a:path w="184150" h="264159">
                <a:moveTo>
                  <a:pt x="120307" y="28676"/>
                </a:moveTo>
                <a:lnTo>
                  <a:pt x="65582" y="28676"/>
                </a:lnTo>
                <a:lnTo>
                  <a:pt x="66219" y="34153"/>
                </a:lnTo>
                <a:lnTo>
                  <a:pt x="66559" y="42065"/>
                </a:lnTo>
                <a:lnTo>
                  <a:pt x="66706" y="51697"/>
                </a:lnTo>
                <a:lnTo>
                  <a:pt x="66763" y="62331"/>
                </a:lnTo>
                <a:lnTo>
                  <a:pt x="67106" y="157911"/>
                </a:lnTo>
                <a:lnTo>
                  <a:pt x="67062" y="187797"/>
                </a:lnTo>
                <a:lnTo>
                  <a:pt x="66678" y="214315"/>
                </a:lnTo>
                <a:lnTo>
                  <a:pt x="65888" y="239114"/>
                </a:lnTo>
                <a:lnTo>
                  <a:pt x="64630" y="263842"/>
                </a:lnTo>
                <a:lnTo>
                  <a:pt x="70867" y="263214"/>
                </a:lnTo>
                <a:lnTo>
                  <a:pt x="77809" y="262586"/>
                </a:lnTo>
                <a:lnTo>
                  <a:pt x="85490" y="262104"/>
                </a:lnTo>
                <a:lnTo>
                  <a:pt x="93941" y="261912"/>
                </a:lnTo>
                <a:lnTo>
                  <a:pt x="123179" y="261912"/>
                </a:lnTo>
                <a:lnTo>
                  <a:pt x="121851" y="239114"/>
                </a:lnTo>
                <a:lnTo>
                  <a:pt x="120877" y="214315"/>
                </a:lnTo>
                <a:lnTo>
                  <a:pt x="120300" y="187797"/>
                </a:lnTo>
                <a:lnTo>
                  <a:pt x="120053" y="157911"/>
                </a:lnTo>
                <a:lnTo>
                  <a:pt x="119710" y="62331"/>
                </a:lnTo>
                <a:lnTo>
                  <a:pt x="119718" y="42065"/>
                </a:lnTo>
                <a:lnTo>
                  <a:pt x="119904" y="34153"/>
                </a:lnTo>
                <a:lnTo>
                  <a:pt x="120307" y="28676"/>
                </a:lnTo>
                <a:close/>
              </a:path>
              <a:path w="184150" h="264159">
                <a:moveTo>
                  <a:pt x="123179" y="261912"/>
                </a:moveTo>
                <a:lnTo>
                  <a:pt x="93941" y="261912"/>
                </a:lnTo>
                <a:lnTo>
                  <a:pt x="102405" y="262104"/>
                </a:lnTo>
                <a:lnTo>
                  <a:pt x="110097" y="262586"/>
                </a:lnTo>
                <a:lnTo>
                  <a:pt x="117050" y="263214"/>
                </a:lnTo>
                <a:lnTo>
                  <a:pt x="123291" y="263842"/>
                </a:lnTo>
                <a:lnTo>
                  <a:pt x="123179" y="261912"/>
                </a:lnTo>
                <a:close/>
              </a:path>
              <a:path w="184150" h="264159">
                <a:moveTo>
                  <a:pt x="0" y="0"/>
                </a:moveTo>
                <a:lnTo>
                  <a:pt x="1092" y="5740"/>
                </a:lnTo>
                <a:lnTo>
                  <a:pt x="1841" y="11099"/>
                </a:lnTo>
                <a:lnTo>
                  <a:pt x="1866" y="22567"/>
                </a:lnTo>
                <a:lnTo>
                  <a:pt x="1181" y="27914"/>
                </a:lnTo>
                <a:lnTo>
                  <a:pt x="126" y="33655"/>
                </a:lnTo>
                <a:lnTo>
                  <a:pt x="17439" y="31746"/>
                </a:lnTo>
                <a:lnTo>
                  <a:pt x="35660" y="30160"/>
                </a:lnTo>
                <a:lnTo>
                  <a:pt x="52478" y="29077"/>
                </a:lnTo>
                <a:lnTo>
                  <a:pt x="65582" y="28676"/>
                </a:lnTo>
                <a:lnTo>
                  <a:pt x="183050" y="28676"/>
                </a:lnTo>
                <a:lnTo>
                  <a:pt x="182905" y="27914"/>
                </a:lnTo>
                <a:lnTo>
                  <a:pt x="182156" y="22567"/>
                </a:lnTo>
                <a:lnTo>
                  <a:pt x="182117" y="11099"/>
                </a:lnTo>
                <a:lnTo>
                  <a:pt x="182816" y="5740"/>
                </a:lnTo>
                <a:lnTo>
                  <a:pt x="183518" y="1917"/>
                </a:lnTo>
                <a:lnTo>
                  <a:pt x="93014" y="1917"/>
                </a:lnTo>
                <a:lnTo>
                  <a:pt x="64349" y="1780"/>
                </a:lnTo>
                <a:lnTo>
                  <a:pt x="42083" y="1392"/>
                </a:lnTo>
                <a:lnTo>
                  <a:pt x="0" y="0"/>
                </a:lnTo>
                <a:close/>
              </a:path>
              <a:path w="184150" h="264159">
                <a:moveTo>
                  <a:pt x="183050" y="28676"/>
                </a:moveTo>
                <a:lnTo>
                  <a:pt x="120307" y="28676"/>
                </a:lnTo>
                <a:lnTo>
                  <a:pt x="133577" y="29077"/>
                </a:lnTo>
                <a:lnTo>
                  <a:pt x="150266" y="30160"/>
                </a:lnTo>
                <a:lnTo>
                  <a:pt x="167898" y="31746"/>
                </a:lnTo>
                <a:lnTo>
                  <a:pt x="183997" y="33655"/>
                </a:lnTo>
                <a:lnTo>
                  <a:pt x="183050" y="28676"/>
                </a:lnTo>
                <a:close/>
              </a:path>
              <a:path w="184150" h="264159">
                <a:moveTo>
                  <a:pt x="183870" y="0"/>
                </a:moveTo>
                <a:lnTo>
                  <a:pt x="143667" y="1392"/>
                </a:lnTo>
                <a:lnTo>
                  <a:pt x="121643" y="1780"/>
                </a:lnTo>
                <a:lnTo>
                  <a:pt x="93014" y="1917"/>
                </a:lnTo>
                <a:lnTo>
                  <a:pt x="183518" y="1917"/>
                </a:lnTo>
                <a:lnTo>
                  <a:pt x="183870" y="0"/>
                </a:lnTo>
                <a:close/>
              </a:path>
            </a:pathLst>
          </a:custGeom>
          <a:solidFill>
            <a:srgbClr val="6D6E71"/>
          </a:solidFill>
        </p:spPr>
        <p:txBody>
          <a:bodyPr wrap="square" lIns="0" tIns="0" rIns="0" bIns="0" rtlCol="0"/>
          <a:lstStyle/>
          <a:p>
            <a:endParaRPr/>
          </a:p>
        </p:txBody>
      </p:sp>
      <p:sp>
        <p:nvSpPr>
          <p:cNvPr id="34" name="bk object 34"/>
          <p:cNvSpPr/>
          <p:nvPr/>
        </p:nvSpPr>
        <p:spPr>
          <a:xfrm>
            <a:off x="11470919" y="6868218"/>
            <a:ext cx="59690" cy="264160"/>
          </a:xfrm>
          <a:custGeom>
            <a:avLst/>
            <a:gdLst/>
            <a:ahLst/>
            <a:cxnLst/>
            <a:rect l="l" t="t" r="r" b="b"/>
            <a:pathLst>
              <a:path w="59690" h="264159">
                <a:moveTo>
                  <a:pt x="0" y="0"/>
                </a:moveTo>
                <a:lnTo>
                  <a:pt x="2419" y="49520"/>
                </a:lnTo>
                <a:lnTo>
                  <a:pt x="3238" y="105918"/>
                </a:lnTo>
                <a:lnTo>
                  <a:pt x="3441" y="157911"/>
                </a:lnTo>
                <a:lnTo>
                  <a:pt x="3402" y="187797"/>
                </a:lnTo>
                <a:lnTo>
                  <a:pt x="3016" y="214315"/>
                </a:lnTo>
                <a:lnTo>
                  <a:pt x="2220" y="239114"/>
                </a:lnTo>
                <a:lnTo>
                  <a:pt x="952" y="263842"/>
                </a:lnTo>
                <a:lnTo>
                  <a:pt x="7191" y="263214"/>
                </a:lnTo>
                <a:lnTo>
                  <a:pt x="14138" y="262586"/>
                </a:lnTo>
                <a:lnTo>
                  <a:pt x="21822" y="262104"/>
                </a:lnTo>
                <a:lnTo>
                  <a:pt x="30276" y="261912"/>
                </a:lnTo>
                <a:lnTo>
                  <a:pt x="59513" y="261912"/>
                </a:lnTo>
                <a:lnTo>
                  <a:pt x="58180" y="239114"/>
                </a:lnTo>
                <a:lnTo>
                  <a:pt x="57205" y="214315"/>
                </a:lnTo>
                <a:lnTo>
                  <a:pt x="56627" y="187797"/>
                </a:lnTo>
                <a:lnTo>
                  <a:pt x="56375" y="157911"/>
                </a:lnTo>
                <a:lnTo>
                  <a:pt x="56184" y="105918"/>
                </a:lnTo>
                <a:lnTo>
                  <a:pt x="56228" y="76034"/>
                </a:lnTo>
                <a:lnTo>
                  <a:pt x="56613" y="49520"/>
                </a:lnTo>
                <a:lnTo>
                  <a:pt x="57402" y="24725"/>
                </a:lnTo>
                <a:lnTo>
                  <a:pt x="58563" y="1917"/>
                </a:lnTo>
                <a:lnTo>
                  <a:pt x="29349" y="1917"/>
                </a:lnTo>
                <a:lnTo>
                  <a:pt x="20888" y="1727"/>
                </a:lnTo>
                <a:lnTo>
                  <a:pt x="13198" y="1249"/>
                </a:lnTo>
                <a:lnTo>
                  <a:pt x="6246" y="626"/>
                </a:lnTo>
                <a:lnTo>
                  <a:pt x="0" y="0"/>
                </a:lnTo>
                <a:close/>
              </a:path>
              <a:path w="59690" h="264159">
                <a:moveTo>
                  <a:pt x="59513" y="261912"/>
                </a:moveTo>
                <a:lnTo>
                  <a:pt x="30276" y="261912"/>
                </a:lnTo>
                <a:lnTo>
                  <a:pt x="38743" y="262104"/>
                </a:lnTo>
                <a:lnTo>
                  <a:pt x="46432" y="262586"/>
                </a:lnTo>
                <a:lnTo>
                  <a:pt x="53381" y="263214"/>
                </a:lnTo>
                <a:lnTo>
                  <a:pt x="59626" y="263842"/>
                </a:lnTo>
                <a:lnTo>
                  <a:pt x="59513" y="261912"/>
                </a:lnTo>
                <a:close/>
              </a:path>
              <a:path w="59690" h="264159">
                <a:moveTo>
                  <a:pt x="58661" y="0"/>
                </a:moveTo>
                <a:lnTo>
                  <a:pt x="52424" y="626"/>
                </a:lnTo>
                <a:lnTo>
                  <a:pt x="45481" y="1249"/>
                </a:lnTo>
                <a:lnTo>
                  <a:pt x="37801" y="1727"/>
                </a:lnTo>
                <a:lnTo>
                  <a:pt x="29349" y="1917"/>
                </a:lnTo>
                <a:lnTo>
                  <a:pt x="58563" y="1917"/>
                </a:lnTo>
                <a:lnTo>
                  <a:pt x="58661" y="0"/>
                </a:lnTo>
                <a:close/>
              </a:path>
            </a:pathLst>
          </a:custGeom>
          <a:solidFill>
            <a:srgbClr val="6D6E71"/>
          </a:solidFill>
        </p:spPr>
        <p:txBody>
          <a:bodyPr wrap="square" lIns="0" tIns="0" rIns="0" bIns="0" rtlCol="0"/>
          <a:lstStyle/>
          <a:p>
            <a:endParaRPr/>
          </a:p>
        </p:txBody>
      </p:sp>
      <p:sp>
        <p:nvSpPr>
          <p:cNvPr id="35" name="bk object 35"/>
          <p:cNvSpPr/>
          <p:nvPr/>
        </p:nvSpPr>
        <p:spPr>
          <a:xfrm>
            <a:off x="11609387" y="6868223"/>
            <a:ext cx="221615" cy="264160"/>
          </a:xfrm>
          <a:custGeom>
            <a:avLst/>
            <a:gdLst/>
            <a:ahLst/>
            <a:cxnLst/>
            <a:rect l="l" t="t" r="r" b="b"/>
            <a:pathLst>
              <a:path w="221615" h="264159">
                <a:moveTo>
                  <a:pt x="4406" y="0"/>
                </a:moveTo>
                <a:lnTo>
                  <a:pt x="4889" y="14792"/>
                </a:lnTo>
                <a:lnTo>
                  <a:pt x="5549" y="32023"/>
                </a:lnTo>
                <a:lnTo>
                  <a:pt x="6153" y="52263"/>
                </a:lnTo>
                <a:lnTo>
                  <a:pt x="6421" y="72816"/>
                </a:lnTo>
                <a:lnTo>
                  <a:pt x="6444" y="77990"/>
                </a:lnTo>
                <a:lnTo>
                  <a:pt x="5823" y="136767"/>
                </a:lnTo>
                <a:lnTo>
                  <a:pt x="3998" y="195046"/>
                </a:lnTo>
                <a:lnTo>
                  <a:pt x="1790" y="240781"/>
                </a:lnTo>
                <a:lnTo>
                  <a:pt x="0" y="263829"/>
                </a:lnTo>
                <a:lnTo>
                  <a:pt x="5346" y="262661"/>
                </a:lnTo>
                <a:lnTo>
                  <a:pt x="11087" y="261899"/>
                </a:lnTo>
                <a:lnTo>
                  <a:pt x="33132" y="261899"/>
                </a:lnTo>
                <a:lnTo>
                  <a:pt x="32425" y="251341"/>
                </a:lnTo>
                <a:lnTo>
                  <a:pt x="31673" y="233086"/>
                </a:lnTo>
                <a:lnTo>
                  <a:pt x="31093" y="206015"/>
                </a:lnTo>
                <a:lnTo>
                  <a:pt x="30772" y="167081"/>
                </a:lnTo>
                <a:lnTo>
                  <a:pt x="30825" y="99979"/>
                </a:lnTo>
                <a:lnTo>
                  <a:pt x="31153" y="77990"/>
                </a:lnTo>
                <a:lnTo>
                  <a:pt x="103048" y="77990"/>
                </a:lnTo>
                <a:lnTo>
                  <a:pt x="38246" y="1917"/>
                </a:lnTo>
                <a:lnTo>
                  <a:pt x="15151" y="1917"/>
                </a:lnTo>
                <a:lnTo>
                  <a:pt x="9779" y="1143"/>
                </a:lnTo>
                <a:lnTo>
                  <a:pt x="4406" y="0"/>
                </a:lnTo>
                <a:close/>
              </a:path>
              <a:path w="221615" h="264159">
                <a:moveTo>
                  <a:pt x="33132" y="261899"/>
                </a:moveTo>
                <a:lnTo>
                  <a:pt x="21818" y="261899"/>
                </a:lnTo>
                <a:lnTo>
                  <a:pt x="27533" y="262661"/>
                </a:lnTo>
                <a:lnTo>
                  <a:pt x="33261" y="263829"/>
                </a:lnTo>
                <a:lnTo>
                  <a:pt x="33132" y="261899"/>
                </a:lnTo>
                <a:close/>
              </a:path>
              <a:path w="221615" h="264159">
                <a:moveTo>
                  <a:pt x="103048" y="77990"/>
                </a:moveTo>
                <a:lnTo>
                  <a:pt x="31153" y="77990"/>
                </a:lnTo>
                <a:lnTo>
                  <a:pt x="63992" y="115160"/>
                </a:lnTo>
                <a:lnTo>
                  <a:pt x="96128" y="152330"/>
                </a:lnTo>
                <a:lnTo>
                  <a:pt x="127545" y="189499"/>
                </a:lnTo>
                <a:lnTo>
                  <a:pt x="158225" y="226665"/>
                </a:lnTo>
                <a:lnTo>
                  <a:pt x="188150" y="263829"/>
                </a:lnTo>
                <a:lnTo>
                  <a:pt x="192443" y="262661"/>
                </a:lnTo>
                <a:lnTo>
                  <a:pt x="197091" y="261899"/>
                </a:lnTo>
                <a:lnTo>
                  <a:pt x="216758" y="261899"/>
                </a:lnTo>
                <a:lnTo>
                  <a:pt x="216663" y="226665"/>
                </a:lnTo>
                <a:lnTo>
                  <a:pt x="216690" y="182016"/>
                </a:lnTo>
                <a:lnTo>
                  <a:pt x="192493" y="182016"/>
                </a:lnTo>
                <a:lnTo>
                  <a:pt x="103048" y="77990"/>
                </a:lnTo>
                <a:close/>
              </a:path>
              <a:path w="221615" h="264159">
                <a:moveTo>
                  <a:pt x="216758" y="261899"/>
                </a:moveTo>
                <a:lnTo>
                  <a:pt x="207098" y="261899"/>
                </a:lnTo>
                <a:lnTo>
                  <a:pt x="211759" y="262661"/>
                </a:lnTo>
                <a:lnTo>
                  <a:pt x="216763" y="263829"/>
                </a:lnTo>
                <a:lnTo>
                  <a:pt x="216758" y="261899"/>
                </a:lnTo>
                <a:close/>
              </a:path>
              <a:path w="221615" h="264159">
                <a:moveTo>
                  <a:pt x="189344" y="0"/>
                </a:moveTo>
                <a:lnTo>
                  <a:pt x="191769" y="72816"/>
                </a:lnTo>
                <a:lnTo>
                  <a:pt x="192273" y="130337"/>
                </a:lnTo>
                <a:lnTo>
                  <a:pt x="192493" y="182016"/>
                </a:lnTo>
                <a:lnTo>
                  <a:pt x="216690" y="182016"/>
                </a:lnTo>
                <a:lnTo>
                  <a:pt x="217404" y="115160"/>
                </a:lnTo>
                <a:lnTo>
                  <a:pt x="218964" y="60400"/>
                </a:lnTo>
                <a:lnTo>
                  <a:pt x="221457" y="1917"/>
                </a:lnTo>
                <a:lnTo>
                  <a:pt x="200088" y="1917"/>
                </a:lnTo>
                <a:lnTo>
                  <a:pt x="194716" y="1143"/>
                </a:lnTo>
                <a:lnTo>
                  <a:pt x="189344" y="0"/>
                </a:lnTo>
                <a:close/>
              </a:path>
              <a:path w="221615" h="264159">
                <a:moveTo>
                  <a:pt x="36614" y="0"/>
                </a:moveTo>
                <a:lnTo>
                  <a:pt x="31242" y="1143"/>
                </a:lnTo>
                <a:lnTo>
                  <a:pt x="25869" y="1917"/>
                </a:lnTo>
                <a:lnTo>
                  <a:pt x="38246" y="1917"/>
                </a:lnTo>
                <a:lnTo>
                  <a:pt x="36614" y="0"/>
                </a:lnTo>
                <a:close/>
              </a:path>
              <a:path w="221615" h="264159">
                <a:moveTo>
                  <a:pt x="221538" y="0"/>
                </a:moveTo>
                <a:lnTo>
                  <a:pt x="216179" y="1143"/>
                </a:lnTo>
                <a:lnTo>
                  <a:pt x="210820" y="1917"/>
                </a:lnTo>
                <a:lnTo>
                  <a:pt x="221457" y="1917"/>
                </a:lnTo>
                <a:lnTo>
                  <a:pt x="221538" y="0"/>
                </a:lnTo>
                <a:close/>
              </a:path>
            </a:pathLst>
          </a:custGeom>
          <a:solidFill>
            <a:srgbClr val="6D6E71"/>
          </a:solidFill>
        </p:spPr>
        <p:txBody>
          <a:bodyPr wrap="square" lIns="0" tIns="0" rIns="0" bIns="0" rtlCol="0"/>
          <a:lstStyle/>
          <a:p>
            <a:endParaRPr/>
          </a:p>
        </p:txBody>
      </p:sp>
      <p:sp>
        <p:nvSpPr>
          <p:cNvPr id="36" name="bk object 36"/>
          <p:cNvSpPr/>
          <p:nvPr/>
        </p:nvSpPr>
        <p:spPr>
          <a:xfrm>
            <a:off x="10668469" y="6868225"/>
            <a:ext cx="189230" cy="264160"/>
          </a:xfrm>
          <a:custGeom>
            <a:avLst/>
            <a:gdLst/>
            <a:ahLst/>
            <a:cxnLst/>
            <a:rect l="l" t="t" r="r" b="b"/>
            <a:pathLst>
              <a:path w="189229" h="264159">
                <a:moveTo>
                  <a:pt x="0" y="0"/>
                </a:moveTo>
                <a:lnTo>
                  <a:pt x="2414" y="49509"/>
                </a:lnTo>
                <a:lnTo>
                  <a:pt x="3238" y="105905"/>
                </a:lnTo>
                <a:lnTo>
                  <a:pt x="3397" y="187786"/>
                </a:lnTo>
                <a:lnTo>
                  <a:pt x="3013" y="214307"/>
                </a:lnTo>
                <a:lnTo>
                  <a:pt x="2223" y="239107"/>
                </a:lnTo>
                <a:lnTo>
                  <a:pt x="965" y="263829"/>
                </a:lnTo>
                <a:lnTo>
                  <a:pt x="14144" y="262578"/>
                </a:lnTo>
                <a:lnTo>
                  <a:pt x="21824" y="262093"/>
                </a:lnTo>
                <a:lnTo>
                  <a:pt x="30276" y="261899"/>
                </a:lnTo>
                <a:lnTo>
                  <a:pt x="59513" y="261899"/>
                </a:lnTo>
                <a:lnTo>
                  <a:pt x="58181" y="239107"/>
                </a:lnTo>
                <a:lnTo>
                  <a:pt x="57207" y="214307"/>
                </a:lnTo>
                <a:lnTo>
                  <a:pt x="56633" y="187786"/>
                </a:lnTo>
                <a:lnTo>
                  <a:pt x="56388" y="157899"/>
                </a:lnTo>
                <a:lnTo>
                  <a:pt x="56311" y="142240"/>
                </a:lnTo>
                <a:lnTo>
                  <a:pt x="116755" y="142240"/>
                </a:lnTo>
                <a:lnTo>
                  <a:pt x="112090" y="133832"/>
                </a:lnTo>
                <a:lnTo>
                  <a:pt x="129558" y="126555"/>
                </a:lnTo>
                <a:lnTo>
                  <a:pt x="61620" y="126555"/>
                </a:lnTo>
                <a:lnTo>
                  <a:pt x="59118" y="126174"/>
                </a:lnTo>
                <a:lnTo>
                  <a:pt x="56261" y="125780"/>
                </a:lnTo>
                <a:lnTo>
                  <a:pt x="56351" y="71882"/>
                </a:lnTo>
                <a:lnTo>
                  <a:pt x="56619" y="45019"/>
                </a:lnTo>
                <a:lnTo>
                  <a:pt x="56959" y="21793"/>
                </a:lnTo>
                <a:lnTo>
                  <a:pt x="152939" y="21793"/>
                </a:lnTo>
                <a:lnTo>
                  <a:pt x="143852" y="12992"/>
                </a:lnTo>
                <a:lnTo>
                  <a:pt x="133951" y="6933"/>
                </a:lnTo>
                <a:lnTo>
                  <a:pt x="121716" y="2914"/>
                </a:lnTo>
                <a:lnTo>
                  <a:pt x="114168" y="1905"/>
                </a:lnTo>
                <a:lnTo>
                  <a:pt x="29324" y="1905"/>
                </a:lnTo>
                <a:lnTo>
                  <a:pt x="20872" y="1714"/>
                </a:lnTo>
                <a:lnTo>
                  <a:pt x="13190" y="1238"/>
                </a:lnTo>
                <a:lnTo>
                  <a:pt x="6244" y="619"/>
                </a:lnTo>
                <a:lnTo>
                  <a:pt x="0" y="0"/>
                </a:lnTo>
                <a:close/>
              </a:path>
              <a:path w="189229" h="264159">
                <a:moveTo>
                  <a:pt x="59513" y="261899"/>
                </a:moveTo>
                <a:lnTo>
                  <a:pt x="30276" y="261899"/>
                </a:lnTo>
                <a:lnTo>
                  <a:pt x="38731" y="262093"/>
                </a:lnTo>
                <a:lnTo>
                  <a:pt x="46418" y="262578"/>
                </a:lnTo>
                <a:lnTo>
                  <a:pt x="59626" y="263829"/>
                </a:lnTo>
                <a:lnTo>
                  <a:pt x="59513" y="261899"/>
                </a:lnTo>
                <a:close/>
              </a:path>
              <a:path w="189229" h="264159">
                <a:moveTo>
                  <a:pt x="116755" y="142240"/>
                </a:moveTo>
                <a:lnTo>
                  <a:pt x="59537" y="142240"/>
                </a:lnTo>
                <a:lnTo>
                  <a:pt x="124002" y="263829"/>
                </a:lnTo>
                <a:lnTo>
                  <a:pt x="140277" y="262578"/>
                </a:lnTo>
                <a:lnTo>
                  <a:pt x="148445" y="262093"/>
                </a:lnTo>
                <a:lnTo>
                  <a:pt x="156552" y="261899"/>
                </a:lnTo>
                <a:lnTo>
                  <a:pt x="187569" y="261899"/>
                </a:lnTo>
                <a:lnTo>
                  <a:pt x="168936" y="231359"/>
                </a:lnTo>
                <a:lnTo>
                  <a:pt x="149218" y="198821"/>
                </a:lnTo>
                <a:lnTo>
                  <a:pt x="130100" y="166289"/>
                </a:lnTo>
                <a:lnTo>
                  <a:pt x="116755" y="142240"/>
                </a:lnTo>
                <a:close/>
              </a:path>
              <a:path w="189229" h="264159">
                <a:moveTo>
                  <a:pt x="187569" y="261899"/>
                </a:moveTo>
                <a:lnTo>
                  <a:pt x="156552" y="261899"/>
                </a:lnTo>
                <a:lnTo>
                  <a:pt x="164601" y="262093"/>
                </a:lnTo>
                <a:lnTo>
                  <a:pt x="172650" y="262578"/>
                </a:lnTo>
                <a:lnTo>
                  <a:pt x="188747" y="263829"/>
                </a:lnTo>
                <a:lnTo>
                  <a:pt x="187569" y="261899"/>
                </a:lnTo>
                <a:close/>
              </a:path>
              <a:path w="189229" h="264159">
                <a:moveTo>
                  <a:pt x="152939" y="21793"/>
                </a:moveTo>
                <a:lnTo>
                  <a:pt x="56959" y="21793"/>
                </a:lnTo>
                <a:lnTo>
                  <a:pt x="82076" y="23274"/>
                </a:lnTo>
                <a:lnTo>
                  <a:pt x="99331" y="29916"/>
                </a:lnTo>
                <a:lnTo>
                  <a:pt x="109307" y="45019"/>
                </a:lnTo>
                <a:lnTo>
                  <a:pt x="112585" y="71882"/>
                </a:lnTo>
                <a:lnTo>
                  <a:pt x="109494" y="95587"/>
                </a:lnTo>
                <a:lnTo>
                  <a:pt x="100209" y="112696"/>
                </a:lnTo>
                <a:lnTo>
                  <a:pt x="84999" y="123066"/>
                </a:lnTo>
                <a:lnTo>
                  <a:pt x="64135" y="126555"/>
                </a:lnTo>
                <a:lnTo>
                  <a:pt x="129558" y="126555"/>
                </a:lnTo>
                <a:lnTo>
                  <a:pt x="135659" y="124014"/>
                </a:lnTo>
                <a:lnTo>
                  <a:pt x="153003" y="108967"/>
                </a:lnTo>
                <a:lnTo>
                  <a:pt x="163689" y="88760"/>
                </a:lnTo>
                <a:lnTo>
                  <a:pt x="167284" y="63461"/>
                </a:lnTo>
                <a:lnTo>
                  <a:pt x="165596" y="47619"/>
                </a:lnTo>
                <a:lnTo>
                  <a:pt x="160907" y="33926"/>
                </a:lnTo>
                <a:lnTo>
                  <a:pt x="153548" y="22383"/>
                </a:lnTo>
                <a:lnTo>
                  <a:pt x="152939" y="21793"/>
                </a:lnTo>
                <a:close/>
              </a:path>
              <a:path w="189229" h="264159">
                <a:moveTo>
                  <a:pt x="81902" y="0"/>
                </a:moveTo>
                <a:lnTo>
                  <a:pt x="65239" y="297"/>
                </a:lnTo>
                <a:lnTo>
                  <a:pt x="39557" y="1607"/>
                </a:lnTo>
                <a:lnTo>
                  <a:pt x="29324" y="1905"/>
                </a:lnTo>
                <a:lnTo>
                  <a:pt x="114168" y="1905"/>
                </a:lnTo>
                <a:lnTo>
                  <a:pt x="105062" y="686"/>
                </a:lnTo>
                <a:lnTo>
                  <a:pt x="81902" y="0"/>
                </a:lnTo>
                <a:close/>
              </a:path>
            </a:pathLst>
          </a:custGeom>
          <a:solidFill>
            <a:srgbClr val="6D6E71"/>
          </a:solidFill>
        </p:spPr>
        <p:txBody>
          <a:bodyPr wrap="square" lIns="0" tIns="0" rIns="0" bIns="0" rtlCol="0"/>
          <a:lstStyle/>
          <a:p>
            <a:endParaRPr/>
          </a:p>
        </p:txBody>
      </p:sp>
      <p:sp>
        <p:nvSpPr>
          <p:cNvPr id="37" name="bk object 37"/>
          <p:cNvSpPr/>
          <p:nvPr/>
        </p:nvSpPr>
        <p:spPr>
          <a:xfrm>
            <a:off x="11880481" y="6866311"/>
            <a:ext cx="228600" cy="266065"/>
          </a:xfrm>
          <a:custGeom>
            <a:avLst/>
            <a:gdLst/>
            <a:ahLst/>
            <a:cxnLst/>
            <a:rect l="l" t="t" r="r" b="b"/>
            <a:pathLst>
              <a:path w="228600" h="266065">
                <a:moveTo>
                  <a:pt x="100990" y="0"/>
                </a:moveTo>
                <a:lnTo>
                  <a:pt x="84146" y="47004"/>
                </a:lnTo>
                <a:lnTo>
                  <a:pt x="65141" y="98206"/>
                </a:lnTo>
                <a:lnTo>
                  <a:pt x="45599" y="149642"/>
                </a:lnTo>
                <a:lnTo>
                  <a:pt x="27145" y="197352"/>
                </a:lnTo>
                <a:lnTo>
                  <a:pt x="11403" y="237374"/>
                </a:lnTo>
                <a:lnTo>
                  <a:pt x="0" y="265747"/>
                </a:lnTo>
                <a:lnTo>
                  <a:pt x="6781" y="264985"/>
                </a:lnTo>
                <a:lnTo>
                  <a:pt x="12153" y="263817"/>
                </a:lnTo>
                <a:lnTo>
                  <a:pt x="35226" y="263817"/>
                </a:lnTo>
                <a:lnTo>
                  <a:pt x="40371" y="245070"/>
                </a:lnTo>
                <a:lnTo>
                  <a:pt x="47036" y="223373"/>
                </a:lnTo>
                <a:lnTo>
                  <a:pt x="54236" y="201753"/>
                </a:lnTo>
                <a:lnTo>
                  <a:pt x="61518" y="181305"/>
                </a:lnTo>
                <a:lnTo>
                  <a:pt x="76785" y="181090"/>
                </a:lnTo>
                <a:lnTo>
                  <a:pt x="194368" y="181090"/>
                </a:lnTo>
                <a:lnTo>
                  <a:pt x="183446" y="152298"/>
                </a:lnTo>
                <a:lnTo>
                  <a:pt x="72326" y="152298"/>
                </a:lnTo>
                <a:lnTo>
                  <a:pt x="84744" y="117560"/>
                </a:lnTo>
                <a:lnTo>
                  <a:pt x="91895" y="97802"/>
                </a:lnTo>
                <a:lnTo>
                  <a:pt x="96492" y="85665"/>
                </a:lnTo>
                <a:lnTo>
                  <a:pt x="101244" y="73786"/>
                </a:lnTo>
                <a:lnTo>
                  <a:pt x="154538" y="73786"/>
                </a:lnTo>
                <a:lnTo>
                  <a:pt x="144368" y="45623"/>
                </a:lnTo>
                <a:lnTo>
                  <a:pt x="128849" y="1917"/>
                </a:lnTo>
                <a:lnTo>
                  <a:pt x="109943" y="1917"/>
                </a:lnTo>
                <a:lnTo>
                  <a:pt x="105651" y="761"/>
                </a:lnTo>
                <a:lnTo>
                  <a:pt x="100990" y="0"/>
                </a:lnTo>
                <a:close/>
              </a:path>
              <a:path w="228600" h="266065">
                <a:moveTo>
                  <a:pt x="35226" y="263817"/>
                </a:moveTo>
                <a:lnTo>
                  <a:pt x="23609" y="263817"/>
                </a:lnTo>
                <a:lnTo>
                  <a:pt x="28968" y="264985"/>
                </a:lnTo>
                <a:lnTo>
                  <a:pt x="34696" y="265747"/>
                </a:lnTo>
                <a:lnTo>
                  <a:pt x="35226" y="263817"/>
                </a:lnTo>
                <a:close/>
              </a:path>
              <a:path w="228600" h="266065">
                <a:moveTo>
                  <a:pt x="194368" y="181090"/>
                </a:moveTo>
                <a:lnTo>
                  <a:pt x="122381" y="181090"/>
                </a:lnTo>
                <a:lnTo>
                  <a:pt x="139255" y="181305"/>
                </a:lnTo>
                <a:lnTo>
                  <a:pt x="146281" y="201810"/>
                </a:lnTo>
                <a:lnTo>
                  <a:pt x="153506" y="223526"/>
                </a:lnTo>
                <a:lnTo>
                  <a:pt x="160467" y="245241"/>
                </a:lnTo>
                <a:lnTo>
                  <a:pt x="166700" y="265747"/>
                </a:lnTo>
                <a:lnTo>
                  <a:pt x="181889" y="264496"/>
                </a:lnTo>
                <a:lnTo>
                  <a:pt x="189517" y="264011"/>
                </a:lnTo>
                <a:lnTo>
                  <a:pt x="197078" y="263817"/>
                </a:lnTo>
                <a:lnTo>
                  <a:pt x="227763" y="263817"/>
                </a:lnTo>
                <a:lnTo>
                  <a:pt x="213749" y="230468"/>
                </a:lnTo>
                <a:lnTo>
                  <a:pt x="197183" y="188513"/>
                </a:lnTo>
                <a:lnTo>
                  <a:pt x="194368" y="181090"/>
                </a:lnTo>
                <a:close/>
              </a:path>
              <a:path w="228600" h="266065">
                <a:moveTo>
                  <a:pt x="227763" y="263817"/>
                </a:moveTo>
                <a:lnTo>
                  <a:pt x="197078" y="263817"/>
                </a:lnTo>
                <a:lnTo>
                  <a:pt x="204618" y="264011"/>
                </a:lnTo>
                <a:lnTo>
                  <a:pt x="212293" y="264496"/>
                </a:lnTo>
                <a:lnTo>
                  <a:pt x="228574" y="265747"/>
                </a:lnTo>
                <a:lnTo>
                  <a:pt x="227763" y="263817"/>
                </a:lnTo>
                <a:close/>
              </a:path>
              <a:path w="228600" h="266065">
                <a:moveTo>
                  <a:pt x="154538" y="73786"/>
                </a:moveTo>
                <a:lnTo>
                  <a:pt x="101244" y="73786"/>
                </a:lnTo>
                <a:lnTo>
                  <a:pt x="109822" y="96907"/>
                </a:lnTo>
                <a:lnTo>
                  <a:pt x="118949" y="122648"/>
                </a:lnTo>
                <a:lnTo>
                  <a:pt x="126202" y="143558"/>
                </a:lnTo>
                <a:lnTo>
                  <a:pt x="129158" y="152184"/>
                </a:lnTo>
                <a:lnTo>
                  <a:pt x="72326" y="152298"/>
                </a:lnTo>
                <a:lnTo>
                  <a:pt x="183446" y="152298"/>
                </a:lnTo>
                <a:lnTo>
                  <a:pt x="179609" y="142184"/>
                </a:lnTo>
                <a:lnTo>
                  <a:pt x="161760" y="93786"/>
                </a:lnTo>
                <a:lnTo>
                  <a:pt x="154538" y="73786"/>
                </a:lnTo>
                <a:close/>
              </a:path>
              <a:path w="228600" h="266065">
                <a:moveTo>
                  <a:pt x="128168" y="0"/>
                </a:moveTo>
                <a:lnTo>
                  <a:pt x="123532" y="761"/>
                </a:lnTo>
                <a:lnTo>
                  <a:pt x="119227" y="1917"/>
                </a:lnTo>
                <a:lnTo>
                  <a:pt x="128849" y="1917"/>
                </a:lnTo>
                <a:lnTo>
                  <a:pt x="128168" y="0"/>
                </a:lnTo>
                <a:close/>
              </a:path>
            </a:pathLst>
          </a:custGeom>
          <a:solidFill>
            <a:srgbClr val="6D6E71"/>
          </a:solidFill>
        </p:spPr>
        <p:txBody>
          <a:bodyPr wrap="square" lIns="0" tIns="0" rIns="0" bIns="0" rtlCol="0"/>
          <a:lstStyle/>
          <a:p>
            <a:endParaRPr/>
          </a:p>
        </p:txBody>
      </p:sp>
      <p:sp>
        <p:nvSpPr>
          <p:cNvPr id="38" name="bk object 38"/>
          <p:cNvSpPr/>
          <p:nvPr/>
        </p:nvSpPr>
        <p:spPr>
          <a:xfrm>
            <a:off x="0" y="6197701"/>
            <a:ext cx="12582525" cy="0"/>
          </a:xfrm>
          <a:custGeom>
            <a:avLst/>
            <a:gdLst/>
            <a:ahLst/>
            <a:cxnLst/>
            <a:rect l="l" t="t" r="r" b="b"/>
            <a:pathLst>
              <a:path w="12582525">
                <a:moveTo>
                  <a:pt x="0" y="0"/>
                </a:moveTo>
                <a:lnTo>
                  <a:pt x="12582055" y="0"/>
                </a:lnTo>
              </a:path>
            </a:pathLst>
          </a:custGeom>
          <a:ln w="35382">
            <a:solidFill>
              <a:srgbClr val="C6D3DB"/>
            </a:solidFill>
          </a:ln>
        </p:spPr>
        <p:txBody>
          <a:bodyPr wrap="square" lIns="0" tIns="0" rIns="0" bIns="0" rtlCol="0"/>
          <a:lstStyle/>
          <a:p>
            <a:endParaRPr/>
          </a:p>
        </p:txBody>
      </p:sp>
      <p:sp>
        <p:nvSpPr>
          <p:cNvPr id="39" name="bk object 39"/>
          <p:cNvSpPr/>
          <p:nvPr/>
        </p:nvSpPr>
        <p:spPr>
          <a:xfrm>
            <a:off x="0" y="6774154"/>
            <a:ext cx="12582525" cy="0"/>
          </a:xfrm>
          <a:custGeom>
            <a:avLst/>
            <a:gdLst/>
            <a:ahLst/>
            <a:cxnLst/>
            <a:rect l="l" t="t" r="r" b="b"/>
            <a:pathLst>
              <a:path w="12582525">
                <a:moveTo>
                  <a:pt x="0" y="0"/>
                </a:moveTo>
                <a:lnTo>
                  <a:pt x="12582055" y="0"/>
                </a:lnTo>
              </a:path>
            </a:pathLst>
          </a:custGeom>
          <a:ln w="35382">
            <a:solidFill>
              <a:srgbClr val="C6D3DB"/>
            </a:solidFill>
          </a:ln>
        </p:spPr>
        <p:txBody>
          <a:bodyPr wrap="square" lIns="0" tIns="0" rIns="0" bIns="0" rtlCol="0"/>
          <a:lstStyle/>
          <a:p>
            <a:endParaRPr/>
          </a:p>
        </p:txBody>
      </p:sp>
      <p:sp>
        <p:nvSpPr>
          <p:cNvPr id="40" name="bk object 40"/>
          <p:cNvSpPr/>
          <p:nvPr/>
        </p:nvSpPr>
        <p:spPr>
          <a:xfrm>
            <a:off x="0" y="6245707"/>
            <a:ext cx="12582055" cy="485267"/>
          </a:xfrm>
          <a:prstGeom prst="rect">
            <a:avLst/>
          </a:prstGeom>
          <a:blipFill>
            <a:blip r:embed="rId2" cstate="print"/>
            <a:stretch>
              <a:fillRect/>
            </a:stretch>
          </a:blipFill>
        </p:spPr>
        <p:txBody>
          <a:bodyPr wrap="square" lIns="0" tIns="0" rIns="0" bIns="0" rtlCol="0"/>
          <a:lstStyle/>
          <a:p>
            <a:endParaRPr/>
          </a:p>
        </p:txBody>
      </p:sp>
      <p:sp>
        <p:nvSpPr>
          <p:cNvPr id="41" name="bk object 41"/>
          <p:cNvSpPr/>
          <p:nvPr/>
        </p:nvSpPr>
        <p:spPr>
          <a:xfrm>
            <a:off x="1905" y="1905"/>
            <a:ext cx="12581890" cy="7556500"/>
          </a:xfrm>
          <a:custGeom>
            <a:avLst/>
            <a:gdLst/>
            <a:ahLst/>
            <a:cxnLst/>
            <a:rect l="l" t="t" r="r" b="b"/>
            <a:pathLst>
              <a:path w="12581890" h="7556500">
                <a:moveTo>
                  <a:pt x="0" y="7556195"/>
                </a:moveTo>
                <a:lnTo>
                  <a:pt x="12581890" y="7556195"/>
                </a:lnTo>
                <a:lnTo>
                  <a:pt x="12581890" y="0"/>
                </a:lnTo>
                <a:lnTo>
                  <a:pt x="0" y="0"/>
                </a:lnTo>
                <a:lnTo>
                  <a:pt x="0" y="7556195"/>
                </a:lnTo>
                <a:close/>
              </a:path>
            </a:pathLst>
          </a:custGeom>
          <a:ln w="3810">
            <a:solidFill>
              <a:srgbClr val="6D6E71"/>
            </a:solidFill>
          </a:ln>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7/3/18</a:t>
            </a:fld>
            <a:endParaRPr lang="en-US"/>
          </a:p>
        </p:txBody>
      </p:sp>
      <p:sp>
        <p:nvSpPr>
          <p:cNvPr id="4" name="Holder 4"/>
          <p:cNvSpPr>
            <a:spLocks noGrp="1"/>
          </p:cNvSpPr>
          <p:nvPr>
            <p:ph type="sldNum" sz="quarter" idx="7"/>
          </p:nvPr>
        </p:nvSpPr>
        <p:spPr/>
        <p:txBody>
          <a:bodyPr lIns="0" tIns="0" rIns="0" bIns="0"/>
          <a:lstStyle>
            <a:lvl1pPr>
              <a:defRPr sz="1500" b="0" i="0">
                <a:solidFill>
                  <a:schemeClr val="tx1"/>
                </a:solidFill>
                <a:latin typeface="Arial"/>
                <a:cs typeface="Arial"/>
              </a:defRPr>
            </a:lvl1pPr>
          </a:lstStyle>
          <a:p>
            <a:pPr marL="151765">
              <a:lnSpc>
                <a:spcPts val="1620"/>
              </a:lnSpc>
            </a:pPr>
            <a:fld id="{81D60167-4931-47E6-BA6A-407CBD079E47}" type="slidenum">
              <a:rPr spc="165" dirty="0"/>
              <a:pPr marL="151765">
                <a:lnSpc>
                  <a:spcPts val="1620"/>
                </a:lnSpc>
              </a:pPr>
              <a:t>‹#›</a:t>
            </a:fld>
            <a:endParaRPr spc="165"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2037859" y="7031139"/>
            <a:ext cx="548005" cy="0"/>
          </a:xfrm>
          <a:custGeom>
            <a:avLst/>
            <a:gdLst/>
            <a:ahLst/>
            <a:cxnLst/>
            <a:rect l="l" t="t" r="r" b="b"/>
            <a:pathLst>
              <a:path w="548004">
                <a:moveTo>
                  <a:pt x="0" y="0"/>
                </a:moveTo>
                <a:lnTo>
                  <a:pt x="547839" y="0"/>
                </a:lnTo>
              </a:path>
            </a:pathLst>
          </a:custGeom>
          <a:ln w="26619">
            <a:solidFill>
              <a:srgbClr val="6D6E71"/>
            </a:solidFill>
          </a:ln>
        </p:spPr>
        <p:txBody>
          <a:bodyPr wrap="square" lIns="0" tIns="0" rIns="0" bIns="0" rtlCol="0"/>
          <a:lstStyle/>
          <a:p>
            <a:endParaRPr/>
          </a:p>
        </p:txBody>
      </p:sp>
      <p:sp>
        <p:nvSpPr>
          <p:cNvPr id="17" name="bk object 17"/>
          <p:cNvSpPr/>
          <p:nvPr/>
        </p:nvSpPr>
        <p:spPr>
          <a:xfrm>
            <a:off x="0" y="7031139"/>
            <a:ext cx="10123170" cy="0"/>
          </a:xfrm>
          <a:custGeom>
            <a:avLst/>
            <a:gdLst/>
            <a:ahLst/>
            <a:cxnLst/>
            <a:rect l="l" t="t" r="r" b="b"/>
            <a:pathLst>
              <a:path w="10123170">
                <a:moveTo>
                  <a:pt x="0" y="0"/>
                </a:moveTo>
                <a:lnTo>
                  <a:pt x="10122954" y="0"/>
                </a:lnTo>
              </a:path>
            </a:pathLst>
          </a:custGeom>
          <a:ln w="26619">
            <a:solidFill>
              <a:srgbClr val="6D6E71"/>
            </a:solidFill>
          </a:ln>
        </p:spPr>
        <p:txBody>
          <a:bodyPr wrap="square" lIns="0" tIns="0" rIns="0" bIns="0" rtlCol="0"/>
          <a:lstStyle/>
          <a:p>
            <a:endParaRPr/>
          </a:p>
        </p:txBody>
      </p:sp>
      <p:sp>
        <p:nvSpPr>
          <p:cNvPr id="18" name="bk object 18"/>
          <p:cNvSpPr/>
          <p:nvPr/>
        </p:nvSpPr>
        <p:spPr>
          <a:xfrm>
            <a:off x="10348442" y="7221829"/>
            <a:ext cx="0" cy="128270"/>
          </a:xfrm>
          <a:custGeom>
            <a:avLst/>
            <a:gdLst/>
            <a:ahLst/>
            <a:cxnLst/>
            <a:rect l="l" t="t" r="r" b="b"/>
            <a:pathLst>
              <a:path h="128270">
                <a:moveTo>
                  <a:pt x="0" y="0"/>
                </a:moveTo>
                <a:lnTo>
                  <a:pt x="0" y="127787"/>
                </a:lnTo>
              </a:path>
            </a:pathLst>
          </a:custGeom>
          <a:ln w="13233">
            <a:solidFill>
              <a:srgbClr val="000000"/>
            </a:solidFill>
          </a:ln>
        </p:spPr>
        <p:txBody>
          <a:bodyPr wrap="square" lIns="0" tIns="0" rIns="0" bIns="0" rtlCol="0"/>
          <a:lstStyle/>
          <a:p>
            <a:endParaRPr/>
          </a:p>
        </p:txBody>
      </p:sp>
      <p:sp>
        <p:nvSpPr>
          <p:cNvPr id="19" name="bk object 19"/>
          <p:cNvSpPr/>
          <p:nvPr/>
        </p:nvSpPr>
        <p:spPr>
          <a:xfrm>
            <a:off x="10406963" y="7227203"/>
            <a:ext cx="60325" cy="124460"/>
          </a:xfrm>
          <a:custGeom>
            <a:avLst/>
            <a:gdLst/>
            <a:ahLst/>
            <a:cxnLst/>
            <a:rect l="l" t="t" r="r" b="b"/>
            <a:pathLst>
              <a:path w="60325" h="124459">
                <a:moveTo>
                  <a:pt x="33464" y="39382"/>
                </a:moveTo>
                <a:lnTo>
                  <a:pt x="20231" y="39382"/>
                </a:lnTo>
                <a:lnTo>
                  <a:pt x="20154" y="105778"/>
                </a:lnTo>
                <a:lnTo>
                  <a:pt x="49758" y="123863"/>
                </a:lnTo>
                <a:lnTo>
                  <a:pt x="54584" y="123494"/>
                </a:lnTo>
                <a:lnTo>
                  <a:pt x="59778" y="122783"/>
                </a:lnTo>
                <a:lnTo>
                  <a:pt x="59778" y="112775"/>
                </a:lnTo>
                <a:lnTo>
                  <a:pt x="41478" y="112775"/>
                </a:lnTo>
                <a:lnTo>
                  <a:pt x="37909" y="111810"/>
                </a:lnTo>
                <a:lnTo>
                  <a:pt x="34213" y="107924"/>
                </a:lnTo>
                <a:lnTo>
                  <a:pt x="33362" y="104965"/>
                </a:lnTo>
                <a:lnTo>
                  <a:pt x="33464" y="39382"/>
                </a:lnTo>
                <a:close/>
              </a:path>
              <a:path w="60325" h="124459">
                <a:moveTo>
                  <a:pt x="59778" y="111683"/>
                </a:moveTo>
                <a:lnTo>
                  <a:pt x="57391" y="112318"/>
                </a:lnTo>
                <a:lnTo>
                  <a:pt x="53035" y="112661"/>
                </a:lnTo>
                <a:lnTo>
                  <a:pt x="41478" y="112775"/>
                </a:lnTo>
                <a:lnTo>
                  <a:pt x="59778" y="112775"/>
                </a:lnTo>
                <a:lnTo>
                  <a:pt x="59778" y="111683"/>
                </a:lnTo>
                <a:close/>
              </a:path>
              <a:path w="60325" h="124459">
                <a:moveTo>
                  <a:pt x="59778" y="29349"/>
                </a:moveTo>
                <a:lnTo>
                  <a:pt x="0" y="29349"/>
                </a:lnTo>
                <a:lnTo>
                  <a:pt x="0" y="39382"/>
                </a:lnTo>
                <a:lnTo>
                  <a:pt x="59778" y="39382"/>
                </a:lnTo>
                <a:lnTo>
                  <a:pt x="59778" y="29349"/>
                </a:lnTo>
                <a:close/>
              </a:path>
              <a:path w="60325" h="124459">
                <a:moveTo>
                  <a:pt x="33464" y="0"/>
                </a:moveTo>
                <a:lnTo>
                  <a:pt x="20231" y="0"/>
                </a:lnTo>
                <a:lnTo>
                  <a:pt x="20231" y="29349"/>
                </a:lnTo>
                <a:lnTo>
                  <a:pt x="33464" y="29349"/>
                </a:lnTo>
                <a:lnTo>
                  <a:pt x="33464" y="0"/>
                </a:lnTo>
                <a:close/>
              </a:path>
            </a:pathLst>
          </a:custGeom>
          <a:solidFill>
            <a:srgbClr val="000000"/>
          </a:solidFill>
        </p:spPr>
        <p:txBody>
          <a:bodyPr wrap="square" lIns="0" tIns="0" rIns="0" bIns="0" rtlCol="0"/>
          <a:lstStyle/>
          <a:p>
            <a:endParaRPr/>
          </a:p>
        </p:txBody>
      </p:sp>
      <p:sp>
        <p:nvSpPr>
          <p:cNvPr id="20" name="bk object 20"/>
          <p:cNvSpPr/>
          <p:nvPr/>
        </p:nvSpPr>
        <p:spPr>
          <a:xfrm>
            <a:off x="10586593" y="7220761"/>
            <a:ext cx="36830" cy="168275"/>
          </a:xfrm>
          <a:custGeom>
            <a:avLst/>
            <a:gdLst/>
            <a:ahLst/>
            <a:cxnLst/>
            <a:rect l="l" t="t" r="r" b="b"/>
            <a:pathLst>
              <a:path w="36829" h="168275">
                <a:moveTo>
                  <a:pt x="0" y="156616"/>
                </a:moveTo>
                <a:lnTo>
                  <a:pt x="0" y="167716"/>
                </a:lnTo>
                <a:lnTo>
                  <a:pt x="4254" y="167970"/>
                </a:lnTo>
                <a:lnTo>
                  <a:pt x="8432" y="168147"/>
                </a:lnTo>
                <a:lnTo>
                  <a:pt x="12522" y="168249"/>
                </a:lnTo>
                <a:lnTo>
                  <a:pt x="21590" y="168097"/>
                </a:lnTo>
                <a:lnTo>
                  <a:pt x="27927" y="165709"/>
                </a:lnTo>
                <a:lnTo>
                  <a:pt x="31508" y="161048"/>
                </a:lnTo>
                <a:lnTo>
                  <a:pt x="34530" y="157162"/>
                </a:lnTo>
                <a:lnTo>
                  <a:pt x="14782" y="157162"/>
                </a:lnTo>
                <a:lnTo>
                  <a:pt x="5499" y="157098"/>
                </a:lnTo>
                <a:lnTo>
                  <a:pt x="2768" y="156921"/>
                </a:lnTo>
                <a:lnTo>
                  <a:pt x="1384" y="156794"/>
                </a:lnTo>
                <a:lnTo>
                  <a:pt x="0" y="156616"/>
                </a:lnTo>
                <a:close/>
              </a:path>
              <a:path w="36829" h="168275">
                <a:moveTo>
                  <a:pt x="36690" y="35788"/>
                </a:moveTo>
                <a:lnTo>
                  <a:pt x="23431" y="35788"/>
                </a:lnTo>
                <a:lnTo>
                  <a:pt x="23431" y="143014"/>
                </a:lnTo>
                <a:lnTo>
                  <a:pt x="23571" y="147739"/>
                </a:lnTo>
                <a:lnTo>
                  <a:pt x="22669" y="151295"/>
                </a:lnTo>
                <a:lnTo>
                  <a:pt x="18694" y="155968"/>
                </a:lnTo>
                <a:lnTo>
                  <a:pt x="14782" y="157162"/>
                </a:lnTo>
                <a:lnTo>
                  <a:pt x="34530" y="157162"/>
                </a:lnTo>
                <a:lnTo>
                  <a:pt x="35102" y="156425"/>
                </a:lnTo>
                <a:lnTo>
                  <a:pt x="36817" y="150406"/>
                </a:lnTo>
                <a:lnTo>
                  <a:pt x="36690" y="35788"/>
                </a:lnTo>
                <a:close/>
              </a:path>
              <a:path w="36829" h="168275">
                <a:moveTo>
                  <a:pt x="36690" y="0"/>
                </a:moveTo>
                <a:lnTo>
                  <a:pt x="23431" y="0"/>
                </a:lnTo>
                <a:lnTo>
                  <a:pt x="23431" y="19697"/>
                </a:lnTo>
                <a:lnTo>
                  <a:pt x="36690" y="19697"/>
                </a:lnTo>
                <a:lnTo>
                  <a:pt x="36690" y="0"/>
                </a:lnTo>
                <a:close/>
              </a:path>
            </a:pathLst>
          </a:custGeom>
          <a:solidFill>
            <a:srgbClr val="000000"/>
          </a:solidFill>
        </p:spPr>
        <p:txBody>
          <a:bodyPr wrap="square" lIns="0" tIns="0" rIns="0" bIns="0" rtlCol="0"/>
          <a:lstStyle/>
          <a:p>
            <a:endParaRPr/>
          </a:p>
        </p:txBody>
      </p:sp>
      <p:sp>
        <p:nvSpPr>
          <p:cNvPr id="21" name="bk object 21"/>
          <p:cNvSpPr/>
          <p:nvPr/>
        </p:nvSpPr>
        <p:spPr>
          <a:xfrm>
            <a:off x="10683037" y="7256559"/>
            <a:ext cx="92710" cy="95885"/>
          </a:xfrm>
          <a:custGeom>
            <a:avLst/>
            <a:gdLst/>
            <a:ahLst/>
            <a:cxnLst/>
            <a:rect l="l" t="t" r="r" b="b"/>
            <a:pathLst>
              <a:path w="92709" h="95884">
                <a:moveTo>
                  <a:pt x="13335" y="0"/>
                </a:moveTo>
                <a:lnTo>
                  <a:pt x="88" y="0"/>
                </a:lnTo>
                <a:lnTo>
                  <a:pt x="0" y="65100"/>
                </a:lnTo>
                <a:lnTo>
                  <a:pt x="30099" y="95872"/>
                </a:lnTo>
                <a:lnTo>
                  <a:pt x="47231" y="95846"/>
                </a:lnTo>
                <a:lnTo>
                  <a:pt x="53327" y="94754"/>
                </a:lnTo>
                <a:lnTo>
                  <a:pt x="63893" y="90538"/>
                </a:lnTo>
                <a:lnTo>
                  <a:pt x="68237" y="87871"/>
                </a:lnTo>
                <a:lnTo>
                  <a:pt x="71360" y="84950"/>
                </a:lnTo>
                <a:lnTo>
                  <a:pt x="32905" y="84950"/>
                </a:lnTo>
                <a:lnTo>
                  <a:pt x="26111" y="83108"/>
                </a:lnTo>
                <a:lnTo>
                  <a:pt x="16027" y="75514"/>
                </a:lnTo>
                <a:lnTo>
                  <a:pt x="13462" y="69075"/>
                </a:lnTo>
                <a:lnTo>
                  <a:pt x="13335" y="0"/>
                </a:lnTo>
                <a:close/>
              </a:path>
              <a:path w="92709" h="95884">
                <a:moveTo>
                  <a:pt x="92443" y="74828"/>
                </a:moveTo>
                <a:lnTo>
                  <a:pt x="79184" y="74828"/>
                </a:lnTo>
                <a:lnTo>
                  <a:pt x="79184" y="93065"/>
                </a:lnTo>
                <a:lnTo>
                  <a:pt x="92443" y="93065"/>
                </a:lnTo>
                <a:lnTo>
                  <a:pt x="92443" y="74828"/>
                </a:lnTo>
                <a:close/>
              </a:path>
              <a:path w="92709" h="95884">
                <a:moveTo>
                  <a:pt x="92443" y="0"/>
                </a:moveTo>
                <a:lnTo>
                  <a:pt x="79184" y="0"/>
                </a:lnTo>
                <a:lnTo>
                  <a:pt x="79184" y="50469"/>
                </a:lnTo>
                <a:lnTo>
                  <a:pt x="78643" y="58044"/>
                </a:lnTo>
                <a:lnTo>
                  <a:pt x="50488" y="84198"/>
                </a:lnTo>
                <a:lnTo>
                  <a:pt x="32905" y="84950"/>
                </a:lnTo>
                <a:lnTo>
                  <a:pt x="71360" y="84950"/>
                </a:lnTo>
                <a:lnTo>
                  <a:pt x="75107" y="81445"/>
                </a:lnTo>
                <a:lnTo>
                  <a:pt x="77508" y="78168"/>
                </a:lnTo>
                <a:lnTo>
                  <a:pt x="78841" y="74828"/>
                </a:lnTo>
                <a:lnTo>
                  <a:pt x="92443" y="74828"/>
                </a:lnTo>
                <a:lnTo>
                  <a:pt x="92443" y="0"/>
                </a:lnTo>
                <a:close/>
              </a:path>
            </a:pathLst>
          </a:custGeom>
          <a:solidFill>
            <a:srgbClr val="000000"/>
          </a:solidFill>
        </p:spPr>
        <p:txBody>
          <a:bodyPr wrap="square" lIns="0" tIns="0" rIns="0" bIns="0" rtlCol="0"/>
          <a:lstStyle/>
          <a:p>
            <a:endParaRPr/>
          </a:p>
        </p:txBody>
      </p:sp>
      <p:sp>
        <p:nvSpPr>
          <p:cNvPr id="22" name="bk object 22"/>
          <p:cNvSpPr/>
          <p:nvPr/>
        </p:nvSpPr>
        <p:spPr>
          <a:xfrm>
            <a:off x="10829543" y="7253699"/>
            <a:ext cx="91440" cy="99060"/>
          </a:xfrm>
          <a:custGeom>
            <a:avLst/>
            <a:gdLst/>
            <a:ahLst/>
            <a:cxnLst/>
            <a:rect l="l" t="t" r="r" b="b"/>
            <a:pathLst>
              <a:path w="91440" h="99059">
                <a:moveTo>
                  <a:pt x="12179" y="66763"/>
                </a:moveTo>
                <a:lnTo>
                  <a:pt x="0" y="66763"/>
                </a:lnTo>
                <a:lnTo>
                  <a:pt x="850" y="74540"/>
                </a:lnTo>
                <a:lnTo>
                  <a:pt x="36554" y="98359"/>
                </a:lnTo>
                <a:lnTo>
                  <a:pt x="47091" y="98806"/>
                </a:lnTo>
                <a:lnTo>
                  <a:pt x="57366" y="98259"/>
                </a:lnTo>
                <a:lnTo>
                  <a:pt x="66300" y="96769"/>
                </a:lnTo>
                <a:lnTo>
                  <a:pt x="73891" y="94328"/>
                </a:lnTo>
                <a:lnTo>
                  <a:pt x="80137" y="90932"/>
                </a:lnTo>
                <a:lnTo>
                  <a:pt x="84623" y="87820"/>
                </a:lnTo>
                <a:lnTo>
                  <a:pt x="56451" y="87820"/>
                </a:lnTo>
                <a:lnTo>
                  <a:pt x="47091" y="87693"/>
                </a:lnTo>
                <a:lnTo>
                  <a:pt x="13169" y="74447"/>
                </a:lnTo>
                <a:lnTo>
                  <a:pt x="12179" y="66763"/>
                </a:lnTo>
                <a:close/>
              </a:path>
              <a:path w="91440" h="99059">
                <a:moveTo>
                  <a:pt x="43332" y="0"/>
                </a:moveTo>
                <a:lnTo>
                  <a:pt x="6515" y="12750"/>
                </a:lnTo>
                <a:lnTo>
                  <a:pt x="3184" y="30416"/>
                </a:lnTo>
                <a:lnTo>
                  <a:pt x="3060" y="35661"/>
                </a:lnTo>
                <a:lnTo>
                  <a:pt x="42430" y="53682"/>
                </a:lnTo>
                <a:lnTo>
                  <a:pt x="52006" y="54635"/>
                </a:lnTo>
                <a:lnTo>
                  <a:pt x="59372" y="55765"/>
                </a:lnTo>
                <a:lnTo>
                  <a:pt x="69735" y="58470"/>
                </a:lnTo>
                <a:lnTo>
                  <a:pt x="73304" y="60185"/>
                </a:lnTo>
                <a:lnTo>
                  <a:pt x="77216" y="64312"/>
                </a:lnTo>
                <a:lnTo>
                  <a:pt x="78093" y="66763"/>
                </a:lnTo>
                <a:lnTo>
                  <a:pt x="78054" y="69977"/>
                </a:lnTo>
                <a:lnTo>
                  <a:pt x="77914" y="76822"/>
                </a:lnTo>
                <a:lnTo>
                  <a:pt x="75057" y="81521"/>
                </a:lnTo>
                <a:lnTo>
                  <a:pt x="63906" y="86626"/>
                </a:lnTo>
                <a:lnTo>
                  <a:pt x="56451" y="87820"/>
                </a:lnTo>
                <a:lnTo>
                  <a:pt x="84623" y="87820"/>
                </a:lnTo>
                <a:lnTo>
                  <a:pt x="87553" y="85788"/>
                </a:lnTo>
                <a:lnTo>
                  <a:pt x="91274" y="78562"/>
                </a:lnTo>
                <a:lnTo>
                  <a:pt x="91325" y="63296"/>
                </a:lnTo>
                <a:lnTo>
                  <a:pt x="89941" y="58585"/>
                </a:lnTo>
                <a:lnTo>
                  <a:pt x="41694" y="41211"/>
                </a:lnTo>
                <a:lnTo>
                  <a:pt x="34518" y="40055"/>
                </a:lnTo>
                <a:lnTo>
                  <a:pt x="24472" y="37757"/>
                </a:lnTo>
                <a:lnTo>
                  <a:pt x="21031" y="36283"/>
                </a:lnTo>
                <a:lnTo>
                  <a:pt x="17259" y="32677"/>
                </a:lnTo>
                <a:lnTo>
                  <a:pt x="16475" y="30416"/>
                </a:lnTo>
                <a:lnTo>
                  <a:pt x="16548" y="22771"/>
                </a:lnTo>
                <a:lnTo>
                  <a:pt x="38595" y="11049"/>
                </a:lnTo>
                <a:lnTo>
                  <a:pt x="46205" y="11049"/>
                </a:lnTo>
                <a:lnTo>
                  <a:pt x="52908" y="10960"/>
                </a:lnTo>
                <a:lnTo>
                  <a:pt x="80238" y="10960"/>
                </a:lnTo>
                <a:lnTo>
                  <a:pt x="76187" y="7899"/>
                </a:lnTo>
                <a:lnTo>
                  <a:pt x="70239" y="4464"/>
                </a:lnTo>
                <a:lnTo>
                  <a:pt x="62779" y="2006"/>
                </a:lnTo>
                <a:lnTo>
                  <a:pt x="53809" y="519"/>
                </a:lnTo>
                <a:lnTo>
                  <a:pt x="43332" y="0"/>
                </a:lnTo>
                <a:close/>
              </a:path>
              <a:path w="91440" h="99059">
                <a:moveTo>
                  <a:pt x="80238" y="10960"/>
                </a:moveTo>
                <a:lnTo>
                  <a:pt x="52908" y="10960"/>
                </a:lnTo>
                <a:lnTo>
                  <a:pt x="60236" y="12306"/>
                </a:lnTo>
                <a:lnTo>
                  <a:pt x="70408" y="17932"/>
                </a:lnTo>
                <a:lnTo>
                  <a:pt x="73736" y="23037"/>
                </a:lnTo>
                <a:lnTo>
                  <a:pt x="75361" y="30416"/>
                </a:lnTo>
                <a:lnTo>
                  <a:pt x="87541" y="30416"/>
                </a:lnTo>
                <a:lnTo>
                  <a:pt x="86880" y="20624"/>
                </a:lnTo>
                <a:lnTo>
                  <a:pt x="83096" y="13119"/>
                </a:lnTo>
                <a:lnTo>
                  <a:pt x="80238" y="10960"/>
                </a:lnTo>
                <a:close/>
              </a:path>
              <a:path w="91440" h="99059">
                <a:moveTo>
                  <a:pt x="46205" y="11049"/>
                </a:moveTo>
                <a:lnTo>
                  <a:pt x="38595" y="11049"/>
                </a:lnTo>
                <a:lnTo>
                  <a:pt x="43332" y="11087"/>
                </a:lnTo>
                <a:lnTo>
                  <a:pt x="46205" y="11049"/>
                </a:lnTo>
                <a:close/>
              </a:path>
            </a:pathLst>
          </a:custGeom>
          <a:solidFill>
            <a:srgbClr val="000000"/>
          </a:solidFill>
        </p:spPr>
        <p:txBody>
          <a:bodyPr wrap="square" lIns="0" tIns="0" rIns="0" bIns="0" rtlCol="0"/>
          <a:lstStyle/>
          <a:p>
            <a:endParaRPr/>
          </a:p>
        </p:txBody>
      </p:sp>
      <p:sp>
        <p:nvSpPr>
          <p:cNvPr id="23" name="bk object 23"/>
          <p:cNvSpPr/>
          <p:nvPr/>
        </p:nvSpPr>
        <p:spPr>
          <a:xfrm>
            <a:off x="10963427" y="7227203"/>
            <a:ext cx="60325" cy="124460"/>
          </a:xfrm>
          <a:custGeom>
            <a:avLst/>
            <a:gdLst/>
            <a:ahLst/>
            <a:cxnLst/>
            <a:rect l="l" t="t" r="r" b="b"/>
            <a:pathLst>
              <a:path w="60325" h="124459">
                <a:moveTo>
                  <a:pt x="33464" y="39382"/>
                </a:moveTo>
                <a:lnTo>
                  <a:pt x="20231" y="39382"/>
                </a:lnTo>
                <a:lnTo>
                  <a:pt x="20154" y="105778"/>
                </a:lnTo>
                <a:lnTo>
                  <a:pt x="49758" y="123863"/>
                </a:lnTo>
                <a:lnTo>
                  <a:pt x="54584" y="123494"/>
                </a:lnTo>
                <a:lnTo>
                  <a:pt x="59778" y="122783"/>
                </a:lnTo>
                <a:lnTo>
                  <a:pt x="59778" y="112775"/>
                </a:lnTo>
                <a:lnTo>
                  <a:pt x="41465" y="112775"/>
                </a:lnTo>
                <a:lnTo>
                  <a:pt x="37909" y="111810"/>
                </a:lnTo>
                <a:lnTo>
                  <a:pt x="34213" y="107924"/>
                </a:lnTo>
                <a:lnTo>
                  <a:pt x="33362" y="104965"/>
                </a:lnTo>
                <a:lnTo>
                  <a:pt x="33464" y="39382"/>
                </a:lnTo>
                <a:close/>
              </a:path>
              <a:path w="60325" h="124459">
                <a:moveTo>
                  <a:pt x="59778" y="111683"/>
                </a:moveTo>
                <a:lnTo>
                  <a:pt x="57391" y="112318"/>
                </a:lnTo>
                <a:lnTo>
                  <a:pt x="53035" y="112661"/>
                </a:lnTo>
                <a:lnTo>
                  <a:pt x="41465" y="112775"/>
                </a:lnTo>
                <a:lnTo>
                  <a:pt x="59778" y="112775"/>
                </a:lnTo>
                <a:lnTo>
                  <a:pt x="59778" y="111683"/>
                </a:lnTo>
                <a:close/>
              </a:path>
              <a:path w="60325" h="124459">
                <a:moveTo>
                  <a:pt x="59778" y="29349"/>
                </a:moveTo>
                <a:lnTo>
                  <a:pt x="0" y="29349"/>
                </a:lnTo>
                <a:lnTo>
                  <a:pt x="0" y="39382"/>
                </a:lnTo>
                <a:lnTo>
                  <a:pt x="59778" y="39382"/>
                </a:lnTo>
                <a:lnTo>
                  <a:pt x="59778" y="29349"/>
                </a:lnTo>
                <a:close/>
              </a:path>
              <a:path w="60325" h="124459">
                <a:moveTo>
                  <a:pt x="33464" y="0"/>
                </a:moveTo>
                <a:lnTo>
                  <a:pt x="20231" y="0"/>
                </a:lnTo>
                <a:lnTo>
                  <a:pt x="20231" y="29349"/>
                </a:lnTo>
                <a:lnTo>
                  <a:pt x="33464" y="29349"/>
                </a:lnTo>
                <a:lnTo>
                  <a:pt x="33464" y="0"/>
                </a:lnTo>
                <a:close/>
              </a:path>
            </a:pathLst>
          </a:custGeom>
          <a:solidFill>
            <a:srgbClr val="000000"/>
          </a:solidFill>
        </p:spPr>
        <p:txBody>
          <a:bodyPr wrap="square" lIns="0" tIns="0" rIns="0" bIns="0" rtlCol="0"/>
          <a:lstStyle/>
          <a:p>
            <a:endParaRPr/>
          </a:p>
        </p:txBody>
      </p:sp>
      <p:sp>
        <p:nvSpPr>
          <p:cNvPr id="24" name="bk object 24"/>
          <p:cNvSpPr/>
          <p:nvPr/>
        </p:nvSpPr>
        <p:spPr>
          <a:xfrm>
            <a:off x="11156836" y="7256551"/>
            <a:ext cx="159385" cy="93345"/>
          </a:xfrm>
          <a:custGeom>
            <a:avLst/>
            <a:gdLst/>
            <a:ahLst/>
            <a:cxnLst/>
            <a:rect l="l" t="t" r="r" b="b"/>
            <a:pathLst>
              <a:path w="159384" h="93345">
                <a:moveTo>
                  <a:pt x="14325" y="0"/>
                </a:moveTo>
                <a:lnTo>
                  <a:pt x="0" y="0"/>
                </a:lnTo>
                <a:lnTo>
                  <a:pt x="36868" y="93078"/>
                </a:lnTo>
                <a:lnTo>
                  <a:pt x="51193" y="93078"/>
                </a:lnTo>
                <a:lnTo>
                  <a:pt x="57465" y="76250"/>
                </a:lnTo>
                <a:lnTo>
                  <a:pt x="43853" y="76250"/>
                </a:lnTo>
                <a:lnTo>
                  <a:pt x="14325" y="0"/>
                </a:lnTo>
                <a:close/>
              </a:path>
              <a:path w="159384" h="93345">
                <a:moveTo>
                  <a:pt x="93306" y="18630"/>
                </a:moveTo>
                <a:lnTo>
                  <a:pt x="78943" y="18630"/>
                </a:lnTo>
                <a:lnTo>
                  <a:pt x="107035" y="93078"/>
                </a:lnTo>
                <a:lnTo>
                  <a:pt x="121335" y="93078"/>
                </a:lnTo>
                <a:lnTo>
                  <a:pt x="128388" y="75704"/>
                </a:lnTo>
                <a:lnTo>
                  <a:pt x="114896" y="75704"/>
                </a:lnTo>
                <a:lnTo>
                  <a:pt x="93306" y="18630"/>
                </a:lnTo>
                <a:close/>
              </a:path>
              <a:path w="159384" h="93345">
                <a:moveTo>
                  <a:pt x="86258" y="0"/>
                </a:moveTo>
                <a:lnTo>
                  <a:pt x="71945" y="0"/>
                </a:lnTo>
                <a:lnTo>
                  <a:pt x="43853" y="76250"/>
                </a:lnTo>
                <a:lnTo>
                  <a:pt x="57465" y="76250"/>
                </a:lnTo>
                <a:lnTo>
                  <a:pt x="78943" y="18630"/>
                </a:lnTo>
                <a:lnTo>
                  <a:pt x="93306" y="18630"/>
                </a:lnTo>
                <a:lnTo>
                  <a:pt x="86258" y="0"/>
                </a:lnTo>
                <a:close/>
              </a:path>
              <a:path w="159384" h="93345">
                <a:moveTo>
                  <a:pt x="159118" y="0"/>
                </a:moveTo>
                <a:lnTo>
                  <a:pt x="144792" y="0"/>
                </a:lnTo>
                <a:lnTo>
                  <a:pt x="114896" y="75704"/>
                </a:lnTo>
                <a:lnTo>
                  <a:pt x="128388" y="75704"/>
                </a:lnTo>
                <a:lnTo>
                  <a:pt x="159118" y="0"/>
                </a:lnTo>
                <a:close/>
              </a:path>
            </a:pathLst>
          </a:custGeom>
          <a:solidFill>
            <a:srgbClr val="000000"/>
          </a:solidFill>
        </p:spPr>
        <p:txBody>
          <a:bodyPr wrap="square" lIns="0" tIns="0" rIns="0" bIns="0" rtlCol="0"/>
          <a:lstStyle/>
          <a:p>
            <a:endParaRPr/>
          </a:p>
        </p:txBody>
      </p:sp>
      <p:sp>
        <p:nvSpPr>
          <p:cNvPr id="25" name="bk object 25"/>
          <p:cNvSpPr/>
          <p:nvPr/>
        </p:nvSpPr>
        <p:spPr>
          <a:xfrm>
            <a:off x="11362626" y="7253697"/>
            <a:ext cx="106045" cy="99060"/>
          </a:xfrm>
          <a:custGeom>
            <a:avLst/>
            <a:gdLst/>
            <a:ahLst/>
            <a:cxnLst/>
            <a:rect l="l" t="t" r="r" b="b"/>
            <a:pathLst>
              <a:path w="106045" h="99059">
                <a:moveTo>
                  <a:pt x="52806" y="0"/>
                </a:moveTo>
                <a:lnTo>
                  <a:pt x="15405" y="11595"/>
                </a:lnTo>
                <a:lnTo>
                  <a:pt x="0" y="40614"/>
                </a:lnTo>
                <a:lnTo>
                  <a:pt x="0" y="58165"/>
                </a:lnTo>
                <a:lnTo>
                  <a:pt x="23215" y="91757"/>
                </a:lnTo>
                <a:lnTo>
                  <a:pt x="52806" y="98805"/>
                </a:lnTo>
                <a:lnTo>
                  <a:pt x="61364" y="98283"/>
                </a:lnTo>
                <a:lnTo>
                  <a:pt x="69151" y="96939"/>
                </a:lnTo>
                <a:lnTo>
                  <a:pt x="76166" y="94766"/>
                </a:lnTo>
                <a:lnTo>
                  <a:pt x="82410" y="91757"/>
                </a:lnTo>
                <a:lnTo>
                  <a:pt x="89352" y="87693"/>
                </a:lnTo>
                <a:lnTo>
                  <a:pt x="52806" y="87693"/>
                </a:lnTo>
                <a:lnTo>
                  <a:pt x="43896" y="86912"/>
                </a:lnTo>
                <a:lnTo>
                  <a:pt x="13949" y="57525"/>
                </a:lnTo>
                <a:lnTo>
                  <a:pt x="13258" y="49390"/>
                </a:lnTo>
                <a:lnTo>
                  <a:pt x="13949" y="41270"/>
                </a:lnTo>
                <a:lnTo>
                  <a:pt x="43896" y="11878"/>
                </a:lnTo>
                <a:lnTo>
                  <a:pt x="52806" y="11087"/>
                </a:lnTo>
                <a:lnTo>
                  <a:pt x="89350" y="11087"/>
                </a:lnTo>
                <a:lnTo>
                  <a:pt x="82410" y="7035"/>
                </a:lnTo>
                <a:lnTo>
                  <a:pt x="76166" y="4030"/>
                </a:lnTo>
                <a:lnTo>
                  <a:pt x="69151" y="1855"/>
                </a:lnTo>
                <a:lnTo>
                  <a:pt x="61364" y="511"/>
                </a:lnTo>
                <a:lnTo>
                  <a:pt x="52806" y="0"/>
                </a:lnTo>
                <a:close/>
              </a:path>
              <a:path w="106045" h="99059">
                <a:moveTo>
                  <a:pt x="89350" y="11087"/>
                </a:moveTo>
                <a:lnTo>
                  <a:pt x="52806" y="11087"/>
                </a:lnTo>
                <a:lnTo>
                  <a:pt x="61724" y="11878"/>
                </a:lnTo>
                <a:lnTo>
                  <a:pt x="69561" y="13935"/>
                </a:lnTo>
                <a:lnTo>
                  <a:pt x="92367" y="49390"/>
                </a:lnTo>
                <a:lnTo>
                  <a:pt x="91669" y="57525"/>
                </a:lnTo>
                <a:lnTo>
                  <a:pt x="61724" y="86912"/>
                </a:lnTo>
                <a:lnTo>
                  <a:pt x="52806" y="87693"/>
                </a:lnTo>
                <a:lnTo>
                  <a:pt x="89352" y="87693"/>
                </a:lnTo>
                <a:lnTo>
                  <a:pt x="90220" y="87185"/>
                </a:lnTo>
                <a:lnTo>
                  <a:pt x="96050" y="81178"/>
                </a:lnTo>
                <a:lnTo>
                  <a:pt x="103708" y="66281"/>
                </a:lnTo>
                <a:lnTo>
                  <a:pt x="105625" y="58165"/>
                </a:lnTo>
                <a:lnTo>
                  <a:pt x="105625" y="40614"/>
                </a:lnTo>
                <a:lnTo>
                  <a:pt x="103708" y="32499"/>
                </a:lnTo>
                <a:lnTo>
                  <a:pt x="96050" y="17602"/>
                </a:lnTo>
                <a:lnTo>
                  <a:pt x="90220" y="11595"/>
                </a:lnTo>
                <a:lnTo>
                  <a:pt x="89350" y="11087"/>
                </a:lnTo>
                <a:close/>
              </a:path>
            </a:pathLst>
          </a:custGeom>
          <a:solidFill>
            <a:srgbClr val="000000"/>
          </a:solidFill>
        </p:spPr>
        <p:txBody>
          <a:bodyPr wrap="square" lIns="0" tIns="0" rIns="0" bIns="0" rtlCol="0"/>
          <a:lstStyle/>
          <a:p>
            <a:endParaRPr/>
          </a:p>
        </p:txBody>
      </p:sp>
      <p:sp>
        <p:nvSpPr>
          <p:cNvPr id="26" name="bk object 26"/>
          <p:cNvSpPr/>
          <p:nvPr/>
        </p:nvSpPr>
        <p:spPr>
          <a:xfrm>
            <a:off x="11524983" y="7253752"/>
            <a:ext cx="57150" cy="95885"/>
          </a:xfrm>
          <a:custGeom>
            <a:avLst/>
            <a:gdLst/>
            <a:ahLst/>
            <a:cxnLst/>
            <a:rect l="l" t="t" r="r" b="b"/>
            <a:pathLst>
              <a:path w="57150" h="95884">
                <a:moveTo>
                  <a:pt x="13233" y="2806"/>
                </a:moveTo>
                <a:lnTo>
                  <a:pt x="0" y="2806"/>
                </a:lnTo>
                <a:lnTo>
                  <a:pt x="0" y="95872"/>
                </a:lnTo>
                <a:lnTo>
                  <a:pt x="13233" y="95872"/>
                </a:lnTo>
                <a:lnTo>
                  <a:pt x="13233" y="48450"/>
                </a:lnTo>
                <a:lnTo>
                  <a:pt x="13360" y="39674"/>
                </a:lnTo>
                <a:lnTo>
                  <a:pt x="15062" y="32689"/>
                </a:lnTo>
                <a:lnTo>
                  <a:pt x="20409" y="24104"/>
                </a:lnTo>
                <a:lnTo>
                  <a:pt x="13233" y="24104"/>
                </a:lnTo>
                <a:lnTo>
                  <a:pt x="13233" y="2806"/>
                </a:lnTo>
                <a:close/>
              </a:path>
              <a:path w="57150" h="95884">
                <a:moveTo>
                  <a:pt x="52743" y="0"/>
                </a:moveTo>
                <a:lnTo>
                  <a:pt x="17310" y="16586"/>
                </a:lnTo>
                <a:lnTo>
                  <a:pt x="13601" y="24104"/>
                </a:lnTo>
                <a:lnTo>
                  <a:pt x="20409" y="24104"/>
                </a:lnTo>
                <a:lnTo>
                  <a:pt x="21501" y="22352"/>
                </a:lnTo>
                <a:lnTo>
                  <a:pt x="25526" y="18681"/>
                </a:lnTo>
                <a:lnTo>
                  <a:pt x="35153" y="14211"/>
                </a:lnTo>
                <a:lnTo>
                  <a:pt x="40017" y="13144"/>
                </a:lnTo>
                <a:lnTo>
                  <a:pt x="57099" y="13144"/>
                </a:lnTo>
                <a:lnTo>
                  <a:pt x="57099" y="647"/>
                </a:lnTo>
                <a:lnTo>
                  <a:pt x="55372" y="254"/>
                </a:lnTo>
                <a:lnTo>
                  <a:pt x="52743" y="0"/>
                </a:lnTo>
                <a:close/>
              </a:path>
              <a:path w="57150" h="95884">
                <a:moveTo>
                  <a:pt x="57099" y="13144"/>
                </a:moveTo>
                <a:lnTo>
                  <a:pt x="40017" y="13144"/>
                </a:lnTo>
                <a:lnTo>
                  <a:pt x="48971" y="13182"/>
                </a:lnTo>
                <a:lnTo>
                  <a:pt x="53035" y="13538"/>
                </a:lnTo>
                <a:lnTo>
                  <a:pt x="57099" y="14274"/>
                </a:lnTo>
                <a:lnTo>
                  <a:pt x="57099" y="13144"/>
                </a:lnTo>
                <a:close/>
              </a:path>
            </a:pathLst>
          </a:custGeom>
          <a:solidFill>
            <a:srgbClr val="000000"/>
          </a:solidFill>
        </p:spPr>
        <p:txBody>
          <a:bodyPr wrap="square" lIns="0" tIns="0" rIns="0" bIns="0" rtlCol="0"/>
          <a:lstStyle/>
          <a:p>
            <a:endParaRPr/>
          </a:p>
        </p:txBody>
      </p:sp>
      <p:sp>
        <p:nvSpPr>
          <p:cNvPr id="27" name="bk object 27"/>
          <p:cNvSpPr/>
          <p:nvPr/>
        </p:nvSpPr>
        <p:spPr>
          <a:xfrm>
            <a:off x="11630876" y="7220757"/>
            <a:ext cx="93345" cy="128905"/>
          </a:xfrm>
          <a:custGeom>
            <a:avLst/>
            <a:gdLst/>
            <a:ahLst/>
            <a:cxnLst/>
            <a:rect l="l" t="t" r="r" b="b"/>
            <a:pathLst>
              <a:path w="93345" h="128904">
                <a:moveTo>
                  <a:pt x="13258" y="0"/>
                </a:moveTo>
                <a:lnTo>
                  <a:pt x="0" y="0"/>
                </a:lnTo>
                <a:lnTo>
                  <a:pt x="0" y="128866"/>
                </a:lnTo>
                <a:lnTo>
                  <a:pt x="13258" y="128866"/>
                </a:lnTo>
                <a:lnTo>
                  <a:pt x="13258" y="95592"/>
                </a:lnTo>
                <a:lnTo>
                  <a:pt x="32303" y="81089"/>
                </a:lnTo>
                <a:lnTo>
                  <a:pt x="13258" y="81089"/>
                </a:lnTo>
                <a:lnTo>
                  <a:pt x="13258" y="0"/>
                </a:lnTo>
                <a:close/>
              </a:path>
              <a:path w="93345" h="128904">
                <a:moveTo>
                  <a:pt x="51336" y="79654"/>
                </a:moveTo>
                <a:lnTo>
                  <a:pt x="34188" y="79654"/>
                </a:lnTo>
                <a:lnTo>
                  <a:pt x="75539" y="128866"/>
                </a:lnTo>
                <a:lnTo>
                  <a:pt x="93078" y="128866"/>
                </a:lnTo>
                <a:lnTo>
                  <a:pt x="51336" y="79654"/>
                </a:lnTo>
                <a:close/>
              </a:path>
              <a:path w="93345" h="128904">
                <a:moveTo>
                  <a:pt x="89662" y="35801"/>
                </a:moveTo>
                <a:lnTo>
                  <a:pt x="69989" y="35801"/>
                </a:lnTo>
                <a:lnTo>
                  <a:pt x="13258" y="81089"/>
                </a:lnTo>
                <a:lnTo>
                  <a:pt x="32303" y="81089"/>
                </a:lnTo>
                <a:lnTo>
                  <a:pt x="34188" y="79654"/>
                </a:lnTo>
                <a:lnTo>
                  <a:pt x="51336" y="79654"/>
                </a:lnTo>
                <a:lnTo>
                  <a:pt x="44043" y="71056"/>
                </a:lnTo>
                <a:lnTo>
                  <a:pt x="89662" y="35801"/>
                </a:lnTo>
                <a:close/>
              </a:path>
            </a:pathLst>
          </a:custGeom>
          <a:solidFill>
            <a:srgbClr val="000000"/>
          </a:solidFill>
        </p:spPr>
        <p:txBody>
          <a:bodyPr wrap="square" lIns="0" tIns="0" rIns="0" bIns="0" rtlCol="0"/>
          <a:lstStyle/>
          <a:p>
            <a:endParaRPr/>
          </a:p>
        </p:txBody>
      </p:sp>
      <p:sp>
        <p:nvSpPr>
          <p:cNvPr id="28" name="bk object 28"/>
          <p:cNvSpPr/>
          <p:nvPr/>
        </p:nvSpPr>
        <p:spPr>
          <a:xfrm>
            <a:off x="11767439" y="7253699"/>
            <a:ext cx="91440" cy="99060"/>
          </a:xfrm>
          <a:custGeom>
            <a:avLst/>
            <a:gdLst/>
            <a:ahLst/>
            <a:cxnLst/>
            <a:rect l="l" t="t" r="r" b="b"/>
            <a:pathLst>
              <a:path w="91440" h="99059">
                <a:moveTo>
                  <a:pt x="12153" y="66763"/>
                </a:moveTo>
                <a:lnTo>
                  <a:pt x="0" y="66763"/>
                </a:lnTo>
                <a:lnTo>
                  <a:pt x="835" y="74540"/>
                </a:lnTo>
                <a:lnTo>
                  <a:pt x="36529" y="98359"/>
                </a:lnTo>
                <a:lnTo>
                  <a:pt x="47066" y="98806"/>
                </a:lnTo>
                <a:lnTo>
                  <a:pt x="57340" y="98259"/>
                </a:lnTo>
                <a:lnTo>
                  <a:pt x="66273" y="96769"/>
                </a:lnTo>
                <a:lnTo>
                  <a:pt x="73860" y="94328"/>
                </a:lnTo>
                <a:lnTo>
                  <a:pt x="80098" y="90932"/>
                </a:lnTo>
                <a:lnTo>
                  <a:pt x="84593" y="87820"/>
                </a:lnTo>
                <a:lnTo>
                  <a:pt x="56413" y="87820"/>
                </a:lnTo>
                <a:lnTo>
                  <a:pt x="47066" y="87693"/>
                </a:lnTo>
                <a:lnTo>
                  <a:pt x="13144" y="74447"/>
                </a:lnTo>
                <a:lnTo>
                  <a:pt x="12153" y="66763"/>
                </a:lnTo>
                <a:close/>
              </a:path>
              <a:path w="91440" h="99059">
                <a:moveTo>
                  <a:pt x="43294" y="0"/>
                </a:moveTo>
                <a:lnTo>
                  <a:pt x="6502" y="12750"/>
                </a:lnTo>
                <a:lnTo>
                  <a:pt x="3146" y="30187"/>
                </a:lnTo>
                <a:lnTo>
                  <a:pt x="3035" y="35661"/>
                </a:lnTo>
                <a:lnTo>
                  <a:pt x="42417" y="53682"/>
                </a:lnTo>
                <a:lnTo>
                  <a:pt x="51981" y="54635"/>
                </a:lnTo>
                <a:lnTo>
                  <a:pt x="59347" y="55765"/>
                </a:lnTo>
                <a:lnTo>
                  <a:pt x="69710" y="58470"/>
                </a:lnTo>
                <a:lnTo>
                  <a:pt x="73278" y="60185"/>
                </a:lnTo>
                <a:lnTo>
                  <a:pt x="75222" y="62255"/>
                </a:lnTo>
                <a:lnTo>
                  <a:pt x="77190" y="64312"/>
                </a:lnTo>
                <a:lnTo>
                  <a:pt x="78067" y="66763"/>
                </a:lnTo>
                <a:lnTo>
                  <a:pt x="78028" y="69977"/>
                </a:lnTo>
                <a:lnTo>
                  <a:pt x="77889" y="76822"/>
                </a:lnTo>
                <a:lnTo>
                  <a:pt x="75031" y="81521"/>
                </a:lnTo>
                <a:lnTo>
                  <a:pt x="63880" y="86626"/>
                </a:lnTo>
                <a:lnTo>
                  <a:pt x="56413" y="87820"/>
                </a:lnTo>
                <a:lnTo>
                  <a:pt x="84593" y="87820"/>
                </a:lnTo>
                <a:lnTo>
                  <a:pt x="87528" y="85788"/>
                </a:lnTo>
                <a:lnTo>
                  <a:pt x="91249" y="78562"/>
                </a:lnTo>
                <a:lnTo>
                  <a:pt x="91300" y="63296"/>
                </a:lnTo>
                <a:lnTo>
                  <a:pt x="89941" y="58585"/>
                </a:lnTo>
                <a:lnTo>
                  <a:pt x="87147" y="55105"/>
                </a:lnTo>
                <a:lnTo>
                  <a:pt x="84378" y="51612"/>
                </a:lnTo>
                <a:lnTo>
                  <a:pt x="80035" y="48920"/>
                </a:lnTo>
                <a:lnTo>
                  <a:pt x="68160" y="45123"/>
                </a:lnTo>
                <a:lnTo>
                  <a:pt x="60464" y="43599"/>
                </a:lnTo>
                <a:lnTo>
                  <a:pt x="41668" y="41211"/>
                </a:lnTo>
                <a:lnTo>
                  <a:pt x="34505" y="40055"/>
                </a:lnTo>
                <a:lnTo>
                  <a:pt x="24460" y="37757"/>
                </a:lnTo>
                <a:lnTo>
                  <a:pt x="21005" y="36283"/>
                </a:lnTo>
                <a:lnTo>
                  <a:pt x="17259" y="32677"/>
                </a:lnTo>
                <a:lnTo>
                  <a:pt x="16451" y="30416"/>
                </a:lnTo>
                <a:lnTo>
                  <a:pt x="16522" y="22771"/>
                </a:lnTo>
                <a:lnTo>
                  <a:pt x="38569" y="11049"/>
                </a:lnTo>
                <a:lnTo>
                  <a:pt x="46170" y="11049"/>
                </a:lnTo>
                <a:lnTo>
                  <a:pt x="52882" y="10960"/>
                </a:lnTo>
                <a:lnTo>
                  <a:pt x="80195" y="10960"/>
                </a:lnTo>
                <a:lnTo>
                  <a:pt x="76136" y="7899"/>
                </a:lnTo>
                <a:lnTo>
                  <a:pt x="70192" y="4464"/>
                </a:lnTo>
                <a:lnTo>
                  <a:pt x="62739" y="2006"/>
                </a:lnTo>
                <a:lnTo>
                  <a:pt x="53774" y="519"/>
                </a:lnTo>
                <a:lnTo>
                  <a:pt x="43294" y="0"/>
                </a:lnTo>
                <a:close/>
              </a:path>
              <a:path w="91440" h="99059">
                <a:moveTo>
                  <a:pt x="80195" y="10960"/>
                </a:moveTo>
                <a:lnTo>
                  <a:pt x="52882" y="10960"/>
                </a:lnTo>
                <a:lnTo>
                  <a:pt x="60223" y="12306"/>
                </a:lnTo>
                <a:lnTo>
                  <a:pt x="70383" y="17932"/>
                </a:lnTo>
                <a:lnTo>
                  <a:pt x="73736" y="23037"/>
                </a:lnTo>
                <a:lnTo>
                  <a:pt x="75336" y="30416"/>
                </a:lnTo>
                <a:lnTo>
                  <a:pt x="87515" y="30416"/>
                </a:lnTo>
                <a:lnTo>
                  <a:pt x="86855" y="20624"/>
                </a:lnTo>
                <a:lnTo>
                  <a:pt x="83057" y="13119"/>
                </a:lnTo>
                <a:lnTo>
                  <a:pt x="80195" y="10960"/>
                </a:lnTo>
                <a:close/>
              </a:path>
              <a:path w="91440" h="99059">
                <a:moveTo>
                  <a:pt x="46170" y="11049"/>
                </a:moveTo>
                <a:lnTo>
                  <a:pt x="38569" y="11049"/>
                </a:lnTo>
                <a:lnTo>
                  <a:pt x="43294" y="11087"/>
                </a:lnTo>
                <a:lnTo>
                  <a:pt x="46170" y="11049"/>
                </a:lnTo>
                <a:close/>
              </a:path>
            </a:pathLst>
          </a:custGeom>
          <a:solidFill>
            <a:srgbClr val="000000"/>
          </a:solidFill>
        </p:spPr>
        <p:txBody>
          <a:bodyPr wrap="square" lIns="0" tIns="0" rIns="0" bIns="0" rtlCol="0"/>
          <a:lstStyle/>
          <a:p>
            <a:endParaRPr/>
          </a:p>
        </p:txBody>
      </p:sp>
      <p:sp>
        <p:nvSpPr>
          <p:cNvPr id="29" name="bk object 29"/>
          <p:cNvSpPr/>
          <p:nvPr/>
        </p:nvSpPr>
        <p:spPr>
          <a:xfrm>
            <a:off x="10091458" y="6863259"/>
            <a:ext cx="214629" cy="274320"/>
          </a:xfrm>
          <a:custGeom>
            <a:avLst/>
            <a:gdLst/>
            <a:ahLst/>
            <a:cxnLst/>
            <a:rect l="l" t="t" r="r" b="b"/>
            <a:pathLst>
              <a:path w="214629" h="274320">
                <a:moveTo>
                  <a:pt x="141490" y="0"/>
                </a:moveTo>
                <a:lnTo>
                  <a:pt x="97892" y="5058"/>
                </a:lnTo>
                <a:lnTo>
                  <a:pt x="59124" y="21018"/>
                </a:lnTo>
                <a:lnTo>
                  <a:pt x="28005" y="49053"/>
                </a:lnTo>
                <a:lnTo>
                  <a:pt x="7357" y="90339"/>
                </a:lnTo>
                <a:lnTo>
                  <a:pt x="0" y="146049"/>
                </a:lnTo>
                <a:lnTo>
                  <a:pt x="5915" y="187084"/>
                </a:lnTo>
                <a:lnTo>
                  <a:pt x="22844" y="222222"/>
                </a:lnTo>
                <a:lnTo>
                  <a:pt x="50061" y="249614"/>
                </a:lnTo>
                <a:lnTo>
                  <a:pt x="86841" y="267406"/>
                </a:lnTo>
                <a:lnTo>
                  <a:pt x="132460" y="273748"/>
                </a:lnTo>
                <a:lnTo>
                  <a:pt x="153575" y="272624"/>
                </a:lnTo>
                <a:lnTo>
                  <a:pt x="172831" y="269349"/>
                </a:lnTo>
                <a:lnTo>
                  <a:pt x="190128" y="264066"/>
                </a:lnTo>
                <a:lnTo>
                  <a:pt x="205371" y="256920"/>
                </a:lnTo>
                <a:lnTo>
                  <a:pt x="206311" y="250037"/>
                </a:lnTo>
                <a:lnTo>
                  <a:pt x="143814" y="250037"/>
                </a:lnTo>
                <a:lnTo>
                  <a:pt x="113200" y="243971"/>
                </a:lnTo>
                <a:lnTo>
                  <a:pt x="85920" y="224718"/>
                </a:lnTo>
                <a:lnTo>
                  <a:pt x="66296" y="190699"/>
                </a:lnTo>
                <a:lnTo>
                  <a:pt x="58648" y="140334"/>
                </a:lnTo>
                <a:lnTo>
                  <a:pt x="65820" y="87906"/>
                </a:lnTo>
                <a:lnTo>
                  <a:pt x="84755" y="51612"/>
                </a:lnTo>
                <a:lnTo>
                  <a:pt x="110921" y="30521"/>
                </a:lnTo>
                <a:lnTo>
                  <a:pt x="139788" y="23698"/>
                </a:lnTo>
                <a:lnTo>
                  <a:pt x="212943" y="23698"/>
                </a:lnTo>
                <a:lnTo>
                  <a:pt x="214528" y="18732"/>
                </a:lnTo>
                <a:lnTo>
                  <a:pt x="199678" y="11288"/>
                </a:lnTo>
                <a:lnTo>
                  <a:pt x="181214" y="5351"/>
                </a:lnTo>
                <a:lnTo>
                  <a:pt x="161148" y="1421"/>
                </a:lnTo>
                <a:lnTo>
                  <a:pt x="141490" y="0"/>
                </a:lnTo>
                <a:close/>
              </a:path>
              <a:path w="214629" h="274320">
                <a:moveTo>
                  <a:pt x="208470" y="221386"/>
                </a:moveTo>
                <a:lnTo>
                  <a:pt x="195128" y="233112"/>
                </a:lnTo>
                <a:lnTo>
                  <a:pt x="178990" y="242155"/>
                </a:lnTo>
                <a:lnTo>
                  <a:pt x="161428" y="247977"/>
                </a:lnTo>
                <a:lnTo>
                  <a:pt x="143814" y="250037"/>
                </a:lnTo>
                <a:lnTo>
                  <a:pt x="206311" y="250037"/>
                </a:lnTo>
                <a:lnTo>
                  <a:pt x="206475" y="248841"/>
                </a:lnTo>
                <a:lnTo>
                  <a:pt x="208179" y="240688"/>
                </a:lnTo>
                <a:lnTo>
                  <a:pt x="210420" y="232534"/>
                </a:lnTo>
                <a:lnTo>
                  <a:pt x="213131" y="224447"/>
                </a:lnTo>
                <a:lnTo>
                  <a:pt x="208470" y="221386"/>
                </a:lnTo>
                <a:close/>
              </a:path>
              <a:path w="214629" h="274320">
                <a:moveTo>
                  <a:pt x="212943" y="23698"/>
                </a:moveTo>
                <a:lnTo>
                  <a:pt x="139788" y="23698"/>
                </a:lnTo>
                <a:lnTo>
                  <a:pt x="157611" y="25681"/>
                </a:lnTo>
                <a:lnTo>
                  <a:pt x="173404" y="31824"/>
                </a:lnTo>
                <a:lnTo>
                  <a:pt x="187803" y="42413"/>
                </a:lnTo>
                <a:lnTo>
                  <a:pt x="201447" y="57734"/>
                </a:lnTo>
                <a:lnTo>
                  <a:pt x="206451" y="57734"/>
                </a:lnTo>
                <a:lnTo>
                  <a:pt x="207495" y="47927"/>
                </a:lnTo>
                <a:lnTo>
                  <a:pt x="209146" y="38085"/>
                </a:lnTo>
                <a:lnTo>
                  <a:pt x="211469" y="28318"/>
                </a:lnTo>
                <a:lnTo>
                  <a:pt x="212943" y="23698"/>
                </a:lnTo>
                <a:close/>
              </a:path>
            </a:pathLst>
          </a:custGeom>
          <a:solidFill>
            <a:srgbClr val="6D6E71"/>
          </a:solidFill>
        </p:spPr>
        <p:txBody>
          <a:bodyPr wrap="square" lIns="0" tIns="0" rIns="0" bIns="0" rtlCol="0"/>
          <a:lstStyle/>
          <a:p>
            <a:endParaRPr/>
          </a:p>
        </p:txBody>
      </p:sp>
      <p:sp>
        <p:nvSpPr>
          <p:cNvPr id="30" name="bk object 30"/>
          <p:cNvSpPr/>
          <p:nvPr/>
        </p:nvSpPr>
        <p:spPr>
          <a:xfrm>
            <a:off x="10367988" y="6868218"/>
            <a:ext cx="221615" cy="264160"/>
          </a:xfrm>
          <a:custGeom>
            <a:avLst/>
            <a:gdLst/>
            <a:ahLst/>
            <a:cxnLst/>
            <a:rect l="l" t="t" r="r" b="b"/>
            <a:pathLst>
              <a:path w="221615" h="264159">
                <a:moveTo>
                  <a:pt x="0" y="0"/>
                </a:moveTo>
                <a:lnTo>
                  <a:pt x="2409" y="49520"/>
                </a:lnTo>
                <a:lnTo>
                  <a:pt x="3231" y="105143"/>
                </a:lnTo>
                <a:lnTo>
                  <a:pt x="3395" y="187797"/>
                </a:lnTo>
                <a:lnTo>
                  <a:pt x="3005" y="214315"/>
                </a:lnTo>
                <a:lnTo>
                  <a:pt x="2207" y="239114"/>
                </a:lnTo>
                <a:lnTo>
                  <a:pt x="939" y="263842"/>
                </a:lnTo>
                <a:lnTo>
                  <a:pt x="7186" y="263214"/>
                </a:lnTo>
                <a:lnTo>
                  <a:pt x="14136" y="262586"/>
                </a:lnTo>
                <a:lnTo>
                  <a:pt x="21822" y="262104"/>
                </a:lnTo>
                <a:lnTo>
                  <a:pt x="30276" y="261912"/>
                </a:lnTo>
                <a:lnTo>
                  <a:pt x="59513" y="261912"/>
                </a:lnTo>
                <a:lnTo>
                  <a:pt x="58180" y="239114"/>
                </a:lnTo>
                <a:lnTo>
                  <a:pt x="57203" y="214315"/>
                </a:lnTo>
                <a:lnTo>
                  <a:pt x="56622" y="187797"/>
                </a:lnTo>
                <a:lnTo>
                  <a:pt x="56362" y="157911"/>
                </a:lnTo>
                <a:lnTo>
                  <a:pt x="56286" y="136131"/>
                </a:lnTo>
                <a:lnTo>
                  <a:pt x="83608" y="135077"/>
                </a:lnTo>
                <a:lnTo>
                  <a:pt x="97182" y="134727"/>
                </a:lnTo>
                <a:lnTo>
                  <a:pt x="217979" y="134594"/>
                </a:lnTo>
                <a:lnTo>
                  <a:pt x="217881" y="105854"/>
                </a:lnTo>
                <a:lnTo>
                  <a:pt x="93353" y="105854"/>
                </a:lnTo>
                <a:lnTo>
                  <a:pt x="66296" y="105435"/>
                </a:lnTo>
                <a:lnTo>
                  <a:pt x="56184" y="105143"/>
                </a:lnTo>
                <a:lnTo>
                  <a:pt x="56218" y="75493"/>
                </a:lnTo>
                <a:lnTo>
                  <a:pt x="56603" y="49137"/>
                </a:lnTo>
                <a:lnTo>
                  <a:pt x="57399" y="24499"/>
                </a:lnTo>
                <a:lnTo>
                  <a:pt x="58562" y="1917"/>
                </a:lnTo>
                <a:lnTo>
                  <a:pt x="29324" y="1917"/>
                </a:lnTo>
                <a:lnTo>
                  <a:pt x="20870" y="1727"/>
                </a:lnTo>
                <a:lnTo>
                  <a:pt x="13185" y="1249"/>
                </a:lnTo>
                <a:lnTo>
                  <a:pt x="6239" y="626"/>
                </a:lnTo>
                <a:lnTo>
                  <a:pt x="0" y="0"/>
                </a:lnTo>
                <a:close/>
              </a:path>
              <a:path w="221615" h="264159">
                <a:moveTo>
                  <a:pt x="59513" y="261912"/>
                </a:moveTo>
                <a:lnTo>
                  <a:pt x="30276" y="261912"/>
                </a:lnTo>
                <a:lnTo>
                  <a:pt x="38731" y="262104"/>
                </a:lnTo>
                <a:lnTo>
                  <a:pt x="46418" y="262586"/>
                </a:lnTo>
                <a:lnTo>
                  <a:pt x="53372" y="263214"/>
                </a:lnTo>
                <a:lnTo>
                  <a:pt x="59626" y="263842"/>
                </a:lnTo>
                <a:lnTo>
                  <a:pt x="59513" y="261912"/>
                </a:lnTo>
                <a:close/>
              </a:path>
              <a:path w="221615" h="264159">
                <a:moveTo>
                  <a:pt x="217979" y="134594"/>
                </a:moveTo>
                <a:lnTo>
                  <a:pt x="110655" y="134594"/>
                </a:lnTo>
                <a:lnTo>
                  <a:pt x="124286" y="134779"/>
                </a:lnTo>
                <a:lnTo>
                  <a:pt x="165036" y="136131"/>
                </a:lnTo>
                <a:lnTo>
                  <a:pt x="165074" y="187797"/>
                </a:lnTo>
                <a:lnTo>
                  <a:pt x="164688" y="214315"/>
                </a:lnTo>
                <a:lnTo>
                  <a:pt x="163896" y="239114"/>
                </a:lnTo>
                <a:lnTo>
                  <a:pt x="162636" y="263842"/>
                </a:lnTo>
                <a:lnTo>
                  <a:pt x="168873" y="263214"/>
                </a:lnTo>
                <a:lnTo>
                  <a:pt x="175815" y="262586"/>
                </a:lnTo>
                <a:lnTo>
                  <a:pt x="183495" y="262104"/>
                </a:lnTo>
                <a:lnTo>
                  <a:pt x="191947" y="261912"/>
                </a:lnTo>
                <a:lnTo>
                  <a:pt x="221185" y="261912"/>
                </a:lnTo>
                <a:lnTo>
                  <a:pt x="219857" y="239114"/>
                </a:lnTo>
                <a:lnTo>
                  <a:pt x="218882" y="214315"/>
                </a:lnTo>
                <a:lnTo>
                  <a:pt x="218306" y="187797"/>
                </a:lnTo>
                <a:lnTo>
                  <a:pt x="218058" y="157911"/>
                </a:lnTo>
                <a:lnTo>
                  <a:pt x="217979" y="134594"/>
                </a:lnTo>
                <a:close/>
              </a:path>
              <a:path w="221615" h="264159">
                <a:moveTo>
                  <a:pt x="221185" y="261912"/>
                </a:moveTo>
                <a:lnTo>
                  <a:pt x="191947" y="261912"/>
                </a:lnTo>
                <a:lnTo>
                  <a:pt x="200416" y="262104"/>
                </a:lnTo>
                <a:lnTo>
                  <a:pt x="208108" y="262586"/>
                </a:lnTo>
                <a:lnTo>
                  <a:pt x="215057" y="263214"/>
                </a:lnTo>
                <a:lnTo>
                  <a:pt x="221297" y="263842"/>
                </a:lnTo>
                <a:lnTo>
                  <a:pt x="221185" y="261912"/>
                </a:lnTo>
                <a:close/>
              </a:path>
              <a:path w="221615" h="264159">
                <a:moveTo>
                  <a:pt x="161683" y="0"/>
                </a:moveTo>
                <a:lnTo>
                  <a:pt x="163131" y="24725"/>
                </a:lnTo>
                <a:lnTo>
                  <a:pt x="164103" y="49520"/>
                </a:lnTo>
                <a:lnTo>
                  <a:pt x="164679" y="76034"/>
                </a:lnTo>
                <a:lnTo>
                  <a:pt x="164934" y="105143"/>
                </a:lnTo>
                <a:lnTo>
                  <a:pt x="154327" y="105435"/>
                </a:lnTo>
                <a:lnTo>
                  <a:pt x="128153" y="105854"/>
                </a:lnTo>
                <a:lnTo>
                  <a:pt x="217881" y="105854"/>
                </a:lnTo>
                <a:lnTo>
                  <a:pt x="217918" y="75493"/>
                </a:lnTo>
                <a:lnTo>
                  <a:pt x="218303" y="49137"/>
                </a:lnTo>
                <a:lnTo>
                  <a:pt x="219096" y="24499"/>
                </a:lnTo>
                <a:lnTo>
                  <a:pt x="220258" y="1917"/>
                </a:lnTo>
                <a:lnTo>
                  <a:pt x="191020" y="1917"/>
                </a:lnTo>
                <a:lnTo>
                  <a:pt x="182566" y="1727"/>
                </a:lnTo>
                <a:lnTo>
                  <a:pt x="174880" y="1249"/>
                </a:lnTo>
                <a:lnTo>
                  <a:pt x="167930" y="626"/>
                </a:lnTo>
                <a:lnTo>
                  <a:pt x="161683" y="0"/>
                </a:lnTo>
                <a:close/>
              </a:path>
              <a:path w="221615" h="264159">
                <a:moveTo>
                  <a:pt x="58661" y="0"/>
                </a:moveTo>
                <a:lnTo>
                  <a:pt x="52423" y="626"/>
                </a:lnTo>
                <a:lnTo>
                  <a:pt x="45478" y="1249"/>
                </a:lnTo>
                <a:lnTo>
                  <a:pt x="37790" y="1727"/>
                </a:lnTo>
                <a:lnTo>
                  <a:pt x="29324" y="1917"/>
                </a:lnTo>
                <a:lnTo>
                  <a:pt x="58562" y="1917"/>
                </a:lnTo>
                <a:lnTo>
                  <a:pt x="58661" y="0"/>
                </a:lnTo>
                <a:close/>
              </a:path>
              <a:path w="221615" h="264159">
                <a:moveTo>
                  <a:pt x="220357" y="0"/>
                </a:moveTo>
                <a:lnTo>
                  <a:pt x="214114" y="626"/>
                </a:lnTo>
                <a:lnTo>
                  <a:pt x="207170" y="1249"/>
                </a:lnTo>
                <a:lnTo>
                  <a:pt x="199485" y="1727"/>
                </a:lnTo>
                <a:lnTo>
                  <a:pt x="191020" y="1917"/>
                </a:lnTo>
                <a:lnTo>
                  <a:pt x="220258" y="1917"/>
                </a:lnTo>
                <a:lnTo>
                  <a:pt x="220357" y="0"/>
                </a:lnTo>
                <a:close/>
              </a:path>
            </a:pathLst>
          </a:custGeom>
          <a:solidFill>
            <a:srgbClr val="6D6E71"/>
          </a:solidFill>
        </p:spPr>
        <p:txBody>
          <a:bodyPr wrap="square" lIns="0" tIns="0" rIns="0" bIns="0" rtlCol="0"/>
          <a:lstStyle/>
          <a:p>
            <a:endParaRPr/>
          </a:p>
        </p:txBody>
      </p:sp>
      <p:sp>
        <p:nvSpPr>
          <p:cNvPr id="31" name="bk object 31"/>
          <p:cNvSpPr/>
          <p:nvPr/>
        </p:nvSpPr>
        <p:spPr>
          <a:xfrm>
            <a:off x="10910163" y="6868218"/>
            <a:ext cx="59690" cy="264160"/>
          </a:xfrm>
          <a:custGeom>
            <a:avLst/>
            <a:gdLst/>
            <a:ahLst/>
            <a:cxnLst/>
            <a:rect l="l" t="t" r="r" b="b"/>
            <a:pathLst>
              <a:path w="59690" h="264159">
                <a:moveTo>
                  <a:pt x="0" y="0"/>
                </a:moveTo>
                <a:lnTo>
                  <a:pt x="2405" y="49520"/>
                </a:lnTo>
                <a:lnTo>
                  <a:pt x="3238" y="105918"/>
                </a:lnTo>
                <a:lnTo>
                  <a:pt x="3416" y="157911"/>
                </a:lnTo>
                <a:lnTo>
                  <a:pt x="3386" y="187797"/>
                </a:lnTo>
                <a:lnTo>
                  <a:pt x="3006" y="214315"/>
                </a:lnTo>
                <a:lnTo>
                  <a:pt x="2212" y="239114"/>
                </a:lnTo>
                <a:lnTo>
                  <a:pt x="939" y="263842"/>
                </a:lnTo>
                <a:lnTo>
                  <a:pt x="7177" y="263214"/>
                </a:lnTo>
                <a:lnTo>
                  <a:pt x="14122" y="262586"/>
                </a:lnTo>
                <a:lnTo>
                  <a:pt x="21810" y="262104"/>
                </a:lnTo>
                <a:lnTo>
                  <a:pt x="30276" y="261912"/>
                </a:lnTo>
                <a:lnTo>
                  <a:pt x="59488" y="261912"/>
                </a:lnTo>
                <a:lnTo>
                  <a:pt x="58164" y="239114"/>
                </a:lnTo>
                <a:lnTo>
                  <a:pt x="57196" y="214315"/>
                </a:lnTo>
                <a:lnTo>
                  <a:pt x="56620" y="187797"/>
                </a:lnTo>
                <a:lnTo>
                  <a:pt x="56362" y="157911"/>
                </a:lnTo>
                <a:lnTo>
                  <a:pt x="56184" y="105918"/>
                </a:lnTo>
                <a:lnTo>
                  <a:pt x="56221" y="76034"/>
                </a:lnTo>
                <a:lnTo>
                  <a:pt x="56602" y="49520"/>
                </a:lnTo>
                <a:lnTo>
                  <a:pt x="57390" y="24725"/>
                </a:lnTo>
                <a:lnTo>
                  <a:pt x="58551" y="1917"/>
                </a:lnTo>
                <a:lnTo>
                  <a:pt x="29324" y="1917"/>
                </a:lnTo>
                <a:lnTo>
                  <a:pt x="20870" y="1727"/>
                </a:lnTo>
                <a:lnTo>
                  <a:pt x="13185" y="1249"/>
                </a:lnTo>
                <a:lnTo>
                  <a:pt x="6239" y="626"/>
                </a:lnTo>
                <a:lnTo>
                  <a:pt x="0" y="0"/>
                </a:lnTo>
                <a:close/>
              </a:path>
              <a:path w="59690" h="264159">
                <a:moveTo>
                  <a:pt x="59488" y="261912"/>
                </a:moveTo>
                <a:lnTo>
                  <a:pt x="30276" y="261912"/>
                </a:lnTo>
                <a:lnTo>
                  <a:pt x="38730" y="262104"/>
                </a:lnTo>
                <a:lnTo>
                  <a:pt x="46415" y="262586"/>
                </a:lnTo>
                <a:lnTo>
                  <a:pt x="53361" y="263214"/>
                </a:lnTo>
                <a:lnTo>
                  <a:pt x="59601" y="263842"/>
                </a:lnTo>
                <a:lnTo>
                  <a:pt x="59488" y="261912"/>
                </a:lnTo>
                <a:close/>
              </a:path>
              <a:path w="59690" h="264159">
                <a:moveTo>
                  <a:pt x="58648" y="0"/>
                </a:moveTo>
                <a:lnTo>
                  <a:pt x="52412" y="626"/>
                </a:lnTo>
                <a:lnTo>
                  <a:pt x="45472" y="1249"/>
                </a:lnTo>
                <a:lnTo>
                  <a:pt x="37788" y="1727"/>
                </a:lnTo>
                <a:lnTo>
                  <a:pt x="29324" y="1917"/>
                </a:lnTo>
                <a:lnTo>
                  <a:pt x="58551" y="1917"/>
                </a:lnTo>
                <a:lnTo>
                  <a:pt x="58648" y="0"/>
                </a:lnTo>
                <a:close/>
              </a:path>
            </a:pathLst>
          </a:custGeom>
          <a:solidFill>
            <a:srgbClr val="6D6E71"/>
          </a:solidFill>
        </p:spPr>
        <p:txBody>
          <a:bodyPr wrap="square" lIns="0" tIns="0" rIns="0" bIns="0" rtlCol="0"/>
          <a:lstStyle/>
          <a:p>
            <a:endParaRPr/>
          </a:p>
        </p:txBody>
      </p:sp>
      <p:sp>
        <p:nvSpPr>
          <p:cNvPr id="32" name="bk object 32"/>
          <p:cNvSpPr/>
          <p:nvPr/>
        </p:nvSpPr>
        <p:spPr>
          <a:xfrm>
            <a:off x="11033886" y="6863249"/>
            <a:ext cx="152400" cy="274320"/>
          </a:xfrm>
          <a:custGeom>
            <a:avLst/>
            <a:gdLst/>
            <a:ahLst/>
            <a:cxnLst/>
            <a:rect l="l" t="t" r="r" b="b"/>
            <a:pathLst>
              <a:path w="152400" h="274320">
                <a:moveTo>
                  <a:pt x="17005" y="208762"/>
                </a:moveTo>
                <a:lnTo>
                  <a:pt x="10210" y="208762"/>
                </a:lnTo>
                <a:lnTo>
                  <a:pt x="8226" y="221144"/>
                </a:lnTo>
                <a:lnTo>
                  <a:pt x="5905" y="232913"/>
                </a:lnTo>
                <a:lnTo>
                  <a:pt x="3184" y="244751"/>
                </a:lnTo>
                <a:lnTo>
                  <a:pt x="0" y="257340"/>
                </a:lnTo>
                <a:lnTo>
                  <a:pt x="9780" y="263452"/>
                </a:lnTo>
                <a:lnTo>
                  <a:pt x="23075" y="268703"/>
                </a:lnTo>
                <a:lnTo>
                  <a:pt x="39247" y="272377"/>
                </a:lnTo>
                <a:lnTo>
                  <a:pt x="57657" y="273761"/>
                </a:lnTo>
                <a:lnTo>
                  <a:pt x="96445" y="267463"/>
                </a:lnTo>
                <a:lnTo>
                  <a:pt x="125826" y="250050"/>
                </a:lnTo>
                <a:lnTo>
                  <a:pt x="66522" y="250050"/>
                </a:lnTo>
                <a:lnTo>
                  <a:pt x="47123" y="246717"/>
                </a:lnTo>
                <a:lnTo>
                  <a:pt x="32400" y="237721"/>
                </a:lnTo>
                <a:lnTo>
                  <a:pt x="22359" y="224568"/>
                </a:lnTo>
                <a:lnTo>
                  <a:pt x="17005" y="208762"/>
                </a:lnTo>
                <a:close/>
              </a:path>
              <a:path w="152400" h="274320">
                <a:moveTo>
                  <a:pt x="81356" y="0"/>
                </a:moveTo>
                <a:lnTo>
                  <a:pt x="50842" y="5364"/>
                </a:lnTo>
                <a:lnTo>
                  <a:pt x="25231" y="21124"/>
                </a:lnTo>
                <a:lnTo>
                  <a:pt x="7636" y="46779"/>
                </a:lnTo>
                <a:lnTo>
                  <a:pt x="1168" y="81826"/>
                </a:lnTo>
                <a:lnTo>
                  <a:pt x="12400" y="123058"/>
                </a:lnTo>
                <a:lnTo>
                  <a:pt x="38926" y="148192"/>
                </a:lnTo>
                <a:lnTo>
                  <a:pt x="70541" y="165634"/>
                </a:lnTo>
                <a:lnTo>
                  <a:pt x="97039" y="183789"/>
                </a:lnTo>
                <a:lnTo>
                  <a:pt x="108216" y="211061"/>
                </a:lnTo>
                <a:lnTo>
                  <a:pt x="105668" y="226186"/>
                </a:lnTo>
                <a:lnTo>
                  <a:pt x="97870" y="238585"/>
                </a:lnTo>
                <a:lnTo>
                  <a:pt x="84822" y="246969"/>
                </a:lnTo>
                <a:lnTo>
                  <a:pt x="66522" y="250050"/>
                </a:lnTo>
                <a:lnTo>
                  <a:pt x="125826" y="250050"/>
                </a:lnTo>
                <a:lnTo>
                  <a:pt x="126303" y="249767"/>
                </a:lnTo>
                <a:lnTo>
                  <a:pt x="145456" y="222465"/>
                </a:lnTo>
                <a:lnTo>
                  <a:pt x="152133" y="187350"/>
                </a:lnTo>
                <a:lnTo>
                  <a:pt x="140678" y="146014"/>
                </a:lnTo>
                <a:lnTo>
                  <a:pt x="113619" y="120663"/>
                </a:lnTo>
                <a:lnTo>
                  <a:pt x="81369" y="103057"/>
                </a:lnTo>
                <a:lnTo>
                  <a:pt x="54338" y="84954"/>
                </a:lnTo>
                <a:lnTo>
                  <a:pt x="42938" y="58115"/>
                </a:lnTo>
                <a:lnTo>
                  <a:pt x="45630" y="44997"/>
                </a:lnTo>
                <a:lnTo>
                  <a:pt x="53262" y="34031"/>
                </a:lnTo>
                <a:lnTo>
                  <a:pt x="64996" y="26505"/>
                </a:lnTo>
                <a:lnTo>
                  <a:pt x="79997" y="23710"/>
                </a:lnTo>
                <a:lnTo>
                  <a:pt x="138389" y="23710"/>
                </a:lnTo>
                <a:lnTo>
                  <a:pt x="140080" y="18745"/>
                </a:lnTo>
                <a:lnTo>
                  <a:pt x="128783" y="10972"/>
                </a:lnTo>
                <a:lnTo>
                  <a:pt x="115271" y="5067"/>
                </a:lnTo>
                <a:lnTo>
                  <a:pt x="99483" y="1314"/>
                </a:lnTo>
                <a:lnTo>
                  <a:pt x="81356" y="0"/>
                </a:lnTo>
                <a:close/>
              </a:path>
              <a:path w="152400" h="274320">
                <a:moveTo>
                  <a:pt x="138389" y="23710"/>
                </a:moveTo>
                <a:lnTo>
                  <a:pt x="79997" y="23710"/>
                </a:lnTo>
                <a:lnTo>
                  <a:pt x="94925" y="25783"/>
                </a:lnTo>
                <a:lnTo>
                  <a:pt x="107049" y="31978"/>
                </a:lnTo>
                <a:lnTo>
                  <a:pt x="116500" y="42259"/>
                </a:lnTo>
                <a:lnTo>
                  <a:pt x="123405" y="56591"/>
                </a:lnTo>
                <a:lnTo>
                  <a:pt x="128777" y="56591"/>
                </a:lnTo>
                <a:lnTo>
                  <a:pt x="131951" y="44997"/>
                </a:lnTo>
                <a:lnTo>
                  <a:pt x="134558" y="35801"/>
                </a:lnTo>
                <a:lnTo>
                  <a:pt x="137170" y="27291"/>
                </a:lnTo>
                <a:lnTo>
                  <a:pt x="138389" y="23710"/>
                </a:lnTo>
                <a:close/>
              </a:path>
            </a:pathLst>
          </a:custGeom>
          <a:solidFill>
            <a:srgbClr val="6D6E71"/>
          </a:solidFill>
        </p:spPr>
        <p:txBody>
          <a:bodyPr wrap="square" lIns="0" tIns="0" rIns="0" bIns="0" rtlCol="0"/>
          <a:lstStyle/>
          <a:p>
            <a:endParaRPr/>
          </a:p>
        </p:txBody>
      </p:sp>
      <p:sp>
        <p:nvSpPr>
          <p:cNvPr id="33" name="bk object 33"/>
          <p:cNvSpPr/>
          <p:nvPr/>
        </p:nvSpPr>
        <p:spPr>
          <a:xfrm>
            <a:off x="11227613" y="6868218"/>
            <a:ext cx="184150" cy="264160"/>
          </a:xfrm>
          <a:custGeom>
            <a:avLst/>
            <a:gdLst/>
            <a:ahLst/>
            <a:cxnLst/>
            <a:rect l="l" t="t" r="r" b="b"/>
            <a:pathLst>
              <a:path w="184150" h="264159">
                <a:moveTo>
                  <a:pt x="120307" y="28676"/>
                </a:moveTo>
                <a:lnTo>
                  <a:pt x="65582" y="28676"/>
                </a:lnTo>
                <a:lnTo>
                  <a:pt x="66219" y="34153"/>
                </a:lnTo>
                <a:lnTo>
                  <a:pt x="66559" y="42065"/>
                </a:lnTo>
                <a:lnTo>
                  <a:pt x="66706" y="51697"/>
                </a:lnTo>
                <a:lnTo>
                  <a:pt x="66763" y="62331"/>
                </a:lnTo>
                <a:lnTo>
                  <a:pt x="67106" y="157911"/>
                </a:lnTo>
                <a:lnTo>
                  <a:pt x="67062" y="187797"/>
                </a:lnTo>
                <a:lnTo>
                  <a:pt x="66678" y="214315"/>
                </a:lnTo>
                <a:lnTo>
                  <a:pt x="65888" y="239114"/>
                </a:lnTo>
                <a:lnTo>
                  <a:pt x="64630" y="263842"/>
                </a:lnTo>
                <a:lnTo>
                  <a:pt x="70867" y="263214"/>
                </a:lnTo>
                <a:lnTo>
                  <a:pt x="77809" y="262586"/>
                </a:lnTo>
                <a:lnTo>
                  <a:pt x="85490" y="262104"/>
                </a:lnTo>
                <a:lnTo>
                  <a:pt x="93941" y="261912"/>
                </a:lnTo>
                <a:lnTo>
                  <a:pt x="123179" y="261912"/>
                </a:lnTo>
                <a:lnTo>
                  <a:pt x="121851" y="239114"/>
                </a:lnTo>
                <a:lnTo>
                  <a:pt x="120877" y="214315"/>
                </a:lnTo>
                <a:lnTo>
                  <a:pt x="120300" y="187797"/>
                </a:lnTo>
                <a:lnTo>
                  <a:pt x="120053" y="157911"/>
                </a:lnTo>
                <a:lnTo>
                  <a:pt x="119710" y="62331"/>
                </a:lnTo>
                <a:lnTo>
                  <a:pt x="119718" y="42065"/>
                </a:lnTo>
                <a:lnTo>
                  <a:pt x="119904" y="34153"/>
                </a:lnTo>
                <a:lnTo>
                  <a:pt x="120307" y="28676"/>
                </a:lnTo>
                <a:close/>
              </a:path>
              <a:path w="184150" h="264159">
                <a:moveTo>
                  <a:pt x="123179" y="261912"/>
                </a:moveTo>
                <a:lnTo>
                  <a:pt x="93941" y="261912"/>
                </a:lnTo>
                <a:lnTo>
                  <a:pt x="102405" y="262104"/>
                </a:lnTo>
                <a:lnTo>
                  <a:pt x="110097" y="262586"/>
                </a:lnTo>
                <a:lnTo>
                  <a:pt x="117050" y="263214"/>
                </a:lnTo>
                <a:lnTo>
                  <a:pt x="123291" y="263842"/>
                </a:lnTo>
                <a:lnTo>
                  <a:pt x="123179" y="261912"/>
                </a:lnTo>
                <a:close/>
              </a:path>
              <a:path w="184150" h="264159">
                <a:moveTo>
                  <a:pt x="0" y="0"/>
                </a:moveTo>
                <a:lnTo>
                  <a:pt x="1092" y="5740"/>
                </a:lnTo>
                <a:lnTo>
                  <a:pt x="1841" y="11099"/>
                </a:lnTo>
                <a:lnTo>
                  <a:pt x="1866" y="22567"/>
                </a:lnTo>
                <a:lnTo>
                  <a:pt x="1181" y="27914"/>
                </a:lnTo>
                <a:lnTo>
                  <a:pt x="126" y="33655"/>
                </a:lnTo>
                <a:lnTo>
                  <a:pt x="17439" y="31746"/>
                </a:lnTo>
                <a:lnTo>
                  <a:pt x="35660" y="30160"/>
                </a:lnTo>
                <a:lnTo>
                  <a:pt x="52478" y="29077"/>
                </a:lnTo>
                <a:lnTo>
                  <a:pt x="65582" y="28676"/>
                </a:lnTo>
                <a:lnTo>
                  <a:pt x="183050" y="28676"/>
                </a:lnTo>
                <a:lnTo>
                  <a:pt x="182905" y="27914"/>
                </a:lnTo>
                <a:lnTo>
                  <a:pt x="182156" y="22567"/>
                </a:lnTo>
                <a:lnTo>
                  <a:pt x="182117" y="11099"/>
                </a:lnTo>
                <a:lnTo>
                  <a:pt x="182816" y="5740"/>
                </a:lnTo>
                <a:lnTo>
                  <a:pt x="183518" y="1917"/>
                </a:lnTo>
                <a:lnTo>
                  <a:pt x="93014" y="1917"/>
                </a:lnTo>
                <a:lnTo>
                  <a:pt x="64349" y="1780"/>
                </a:lnTo>
                <a:lnTo>
                  <a:pt x="42083" y="1392"/>
                </a:lnTo>
                <a:lnTo>
                  <a:pt x="0" y="0"/>
                </a:lnTo>
                <a:close/>
              </a:path>
              <a:path w="184150" h="264159">
                <a:moveTo>
                  <a:pt x="183050" y="28676"/>
                </a:moveTo>
                <a:lnTo>
                  <a:pt x="120307" y="28676"/>
                </a:lnTo>
                <a:lnTo>
                  <a:pt x="133577" y="29077"/>
                </a:lnTo>
                <a:lnTo>
                  <a:pt x="150266" y="30160"/>
                </a:lnTo>
                <a:lnTo>
                  <a:pt x="167898" y="31746"/>
                </a:lnTo>
                <a:lnTo>
                  <a:pt x="183997" y="33655"/>
                </a:lnTo>
                <a:lnTo>
                  <a:pt x="183050" y="28676"/>
                </a:lnTo>
                <a:close/>
              </a:path>
              <a:path w="184150" h="264159">
                <a:moveTo>
                  <a:pt x="183870" y="0"/>
                </a:moveTo>
                <a:lnTo>
                  <a:pt x="143667" y="1392"/>
                </a:lnTo>
                <a:lnTo>
                  <a:pt x="121643" y="1780"/>
                </a:lnTo>
                <a:lnTo>
                  <a:pt x="93014" y="1917"/>
                </a:lnTo>
                <a:lnTo>
                  <a:pt x="183518" y="1917"/>
                </a:lnTo>
                <a:lnTo>
                  <a:pt x="183870" y="0"/>
                </a:lnTo>
                <a:close/>
              </a:path>
            </a:pathLst>
          </a:custGeom>
          <a:solidFill>
            <a:srgbClr val="6D6E71"/>
          </a:solidFill>
        </p:spPr>
        <p:txBody>
          <a:bodyPr wrap="square" lIns="0" tIns="0" rIns="0" bIns="0" rtlCol="0"/>
          <a:lstStyle/>
          <a:p>
            <a:endParaRPr/>
          </a:p>
        </p:txBody>
      </p:sp>
      <p:sp>
        <p:nvSpPr>
          <p:cNvPr id="34" name="bk object 34"/>
          <p:cNvSpPr/>
          <p:nvPr/>
        </p:nvSpPr>
        <p:spPr>
          <a:xfrm>
            <a:off x="11470919" y="6868218"/>
            <a:ext cx="59690" cy="264160"/>
          </a:xfrm>
          <a:custGeom>
            <a:avLst/>
            <a:gdLst/>
            <a:ahLst/>
            <a:cxnLst/>
            <a:rect l="l" t="t" r="r" b="b"/>
            <a:pathLst>
              <a:path w="59690" h="264159">
                <a:moveTo>
                  <a:pt x="0" y="0"/>
                </a:moveTo>
                <a:lnTo>
                  <a:pt x="2419" y="49520"/>
                </a:lnTo>
                <a:lnTo>
                  <a:pt x="3238" y="105918"/>
                </a:lnTo>
                <a:lnTo>
                  <a:pt x="3441" y="157911"/>
                </a:lnTo>
                <a:lnTo>
                  <a:pt x="3402" y="187797"/>
                </a:lnTo>
                <a:lnTo>
                  <a:pt x="3016" y="214315"/>
                </a:lnTo>
                <a:lnTo>
                  <a:pt x="2220" y="239114"/>
                </a:lnTo>
                <a:lnTo>
                  <a:pt x="952" y="263842"/>
                </a:lnTo>
                <a:lnTo>
                  <a:pt x="7191" y="263214"/>
                </a:lnTo>
                <a:lnTo>
                  <a:pt x="14138" y="262586"/>
                </a:lnTo>
                <a:lnTo>
                  <a:pt x="21822" y="262104"/>
                </a:lnTo>
                <a:lnTo>
                  <a:pt x="30276" y="261912"/>
                </a:lnTo>
                <a:lnTo>
                  <a:pt x="59513" y="261912"/>
                </a:lnTo>
                <a:lnTo>
                  <a:pt x="58180" y="239114"/>
                </a:lnTo>
                <a:lnTo>
                  <a:pt x="57205" y="214315"/>
                </a:lnTo>
                <a:lnTo>
                  <a:pt x="56627" y="187797"/>
                </a:lnTo>
                <a:lnTo>
                  <a:pt x="56375" y="157911"/>
                </a:lnTo>
                <a:lnTo>
                  <a:pt x="56184" y="105918"/>
                </a:lnTo>
                <a:lnTo>
                  <a:pt x="56228" y="76034"/>
                </a:lnTo>
                <a:lnTo>
                  <a:pt x="56613" y="49520"/>
                </a:lnTo>
                <a:lnTo>
                  <a:pt x="57402" y="24725"/>
                </a:lnTo>
                <a:lnTo>
                  <a:pt x="58563" y="1917"/>
                </a:lnTo>
                <a:lnTo>
                  <a:pt x="29349" y="1917"/>
                </a:lnTo>
                <a:lnTo>
                  <a:pt x="20888" y="1727"/>
                </a:lnTo>
                <a:lnTo>
                  <a:pt x="13198" y="1249"/>
                </a:lnTo>
                <a:lnTo>
                  <a:pt x="6246" y="626"/>
                </a:lnTo>
                <a:lnTo>
                  <a:pt x="0" y="0"/>
                </a:lnTo>
                <a:close/>
              </a:path>
              <a:path w="59690" h="264159">
                <a:moveTo>
                  <a:pt x="59513" y="261912"/>
                </a:moveTo>
                <a:lnTo>
                  <a:pt x="30276" y="261912"/>
                </a:lnTo>
                <a:lnTo>
                  <a:pt x="38743" y="262104"/>
                </a:lnTo>
                <a:lnTo>
                  <a:pt x="46432" y="262586"/>
                </a:lnTo>
                <a:lnTo>
                  <a:pt x="53381" y="263214"/>
                </a:lnTo>
                <a:lnTo>
                  <a:pt x="59626" y="263842"/>
                </a:lnTo>
                <a:lnTo>
                  <a:pt x="59513" y="261912"/>
                </a:lnTo>
                <a:close/>
              </a:path>
              <a:path w="59690" h="264159">
                <a:moveTo>
                  <a:pt x="58661" y="0"/>
                </a:moveTo>
                <a:lnTo>
                  <a:pt x="52424" y="626"/>
                </a:lnTo>
                <a:lnTo>
                  <a:pt x="45481" y="1249"/>
                </a:lnTo>
                <a:lnTo>
                  <a:pt x="37801" y="1727"/>
                </a:lnTo>
                <a:lnTo>
                  <a:pt x="29349" y="1917"/>
                </a:lnTo>
                <a:lnTo>
                  <a:pt x="58563" y="1917"/>
                </a:lnTo>
                <a:lnTo>
                  <a:pt x="58661" y="0"/>
                </a:lnTo>
                <a:close/>
              </a:path>
            </a:pathLst>
          </a:custGeom>
          <a:solidFill>
            <a:srgbClr val="6D6E71"/>
          </a:solidFill>
        </p:spPr>
        <p:txBody>
          <a:bodyPr wrap="square" lIns="0" tIns="0" rIns="0" bIns="0" rtlCol="0"/>
          <a:lstStyle/>
          <a:p>
            <a:endParaRPr/>
          </a:p>
        </p:txBody>
      </p:sp>
      <p:sp>
        <p:nvSpPr>
          <p:cNvPr id="35" name="bk object 35"/>
          <p:cNvSpPr/>
          <p:nvPr/>
        </p:nvSpPr>
        <p:spPr>
          <a:xfrm>
            <a:off x="11609387" y="6868223"/>
            <a:ext cx="221615" cy="264160"/>
          </a:xfrm>
          <a:custGeom>
            <a:avLst/>
            <a:gdLst/>
            <a:ahLst/>
            <a:cxnLst/>
            <a:rect l="l" t="t" r="r" b="b"/>
            <a:pathLst>
              <a:path w="221615" h="264159">
                <a:moveTo>
                  <a:pt x="4406" y="0"/>
                </a:moveTo>
                <a:lnTo>
                  <a:pt x="4889" y="14792"/>
                </a:lnTo>
                <a:lnTo>
                  <a:pt x="5549" y="32023"/>
                </a:lnTo>
                <a:lnTo>
                  <a:pt x="6153" y="52263"/>
                </a:lnTo>
                <a:lnTo>
                  <a:pt x="6421" y="72816"/>
                </a:lnTo>
                <a:lnTo>
                  <a:pt x="6444" y="77990"/>
                </a:lnTo>
                <a:lnTo>
                  <a:pt x="5823" y="136767"/>
                </a:lnTo>
                <a:lnTo>
                  <a:pt x="3998" y="195046"/>
                </a:lnTo>
                <a:lnTo>
                  <a:pt x="1790" y="240781"/>
                </a:lnTo>
                <a:lnTo>
                  <a:pt x="0" y="263829"/>
                </a:lnTo>
                <a:lnTo>
                  <a:pt x="5346" y="262661"/>
                </a:lnTo>
                <a:lnTo>
                  <a:pt x="11087" y="261899"/>
                </a:lnTo>
                <a:lnTo>
                  <a:pt x="33132" y="261899"/>
                </a:lnTo>
                <a:lnTo>
                  <a:pt x="32425" y="251341"/>
                </a:lnTo>
                <a:lnTo>
                  <a:pt x="31673" y="233086"/>
                </a:lnTo>
                <a:lnTo>
                  <a:pt x="31093" y="206015"/>
                </a:lnTo>
                <a:lnTo>
                  <a:pt x="30772" y="167081"/>
                </a:lnTo>
                <a:lnTo>
                  <a:pt x="30825" y="99979"/>
                </a:lnTo>
                <a:lnTo>
                  <a:pt x="31153" y="77990"/>
                </a:lnTo>
                <a:lnTo>
                  <a:pt x="103048" y="77990"/>
                </a:lnTo>
                <a:lnTo>
                  <a:pt x="38246" y="1917"/>
                </a:lnTo>
                <a:lnTo>
                  <a:pt x="15151" y="1917"/>
                </a:lnTo>
                <a:lnTo>
                  <a:pt x="9779" y="1143"/>
                </a:lnTo>
                <a:lnTo>
                  <a:pt x="4406" y="0"/>
                </a:lnTo>
                <a:close/>
              </a:path>
              <a:path w="221615" h="264159">
                <a:moveTo>
                  <a:pt x="33132" y="261899"/>
                </a:moveTo>
                <a:lnTo>
                  <a:pt x="21818" y="261899"/>
                </a:lnTo>
                <a:lnTo>
                  <a:pt x="27533" y="262661"/>
                </a:lnTo>
                <a:lnTo>
                  <a:pt x="33261" y="263829"/>
                </a:lnTo>
                <a:lnTo>
                  <a:pt x="33132" y="261899"/>
                </a:lnTo>
                <a:close/>
              </a:path>
              <a:path w="221615" h="264159">
                <a:moveTo>
                  <a:pt x="103048" y="77990"/>
                </a:moveTo>
                <a:lnTo>
                  <a:pt x="31153" y="77990"/>
                </a:lnTo>
                <a:lnTo>
                  <a:pt x="63992" y="115160"/>
                </a:lnTo>
                <a:lnTo>
                  <a:pt x="96128" y="152330"/>
                </a:lnTo>
                <a:lnTo>
                  <a:pt x="127545" y="189499"/>
                </a:lnTo>
                <a:lnTo>
                  <a:pt x="158225" y="226665"/>
                </a:lnTo>
                <a:lnTo>
                  <a:pt x="188150" y="263829"/>
                </a:lnTo>
                <a:lnTo>
                  <a:pt x="192443" y="262661"/>
                </a:lnTo>
                <a:lnTo>
                  <a:pt x="197091" y="261899"/>
                </a:lnTo>
                <a:lnTo>
                  <a:pt x="216758" y="261899"/>
                </a:lnTo>
                <a:lnTo>
                  <a:pt x="216663" y="226665"/>
                </a:lnTo>
                <a:lnTo>
                  <a:pt x="216690" y="182016"/>
                </a:lnTo>
                <a:lnTo>
                  <a:pt x="192493" y="182016"/>
                </a:lnTo>
                <a:lnTo>
                  <a:pt x="103048" y="77990"/>
                </a:lnTo>
                <a:close/>
              </a:path>
              <a:path w="221615" h="264159">
                <a:moveTo>
                  <a:pt x="216758" y="261899"/>
                </a:moveTo>
                <a:lnTo>
                  <a:pt x="207098" y="261899"/>
                </a:lnTo>
                <a:lnTo>
                  <a:pt x="211759" y="262661"/>
                </a:lnTo>
                <a:lnTo>
                  <a:pt x="216763" y="263829"/>
                </a:lnTo>
                <a:lnTo>
                  <a:pt x="216758" y="261899"/>
                </a:lnTo>
                <a:close/>
              </a:path>
              <a:path w="221615" h="264159">
                <a:moveTo>
                  <a:pt x="189344" y="0"/>
                </a:moveTo>
                <a:lnTo>
                  <a:pt x="191769" y="72816"/>
                </a:lnTo>
                <a:lnTo>
                  <a:pt x="192273" y="130337"/>
                </a:lnTo>
                <a:lnTo>
                  <a:pt x="192493" y="182016"/>
                </a:lnTo>
                <a:lnTo>
                  <a:pt x="216690" y="182016"/>
                </a:lnTo>
                <a:lnTo>
                  <a:pt x="217404" y="115160"/>
                </a:lnTo>
                <a:lnTo>
                  <a:pt x="218964" y="60400"/>
                </a:lnTo>
                <a:lnTo>
                  <a:pt x="221457" y="1917"/>
                </a:lnTo>
                <a:lnTo>
                  <a:pt x="200088" y="1917"/>
                </a:lnTo>
                <a:lnTo>
                  <a:pt x="194716" y="1143"/>
                </a:lnTo>
                <a:lnTo>
                  <a:pt x="189344" y="0"/>
                </a:lnTo>
                <a:close/>
              </a:path>
              <a:path w="221615" h="264159">
                <a:moveTo>
                  <a:pt x="36614" y="0"/>
                </a:moveTo>
                <a:lnTo>
                  <a:pt x="31242" y="1143"/>
                </a:lnTo>
                <a:lnTo>
                  <a:pt x="25869" y="1917"/>
                </a:lnTo>
                <a:lnTo>
                  <a:pt x="38246" y="1917"/>
                </a:lnTo>
                <a:lnTo>
                  <a:pt x="36614" y="0"/>
                </a:lnTo>
                <a:close/>
              </a:path>
              <a:path w="221615" h="264159">
                <a:moveTo>
                  <a:pt x="221538" y="0"/>
                </a:moveTo>
                <a:lnTo>
                  <a:pt x="216179" y="1143"/>
                </a:lnTo>
                <a:lnTo>
                  <a:pt x="210820" y="1917"/>
                </a:lnTo>
                <a:lnTo>
                  <a:pt x="221457" y="1917"/>
                </a:lnTo>
                <a:lnTo>
                  <a:pt x="221538" y="0"/>
                </a:lnTo>
                <a:close/>
              </a:path>
            </a:pathLst>
          </a:custGeom>
          <a:solidFill>
            <a:srgbClr val="6D6E71"/>
          </a:solidFill>
        </p:spPr>
        <p:txBody>
          <a:bodyPr wrap="square" lIns="0" tIns="0" rIns="0" bIns="0" rtlCol="0"/>
          <a:lstStyle/>
          <a:p>
            <a:endParaRPr/>
          </a:p>
        </p:txBody>
      </p:sp>
      <p:sp>
        <p:nvSpPr>
          <p:cNvPr id="36" name="bk object 36"/>
          <p:cNvSpPr/>
          <p:nvPr/>
        </p:nvSpPr>
        <p:spPr>
          <a:xfrm>
            <a:off x="10668469" y="6868225"/>
            <a:ext cx="189230" cy="264160"/>
          </a:xfrm>
          <a:custGeom>
            <a:avLst/>
            <a:gdLst/>
            <a:ahLst/>
            <a:cxnLst/>
            <a:rect l="l" t="t" r="r" b="b"/>
            <a:pathLst>
              <a:path w="189229" h="264159">
                <a:moveTo>
                  <a:pt x="0" y="0"/>
                </a:moveTo>
                <a:lnTo>
                  <a:pt x="2414" y="49509"/>
                </a:lnTo>
                <a:lnTo>
                  <a:pt x="3238" y="105905"/>
                </a:lnTo>
                <a:lnTo>
                  <a:pt x="3397" y="187786"/>
                </a:lnTo>
                <a:lnTo>
                  <a:pt x="3013" y="214307"/>
                </a:lnTo>
                <a:lnTo>
                  <a:pt x="2223" y="239107"/>
                </a:lnTo>
                <a:lnTo>
                  <a:pt x="965" y="263829"/>
                </a:lnTo>
                <a:lnTo>
                  <a:pt x="14144" y="262578"/>
                </a:lnTo>
                <a:lnTo>
                  <a:pt x="21824" y="262093"/>
                </a:lnTo>
                <a:lnTo>
                  <a:pt x="30276" y="261899"/>
                </a:lnTo>
                <a:lnTo>
                  <a:pt x="59513" y="261899"/>
                </a:lnTo>
                <a:lnTo>
                  <a:pt x="58181" y="239107"/>
                </a:lnTo>
                <a:lnTo>
                  <a:pt x="57207" y="214307"/>
                </a:lnTo>
                <a:lnTo>
                  <a:pt x="56633" y="187786"/>
                </a:lnTo>
                <a:lnTo>
                  <a:pt x="56388" y="157899"/>
                </a:lnTo>
                <a:lnTo>
                  <a:pt x="56311" y="142240"/>
                </a:lnTo>
                <a:lnTo>
                  <a:pt x="116755" y="142240"/>
                </a:lnTo>
                <a:lnTo>
                  <a:pt x="112090" y="133832"/>
                </a:lnTo>
                <a:lnTo>
                  <a:pt x="129558" y="126555"/>
                </a:lnTo>
                <a:lnTo>
                  <a:pt x="61620" y="126555"/>
                </a:lnTo>
                <a:lnTo>
                  <a:pt x="59118" y="126174"/>
                </a:lnTo>
                <a:lnTo>
                  <a:pt x="56261" y="125780"/>
                </a:lnTo>
                <a:lnTo>
                  <a:pt x="56351" y="71882"/>
                </a:lnTo>
                <a:lnTo>
                  <a:pt x="56619" y="45019"/>
                </a:lnTo>
                <a:lnTo>
                  <a:pt x="56959" y="21793"/>
                </a:lnTo>
                <a:lnTo>
                  <a:pt x="152939" y="21793"/>
                </a:lnTo>
                <a:lnTo>
                  <a:pt x="143852" y="12992"/>
                </a:lnTo>
                <a:lnTo>
                  <a:pt x="133951" y="6933"/>
                </a:lnTo>
                <a:lnTo>
                  <a:pt x="121716" y="2914"/>
                </a:lnTo>
                <a:lnTo>
                  <a:pt x="114168" y="1905"/>
                </a:lnTo>
                <a:lnTo>
                  <a:pt x="29324" y="1905"/>
                </a:lnTo>
                <a:lnTo>
                  <a:pt x="20872" y="1714"/>
                </a:lnTo>
                <a:lnTo>
                  <a:pt x="13190" y="1238"/>
                </a:lnTo>
                <a:lnTo>
                  <a:pt x="6244" y="619"/>
                </a:lnTo>
                <a:lnTo>
                  <a:pt x="0" y="0"/>
                </a:lnTo>
                <a:close/>
              </a:path>
              <a:path w="189229" h="264159">
                <a:moveTo>
                  <a:pt x="59513" y="261899"/>
                </a:moveTo>
                <a:lnTo>
                  <a:pt x="30276" y="261899"/>
                </a:lnTo>
                <a:lnTo>
                  <a:pt x="38731" y="262093"/>
                </a:lnTo>
                <a:lnTo>
                  <a:pt x="46418" y="262578"/>
                </a:lnTo>
                <a:lnTo>
                  <a:pt x="59626" y="263829"/>
                </a:lnTo>
                <a:lnTo>
                  <a:pt x="59513" y="261899"/>
                </a:lnTo>
                <a:close/>
              </a:path>
              <a:path w="189229" h="264159">
                <a:moveTo>
                  <a:pt x="116755" y="142240"/>
                </a:moveTo>
                <a:lnTo>
                  <a:pt x="59537" y="142240"/>
                </a:lnTo>
                <a:lnTo>
                  <a:pt x="124002" y="263829"/>
                </a:lnTo>
                <a:lnTo>
                  <a:pt x="140277" y="262578"/>
                </a:lnTo>
                <a:lnTo>
                  <a:pt x="148445" y="262093"/>
                </a:lnTo>
                <a:lnTo>
                  <a:pt x="156552" y="261899"/>
                </a:lnTo>
                <a:lnTo>
                  <a:pt x="187569" y="261899"/>
                </a:lnTo>
                <a:lnTo>
                  <a:pt x="168936" y="231359"/>
                </a:lnTo>
                <a:lnTo>
                  <a:pt x="149218" y="198821"/>
                </a:lnTo>
                <a:lnTo>
                  <a:pt x="130100" y="166289"/>
                </a:lnTo>
                <a:lnTo>
                  <a:pt x="116755" y="142240"/>
                </a:lnTo>
                <a:close/>
              </a:path>
              <a:path w="189229" h="264159">
                <a:moveTo>
                  <a:pt x="187569" y="261899"/>
                </a:moveTo>
                <a:lnTo>
                  <a:pt x="156552" y="261899"/>
                </a:lnTo>
                <a:lnTo>
                  <a:pt x="164601" y="262093"/>
                </a:lnTo>
                <a:lnTo>
                  <a:pt x="172650" y="262578"/>
                </a:lnTo>
                <a:lnTo>
                  <a:pt x="188747" y="263829"/>
                </a:lnTo>
                <a:lnTo>
                  <a:pt x="187569" y="261899"/>
                </a:lnTo>
                <a:close/>
              </a:path>
              <a:path w="189229" h="264159">
                <a:moveTo>
                  <a:pt x="152939" y="21793"/>
                </a:moveTo>
                <a:lnTo>
                  <a:pt x="56959" y="21793"/>
                </a:lnTo>
                <a:lnTo>
                  <a:pt x="82076" y="23274"/>
                </a:lnTo>
                <a:lnTo>
                  <a:pt x="99331" y="29916"/>
                </a:lnTo>
                <a:lnTo>
                  <a:pt x="109307" y="45019"/>
                </a:lnTo>
                <a:lnTo>
                  <a:pt x="112585" y="71882"/>
                </a:lnTo>
                <a:lnTo>
                  <a:pt x="109494" y="95587"/>
                </a:lnTo>
                <a:lnTo>
                  <a:pt x="100209" y="112696"/>
                </a:lnTo>
                <a:lnTo>
                  <a:pt x="84999" y="123066"/>
                </a:lnTo>
                <a:lnTo>
                  <a:pt x="64135" y="126555"/>
                </a:lnTo>
                <a:lnTo>
                  <a:pt x="129558" y="126555"/>
                </a:lnTo>
                <a:lnTo>
                  <a:pt x="135659" y="124014"/>
                </a:lnTo>
                <a:lnTo>
                  <a:pt x="153003" y="108967"/>
                </a:lnTo>
                <a:lnTo>
                  <a:pt x="163689" y="88760"/>
                </a:lnTo>
                <a:lnTo>
                  <a:pt x="167284" y="63461"/>
                </a:lnTo>
                <a:lnTo>
                  <a:pt x="165596" y="47619"/>
                </a:lnTo>
                <a:lnTo>
                  <a:pt x="160907" y="33926"/>
                </a:lnTo>
                <a:lnTo>
                  <a:pt x="153548" y="22383"/>
                </a:lnTo>
                <a:lnTo>
                  <a:pt x="152939" y="21793"/>
                </a:lnTo>
                <a:close/>
              </a:path>
              <a:path w="189229" h="264159">
                <a:moveTo>
                  <a:pt x="81902" y="0"/>
                </a:moveTo>
                <a:lnTo>
                  <a:pt x="65239" y="297"/>
                </a:lnTo>
                <a:lnTo>
                  <a:pt x="39557" y="1607"/>
                </a:lnTo>
                <a:lnTo>
                  <a:pt x="29324" y="1905"/>
                </a:lnTo>
                <a:lnTo>
                  <a:pt x="114168" y="1905"/>
                </a:lnTo>
                <a:lnTo>
                  <a:pt x="105062" y="686"/>
                </a:lnTo>
                <a:lnTo>
                  <a:pt x="81902" y="0"/>
                </a:lnTo>
                <a:close/>
              </a:path>
            </a:pathLst>
          </a:custGeom>
          <a:solidFill>
            <a:srgbClr val="6D6E71"/>
          </a:solidFill>
        </p:spPr>
        <p:txBody>
          <a:bodyPr wrap="square" lIns="0" tIns="0" rIns="0" bIns="0" rtlCol="0"/>
          <a:lstStyle/>
          <a:p>
            <a:endParaRPr/>
          </a:p>
        </p:txBody>
      </p:sp>
      <p:sp>
        <p:nvSpPr>
          <p:cNvPr id="37" name="bk object 37"/>
          <p:cNvSpPr/>
          <p:nvPr/>
        </p:nvSpPr>
        <p:spPr>
          <a:xfrm>
            <a:off x="11880481" y="6866311"/>
            <a:ext cx="228600" cy="266065"/>
          </a:xfrm>
          <a:custGeom>
            <a:avLst/>
            <a:gdLst/>
            <a:ahLst/>
            <a:cxnLst/>
            <a:rect l="l" t="t" r="r" b="b"/>
            <a:pathLst>
              <a:path w="228600" h="266065">
                <a:moveTo>
                  <a:pt x="100990" y="0"/>
                </a:moveTo>
                <a:lnTo>
                  <a:pt x="84146" y="47004"/>
                </a:lnTo>
                <a:lnTo>
                  <a:pt x="65141" y="98206"/>
                </a:lnTo>
                <a:lnTo>
                  <a:pt x="45599" y="149642"/>
                </a:lnTo>
                <a:lnTo>
                  <a:pt x="27145" y="197352"/>
                </a:lnTo>
                <a:lnTo>
                  <a:pt x="11403" y="237374"/>
                </a:lnTo>
                <a:lnTo>
                  <a:pt x="0" y="265747"/>
                </a:lnTo>
                <a:lnTo>
                  <a:pt x="6781" y="264985"/>
                </a:lnTo>
                <a:lnTo>
                  <a:pt x="12153" y="263817"/>
                </a:lnTo>
                <a:lnTo>
                  <a:pt x="35226" y="263817"/>
                </a:lnTo>
                <a:lnTo>
                  <a:pt x="40371" y="245070"/>
                </a:lnTo>
                <a:lnTo>
                  <a:pt x="47036" y="223373"/>
                </a:lnTo>
                <a:lnTo>
                  <a:pt x="54236" y="201753"/>
                </a:lnTo>
                <a:lnTo>
                  <a:pt x="61518" y="181305"/>
                </a:lnTo>
                <a:lnTo>
                  <a:pt x="76785" y="181090"/>
                </a:lnTo>
                <a:lnTo>
                  <a:pt x="194368" y="181090"/>
                </a:lnTo>
                <a:lnTo>
                  <a:pt x="183446" y="152298"/>
                </a:lnTo>
                <a:lnTo>
                  <a:pt x="72326" y="152298"/>
                </a:lnTo>
                <a:lnTo>
                  <a:pt x="84744" y="117560"/>
                </a:lnTo>
                <a:lnTo>
                  <a:pt x="91895" y="97802"/>
                </a:lnTo>
                <a:lnTo>
                  <a:pt x="96492" y="85665"/>
                </a:lnTo>
                <a:lnTo>
                  <a:pt x="101244" y="73786"/>
                </a:lnTo>
                <a:lnTo>
                  <a:pt x="154538" y="73786"/>
                </a:lnTo>
                <a:lnTo>
                  <a:pt x="144368" y="45623"/>
                </a:lnTo>
                <a:lnTo>
                  <a:pt x="128849" y="1917"/>
                </a:lnTo>
                <a:lnTo>
                  <a:pt x="109943" y="1917"/>
                </a:lnTo>
                <a:lnTo>
                  <a:pt x="105651" y="761"/>
                </a:lnTo>
                <a:lnTo>
                  <a:pt x="100990" y="0"/>
                </a:lnTo>
                <a:close/>
              </a:path>
              <a:path w="228600" h="266065">
                <a:moveTo>
                  <a:pt x="35226" y="263817"/>
                </a:moveTo>
                <a:lnTo>
                  <a:pt x="23609" y="263817"/>
                </a:lnTo>
                <a:lnTo>
                  <a:pt x="28968" y="264985"/>
                </a:lnTo>
                <a:lnTo>
                  <a:pt x="34696" y="265747"/>
                </a:lnTo>
                <a:lnTo>
                  <a:pt x="35226" y="263817"/>
                </a:lnTo>
                <a:close/>
              </a:path>
              <a:path w="228600" h="266065">
                <a:moveTo>
                  <a:pt x="194368" y="181090"/>
                </a:moveTo>
                <a:lnTo>
                  <a:pt x="122381" y="181090"/>
                </a:lnTo>
                <a:lnTo>
                  <a:pt x="139255" y="181305"/>
                </a:lnTo>
                <a:lnTo>
                  <a:pt x="146281" y="201810"/>
                </a:lnTo>
                <a:lnTo>
                  <a:pt x="153506" y="223526"/>
                </a:lnTo>
                <a:lnTo>
                  <a:pt x="160467" y="245241"/>
                </a:lnTo>
                <a:lnTo>
                  <a:pt x="166700" y="265747"/>
                </a:lnTo>
                <a:lnTo>
                  <a:pt x="181889" y="264496"/>
                </a:lnTo>
                <a:lnTo>
                  <a:pt x="189517" y="264011"/>
                </a:lnTo>
                <a:lnTo>
                  <a:pt x="197078" y="263817"/>
                </a:lnTo>
                <a:lnTo>
                  <a:pt x="227763" y="263817"/>
                </a:lnTo>
                <a:lnTo>
                  <a:pt x="213749" y="230468"/>
                </a:lnTo>
                <a:lnTo>
                  <a:pt x="197183" y="188513"/>
                </a:lnTo>
                <a:lnTo>
                  <a:pt x="194368" y="181090"/>
                </a:lnTo>
                <a:close/>
              </a:path>
              <a:path w="228600" h="266065">
                <a:moveTo>
                  <a:pt x="227763" y="263817"/>
                </a:moveTo>
                <a:lnTo>
                  <a:pt x="197078" y="263817"/>
                </a:lnTo>
                <a:lnTo>
                  <a:pt x="204618" y="264011"/>
                </a:lnTo>
                <a:lnTo>
                  <a:pt x="212293" y="264496"/>
                </a:lnTo>
                <a:lnTo>
                  <a:pt x="228574" y="265747"/>
                </a:lnTo>
                <a:lnTo>
                  <a:pt x="227763" y="263817"/>
                </a:lnTo>
                <a:close/>
              </a:path>
              <a:path w="228600" h="266065">
                <a:moveTo>
                  <a:pt x="154538" y="73786"/>
                </a:moveTo>
                <a:lnTo>
                  <a:pt x="101244" y="73786"/>
                </a:lnTo>
                <a:lnTo>
                  <a:pt x="109822" y="96907"/>
                </a:lnTo>
                <a:lnTo>
                  <a:pt x="118949" y="122648"/>
                </a:lnTo>
                <a:lnTo>
                  <a:pt x="126202" y="143558"/>
                </a:lnTo>
                <a:lnTo>
                  <a:pt x="129158" y="152184"/>
                </a:lnTo>
                <a:lnTo>
                  <a:pt x="72326" y="152298"/>
                </a:lnTo>
                <a:lnTo>
                  <a:pt x="183446" y="152298"/>
                </a:lnTo>
                <a:lnTo>
                  <a:pt x="179609" y="142184"/>
                </a:lnTo>
                <a:lnTo>
                  <a:pt x="161760" y="93786"/>
                </a:lnTo>
                <a:lnTo>
                  <a:pt x="154538" y="73786"/>
                </a:lnTo>
                <a:close/>
              </a:path>
              <a:path w="228600" h="266065">
                <a:moveTo>
                  <a:pt x="128168" y="0"/>
                </a:moveTo>
                <a:lnTo>
                  <a:pt x="123532" y="761"/>
                </a:lnTo>
                <a:lnTo>
                  <a:pt x="119227" y="1917"/>
                </a:lnTo>
                <a:lnTo>
                  <a:pt x="128849" y="1917"/>
                </a:lnTo>
                <a:lnTo>
                  <a:pt x="128168" y="0"/>
                </a:lnTo>
                <a:close/>
              </a:path>
            </a:pathLst>
          </a:custGeom>
          <a:solidFill>
            <a:srgbClr val="6D6E71"/>
          </a:solidFill>
        </p:spPr>
        <p:txBody>
          <a:bodyPr wrap="square" lIns="0" tIns="0" rIns="0" bIns="0" rtlCol="0"/>
          <a:lstStyle/>
          <a:p>
            <a:endParaRPr/>
          </a:p>
        </p:txBody>
      </p:sp>
      <p:sp>
        <p:nvSpPr>
          <p:cNvPr id="2" name="Holder 2"/>
          <p:cNvSpPr>
            <a:spLocks noGrp="1"/>
          </p:cNvSpPr>
          <p:nvPr>
            <p:ph type="title"/>
          </p:nvPr>
        </p:nvSpPr>
        <p:spPr>
          <a:xfrm>
            <a:off x="1500149" y="409244"/>
            <a:ext cx="9585401" cy="1019175"/>
          </a:xfrm>
          <a:prstGeom prst="rect">
            <a:avLst/>
          </a:prstGeom>
        </p:spPr>
        <p:txBody>
          <a:bodyPr wrap="square" lIns="0" tIns="0" rIns="0" bIns="0">
            <a:spAutoFit/>
          </a:bodyPr>
          <a:lstStyle>
            <a:lvl1pPr>
              <a:defRPr sz="2900" b="0" i="0">
                <a:solidFill>
                  <a:srgbClr val="8E0C3A"/>
                </a:solidFill>
                <a:latin typeface="Arial"/>
                <a:cs typeface="Arial"/>
              </a:defRPr>
            </a:lvl1pPr>
          </a:lstStyle>
          <a:p>
            <a:endParaRPr/>
          </a:p>
        </p:txBody>
      </p:sp>
      <p:sp>
        <p:nvSpPr>
          <p:cNvPr id="3" name="Holder 3"/>
          <p:cNvSpPr>
            <a:spLocks noGrp="1"/>
          </p:cNvSpPr>
          <p:nvPr>
            <p:ph type="body" idx="1"/>
          </p:nvPr>
        </p:nvSpPr>
        <p:spPr>
          <a:xfrm>
            <a:off x="527328" y="1804149"/>
            <a:ext cx="11531043" cy="3310254"/>
          </a:xfrm>
          <a:prstGeom prst="rect">
            <a:avLst/>
          </a:prstGeom>
        </p:spPr>
        <p:txBody>
          <a:bodyPr wrap="square" lIns="0" tIns="0" rIns="0" bIns="0">
            <a:spAutoFit/>
          </a:bodyPr>
          <a:lstStyle>
            <a:lvl1pPr>
              <a:defRPr sz="2500" b="0" i="0">
                <a:solidFill>
                  <a:srgbClr val="6D6E71"/>
                </a:solidFill>
                <a:latin typeface="Arial"/>
                <a:cs typeface="Arial"/>
              </a:defRPr>
            </a:lvl1pPr>
          </a:lstStyle>
          <a:p>
            <a:endParaRPr/>
          </a:p>
        </p:txBody>
      </p:sp>
      <p:sp>
        <p:nvSpPr>
          <p:cNvPr id="4" name="Holder 4"/>
          <p:cNvSpPr>
            <a:spLocks noGrp="1"/>
          </p:cNvSpPr>
          <p:nvPr>
            <p:ph type="ftr" sz="quarter" idx="5"/>
          </p:nvPr>
        </p:nvSpPr>
        <p:spPr>
          <a:xfrm>
            <a:off x="4279138" y="7033450"/>
            <a:ext cx="4027424" cy="378142"/>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29285" y="7033450"/>
            <a:ext cx="2894711" cy="378142"/>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7/3/18</a:t>
            </a:fld>
            <a:endParaRPr lang="en-US"/>
          </a:p>
        </p:txBody>
      </p:sp>
      <p:sp>
        <p:nvSpPr>
          <p:cNvPr id="6" name="Holder 6"/>
          <p:cNvSpPr>
            <a:spLocks noGrp="1"/>
          </p:cNvSpPr>
          <p:nvPr>
            <p:ph type="sldNum" sz="quarter" idx="7"/>
          </p:nvPr>
        </p:nvSpPr>
        <p:spPr>
          <a:xfrm>
            <a:off x="12226543" y="7186548"/>
            <a:ext cx="305434" cy="215900"/>
          </a:xfrm>
          <a:prstGeom prst="rect">
            <a:avLst/>
          </a:prstGeom>
        </p:spPr>
        <p:txBody>
          <a:bodyPr wrap="square" lIns="0" tIns="0" rIns="0" bIns="0">
            <a:spAutoFit/>
          </a:bodyPr>
          <a:lstStyle>
            <a:lvl1pPr>
              <a:defRPr sz="1500" b="0" i="0">
                <a:solidFill>
                  <a:schemeClr val="tx1"/>
                </a:solidFill>
                <a:latin typeface="Arial"/>
                <a:cs typeface="Arial"/>
              </a:defRPr>
            </a:lvl1pPr>
          </a:lstStyle>
          <a:p>
            <a:pPr marL="151765">
              <a:lnSpc>
                <a:spcPts val="1620"/>
              </a:lnSpc>
            </a:pPr>
            <a:fld id="{81D60167-4931-47E6-BA6A-407CBD079E47}" type="slidenum">
              <a:rPr spc="165" dirty="0"/>
              <a:pPr marL="151765">
                <a:lnSpc>
                  <a:spcPts val="1620"/>
                </a:lnSpc>
              </a:pPr>
              <a:t>‹#›</a:t>
            </a:fld>
            <a:endParaRPr spc="165"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5" Type="http://schemas.openxmlformats.org/officeDocument/2006/relationships/image" Target="../media/image5.jpe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8.jpeg"/><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2.jpeg"/><Relationship Id="rId5" Type="http://schemas.openxmlformats.org/officeDocument/2006/relationships/image" Target="../media/image19.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jpeg"/><Relationship Id="rId5"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1.gif"/></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jpe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jpeg"/><Relationship Id="rId5" Type="http://schemas.openxmlformats.org/officeDocument/2006/relationships/image" Target="../media/image22.png"/><Relationship Id="rId6"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4.jpeg"/><Relationship Id="rId5"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jpeg"/><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 Id="rId3" Type="http://schemas.openxmlformats.org/officeDocument/2006/relationships/image" Target="../media/image1.jpe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2.jpeg"/><Relationship Id="rId5" Type="http://schemas.openxmlformats.org/officeDocument/2006/relationships/image" Target="../media/image26.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8.jpeg"/><Relationship Id="rId5" Type="http://schemas.openxmlformats.org/officeDocument/2006/relationships/image" Target="../media/image29.jpeg"/><Relationship Id="rId6" Type="http://schemas.openxmlformats.org/officeDocument/2006/relationships/image" Target="../media/image30.jpe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33.jpeg"/><Relationship Id="rId10"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34.jpeg"/><Relationship Id="rId5" Type="http://schemas.openxmlformats.org/officeDocument/2006/relationships/image" Target="../media/image12.jpeg"/><Relationship Id="rId6" Type="http://schemas.openxmlformats.org/officeDocument/2006/relationships/image" Target="../media/image35.png"/><Relationship Id="rId7" Type="http://schemas.openxmlformats.org/officeDocument/2006/relationships/image" Target="../media/image36.jpeg"/><Relationship Id="rId8" Type="http://schemas.openxmlformats.org/officeDocument/2006/relationships/image" Target="../media/image37.png"/><Relationship Id="rId9" Type="http://schemas.openxmlformats.org/officeDocument/2006/relationships/image" Target="../media/image38.jpe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34.jpeg"/><Relationship Id="rId5" Type="http://schemas.openxmlformats.org/officeDocument/2006/relationships/image" Target="../media/image12.jpeg"/><Relationship Id="rId6" Type="http://schemas.openxmlformats.org/officeDocument/2006/relationships/image" Target="../media/image39.jpeg"/><Relationship Id="rId7" Type="http://schemas.openxmlformats.org/officeDocument/2006/relationships/image" Target="../media/image35.png"/><Relationship Id="rId8" Type="http://schemas.openxmlformats.org/officeDocument/2006/relationships/image" Target="../media/image36.jpeg"/><Relationship Id="rId9" Type="http://schemas.openxmlformats.org/officeDocument/2006/relationships/image" Target="../media/image38.jpeg"/><Relationship Id="rId10" Type="http://schemas.openxmlformats.org/officeDocument/2006/relationships/image" Target="../media/image40.png"/><Relationship Id="rId11" Type="http://schemas.openxmlformats.org/officeDocument/2006/relationships/image" Target="../media/image29.jpe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41.jpeg"/><Relationship Id="rId5" Type="http://schemas.openxmlformats.org/officeDocument/2006/relationships/image" Target="../media/image12.jpeg"/><Relationship Id="rId6" Type="http://schemas.openxmlformats.org/officeDocument/2006/relationships/image" Target="../media/image42.jpeg"/><Relationship Id="rId7" Type="http://schemas.openxmlformats.org/officeDocument/2006/relationships/image" Target="../media/image43.png"/><Relationship Id="rId8" Type="http://schemas.openxmlformats.org/officeDocument/2006/relationships/image" Target="../media/image44.png"/><Relationship Id="rId9"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46.jpeg"/><Relationship Id="rId5" Type="http://schemas.openxmlformats.org/officeDocument/2006/relationships/image" Target="../media/image12.jpeg"/><Relationship Id="rId6" Type="http://schemas.openxmlformats.org/officeDocument/2006/relationships/image" Target="../media/image47.jpeg"/><Relationship Id="rId7" Type="http://schemas.openxmlformats.org/officeDocument/2006/relationships/image" Target="../media/image48.png"/><Relationship Id="rId8" Type="http://schemas.openxmlformats.org/officeDocument/2006/relationships/image" Target="../media/image49.png"/><Relationship Id="rId9" Type="http://schemas.openxmlformats.org/officeDocument/2006/relationships/image" Target="../media/image50.png"/><Relationship Id="rId10"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8.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1.jpeg"/><Relationship Id="rId5" Type="http://schemas.openxmlformats.org/officeDocument/2006/relationships/image" Target="../media/image12.jpeg"/><Relationship Id="rId6" Type="http://schemas.openxmlformats.org/officeDocument/2006/relationships/image" Target="../media/image53.jpeg"/><Relationship Id="rId7" Type="http://schemas.openxmlformats.org/officeDocument/2006/relationships/image" Target="../media/image54.png"/><Relationship Id="rId8" Type="http://schemas.openxmlformats.org/officeDocument/2006/relationships/image" Target="../media/image55.png"/><Relationship Id="rId9" Type="http://schemas.openxmlformats.org/officeDocument/2006/relationships/image" Target="../media/image56.png"/><Relationship Id="rId10" Type="http://schemas.openxmlformats.org/officeDocument/2006/relationships/image" Target="../media/image57.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58.jpeg"/><Relationship Id="rId5" Type="http://schemas.openxmlformats.org/officeDocument/2006/relationships/image" Target="../media/image12.jpeg"/><Relationship Id="rId6" Type="http://schemas.openxmlformats.org/officeDocument/2006/relationships/image" Target="../media/image59.jpeg"/><Relationship Id="rId7" Type="http://schemas.openxmlformats.org/officeDocument/2006/relationships/image" Target="../media/image35.png"/><Relationship Id="rId8" Type="http://schemas.openxmlformats.org/officeDocument/2006/relationships/image" Target="../media/image55.png"/><Relationship Id="rId9" Type="http://schemas.openxmlformats.org/officeDocument/2006/relationships/image" Target="../media/image60.png"/><Relationship Id="rId10" Type="http://schemas.openxmlformats.org/officeDocument/2006/relationships/image" Target="../media/image61.jpe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62.jpeg"/><Relationship Id="rId5" Type="http://schemas.openxmlformats.org/officeDocument/2006/relationships/image" Target="../media/image12.jpeg"/><Relationship Id="rId6" Type="http://schemas.openxmlformats.org/officeDocument/2006/relationships/image" Target="../media/image63.jpeg"/><Relationship Id="rId7" Type="http://schemas.openxmlformats.org/officeDocument/2006/relationships/image" Target="../media/image64.jpeg"/><Relationship Id="rId8" Type="http://schemas.openxmlformats.org/officeDocument/2006/relationships/image" Target="../media/image29.jpeg"/><Relationship Id="rId9" Type="http://schemas.openxmlformats.org/officeDocument/2006/relationships/image" Target="../media/image65.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12.jpeg"/></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image" Target="../media/image66.jpeg"/></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67.jpeg"/><Relationship Id="rId5"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68.jpeg"/><Relationship Id="rId5"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69.jpeg"/><Relationship Id="rId5"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6.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70.jpeg"/><Relationship Id="rId5"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7.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71.jpeg"/><Relationship Id="rId5"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8.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72.jpeg"/><Relationship Id="rId5"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9.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73.jpeg"/><Relationship Id="rId5"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40.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1.jpeg"/><Relationship Id="rId1" Type="http://schemas.openxmlformats.org/officeDocument/2006/relationships/slideLayout" Target="../slideLayouts/slideLayout2.xml"/><Relationship Id="rId2" Type="http://schemas.openxmlformats.org/officeDocument/2006/relationships/image" Target="../media/image74.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3.png"/><Relationship Id="rId5" Type="http://schemas.openxmlformats.org/officeDocument/2006/relationships/image" Target="../media/image12.jpeg"/><Relationship Id="rId6" Type="http://schemas.openxmlformats.org/officeDocument/2006/relationships/image" Target="../media/image1.jpeg"/><Relationship Id="rId1" Type="http://schemas.microsoft.com/office/2007/relationships/media" Target="../media/media1.mp4"/><Relationship Id="rId2" Type="http://schemas.openxmlformats.org/officeDocument/2006/relationships/video" Target="../media/media1.mp4"/></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xml"/><Relationship Id="rId3" Type="http://schemas.openxmlformats.org/officeDocument/2006/relationships/image" Target="../media/image12.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4.png"/><Relationship Id="rId3"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2.jpeg"/><Relationship Id="rId5" Type="http://schemas.openxmlformats.org/officeDocument/2006/relationships/image" Target="../media/image16.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jpeg"/><Relationship Id="rId1" Type="http://schemas.openxmlformats.org/officeDocument/2006/relationships/slideLayout" Target="../slideLayouts/slideLayout2.xml"/><Relationship Id="rId2"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2"/>
            <a:ext cx="6791528" cy="620638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7987474" y="2058631"/>
            <a:ext cx="4516120" cy="0"/>
          </a:xfrm>
          <a:custGeom>
            <a:avLst/>
            <a:gdLst/>
            <a:ahLst/>
            <a:cxnLst/>
            <a:rect l="l" t="t" r="r" b="b"/>
            <a:pathLst>
              <a:path w="4516120">
                <a:moveTo>
                  <a:pt x="4515789" y="0"/>
                </a:moveTo>
                <a:lnTo>
                  <a:pt x="0" y="0"/>
                </a:lnTo>
              </a:path>
            </a:pathLst>
          </a:custGeom>
          <a:ln w="33020">
            <a:solidFill>
              <a:srgbClr val="C27D85"/>
            </a:solidFill>
            <a:prstDash val="dash"/>
          </a:ln>
        </p:spPr>
        <p:txBody>
          <a:bodyPr wrap="square" lIns="0" tIns="0" rIns="0" bIns="0" rtlCol="0"/>
          <a:lstStyle/>
          <a:p>
            <a:endParaRPr/>
          </a:p>
        </p:txBody>
      </p:sp>
      <p:sp>
        <p:nvSpPr>
          <p:cNvPr id="4" name="object 4"/>
          <p:cNvSpPr/>
          <p:nvPr/>
        </p:nvSpPr>
        <p:spPr>
          <a:xfrm>
            <a:off x="12569190" y="2058631"/>
            <a:ext cx="0" cy="0"/>
          </a:xfrm>
          <a:custGeom>
            <a:avLst/>
            <a:gdLst/>
            <a:ahLst/>
            <a:cxnLst/>
            <a:rect l="l" t="t" r="r" b="b"/>
            <a:pathLst>
              <a:path>
                <a:moveTo>
                  <a:pt x="0" y="0"/>
                </a:moveTo>
                <a:lnTo>
                  <a:pt x="0" y="0"/>
                </a:lnTo>
              </a:path>
            </a:pathLst>
          </a:custGeom>
          <a:ln w="33020">
            <a:solidFill>
              <a:srgbClr val="C27D85"/>
            </a:solidFill>
          </a:ln>
        </p:spPr>
        <p:txBody>
          <a:bodyPr wrap="square" lIns="0" tIns="0" rIns="0" bIns="0" rtlCol="0"/>
          <a:lstStyle/>
          <a:p>
            <a:endParaRPr/>
          </a:p>
        </p:txBody>
      </p:sp>
      <p:sp>
        <p:nvSpPr>
          <p:cNvPr id="5" name="object 5"/>
          <p:cNvSpPr/>
          <p:nvPr/>
        </p:nvSpPr>
        <p:spPr>
          <a:xfrm>
            <a:off x="7954505" y="2058631"/>
            <a:ext cx="0" cy="0"/>
          </a:xfrm>
          <a:custGeom>
            <a:avLst/>
            <a:gdLst/>
            <a:ahLst/>
            <a:cxnLst/>
            <a:rect l="l" t="t" r="r" b="b"/>
            <a:pathLst>
              <a:path>
                <a:moveTo>
                  <a:pt x="0" y="0"/>
                </a:moveTo>
                <a:lnTo>
                  <a:pt x="0" y="0"/>
                </a:lnTo>
              </a:path>
            </a:pathLst>
          </a:custGeom>
          <a:ln w="33020">
            <a:solidFill>
              <a:srgbClr val="C27D85"/>
            </a:solidFill>
          </a:ln>
        </p:spPr>
        <p:txBody>
          <a:bodyPr wrap="square" lIns="0" tIns="0" rIns="0" bIns="0" rtlCol="0"/>
          <a:lstStyle/>
          <a:p>
            <a:endParaRPr/>
          </a:p>
        </p:txBody>
      </p:sp>
      <p:sp>
        <p:nvSpPr>
          <p:cNvPr id="6" name="object 6"/>
          <p:cNvSpPr txBox="1">
            <a:spLocks noGrp="1"/>
          </p:cNvSpPr>
          <p:nvPr>
            <p:ph type="title"/>
          </p:nvPr>
        </p:nvSpPr>
        <p:spPr>
          <a:xfrm>
            <a:off x="5429262" y="244475"/>
            <a:ext cx="6648450" cy="792480"/>
          </a:xfrm>
          <a:prstGeom prst="rect">
            <a:avLst/>
          </a:prstGeom>
        </p:spPr>
        <p:txBody>
          <a:bodyPr vert="horz" wrap="square" lIns="0" tIns="0" rIns="0" bIns="0" rtlCol="0">
            <a:spAutoFit/>
          </a:bodyPr>
          <a:lstStyle/>
          <a:p>
            <a:pPr marL="12700">
              <a:lnSpc>
                <a:spcPct val="100000"/>
              </a:lnSpc>
            </a:pPr>
            <a:r>
              <a:rPr sz="5200" spc="-420" dirty="0">
                <a:solidFill>
                  <a:srgbClr val="8A8C8E"/>
                </a:solidFill>
              </a:rPr>
              <a:t>Christina’s </a:t>
            </a:r>
            <a:r>
              <a:rPr sz="5200" spc="-484" dirty="0">
                <a:solidFill>
                  <a:srgbClr val="8A8C8E"/>
                </a:solidFill>
              </a:rPr>
              <a:t>Training</a:t>
            </a:r>
            <a:r>
              <a:rPr sz="5200" spc="175" dirty="0">
                <a:solidFill>
                  <a:srgbClr val="8A8C8E"/>
                </a:solidFill>
              </a:rPr>
              <a:t> </a:t>
            </a:r>
            <a:r>
              <a:rPr sz="5200" spc="-530" dirty="0">
                <a:solidFill>
                  <a:srgbClr val="8A8C8E"/>
                </a:solidFill>
              </a:rPr>
              <a:t>Session</a:t>
            </a:r>
            <a:endParaRPr sz="5200"/>
          </a:p>
        </p:txBody>
      </p:sp>
      <p:sp>
        <p:nvSpPr>
          <p:cNvPr id="7" name="object 7"/>
          <p:cNvSpPr/>
          <p:nvPr/>
        </p:nvSpPr>
        <p:spPr>
          <a:xfrm>
            <a:off x="8155533" y="3691783"/>
            <a:ext cx="2759875" cy="2633624"/>
          </a:xfrm>
          <a:prstGeom prst="rect">
            <a:avLst/>
          </a:prstGeom>
          <a:blipFill>
            <a:blip r:embed="rId3" cstate="print"/>
            <a:stretch>
              <a:fillRect/>
            </a:stretch>
          </a:blipFill>
        </p:spPr>
        <p:txBody>
          <a:bodyPr wrap="square" lIns="0" tIns="0" rIns="0" bIns="0" rtlCol="0"/>
          <a:lstStyle/>
          <a:p>
            <a:endParaRPr/>
          </a:p>
        </p:txBody>
      </p:sp>
      <p:sp>
        <p:nvSpPr>
          <p:cNvPr id="8" name="object 8"/>
          <p:cNvSpPr txBox="1"/>
          <p:nvPr/>
        </p:nvSpPr>
        <p:spPr>
          <a:xfrm>
            <a:off x="7934299" y="2822270"/>
            <a:ext cx="3593465" cy="527685"/>
          </a:xfrm>
          <a:prstGeom prst="rect">
            <a:avLst/>
          </a:prstGeom>
        </p:spPr>
        <p:txBody>
          <a:bodyPr vert="horz" wrap="square" lIns="0" tIns="0" rIns="0" bIns="0" rtlCol="0">
            <a:spAutoFit/>
          </a:bodyPr>
          <a:lstStyle/>
          <a:p>
            <a:pPr marL="12700">
              <a:lnSpc>
                <a:spcPct val="100000"/>
              </a:lnSpc>
            </a:pPr>
            <a:r>
              <a:rPr sz="3400" spc="90" dirty="0">
                <a:solidFill>
                  <a:srgbClr val="6D6E71"/>
                </a:solidFill>
                <a:latin typeface="Arial"/>
                <a:cs typeface="Arial"/>
              </a:rPr>
              <a:t>Pure </a:t>
            </a:r>
            <a:r>
              <a:rPr sz="3400" spc="30" dirty="0">
                <a:solidFill>
                  <a:srgbClr val="6D6E71"/>
                </a:solidFill>
                <a:latin typeface="Arial"/>
                <a:cs typeface="Arial"/>
              </a:rPr>
              <a:t>Vino</a:t>
            </a:r>
            <a:r>
              <a:rPr sz="3400" spc="425" dirty="0">
                <a:solidFill>
                  <a:srgbClr val="6D6E71"/>
                </a:solidFill>
                <a:latin typeface="Arial"/>
                <a:cs typeface="Arial"/>
              </a:rPr>
              <a:t> </a:t>
            </a:r>
            <a:r>
              <a:rPr sz="3400" spc="145" dirty="0">
                <a:solidFill>
                  <a:srgbClr val="6D6E71"/>
                </a:solidFill>
                <a:latin typeface="Arial"/>
                <a:cs typeface="Arial"/>
              </a:rPr>
              <a:t>Luxury</a:t>
            </a:r>
            <a:endParaRPr sz="3400">
              <a:latin typeface="Arial"/>
              <a:cs typeface="Arial"/>
            </a:endParaRPr>
          </a:p>
        </p:txBody>
      </p:sp>
      <p:sp>
        <p:nvSpPr>
          <p:cNvPr id="9" name="object 9"/>
          <p:cNvSpPr/>
          <p:nvPr/>
        </p:nvSpPr>
        <p:spPr>
          <a:xfrm>
            <a:off x="7946999" y="2155444"/>
            <a:ext cx="1999780" cy="670560"/>
          </a:xfrm>
          <a:prstGeom prst="rect">
            <a:avLst/>
          </a:prstGeom>
          <a:blipFill>
            <a:blip r:embed="rId4" cstate="print"/>
            <a:stretch>
              <a:fillRect/>
            </a:stretch>
          </a:blipFill>
        </p:spPr>
        <p:txBody>
          <a:bodyPr wrap="square" lIns="0" tIns="0" rIns="0" bIns="0" rtlCol="0"/>
          <a:lstStyle/>
          <a:p>
            <a:endParaRPr/>
          </a:p>
        </p:txBody>
      </p:sp>
      <p:sp>
        <p:nvSpPr>
          <p:cNvPr id="10" name="object 10"/>
          <p:cNvSpPr/>
          <p:nvPr/>
        </p:nvSpPr>
        <p:spPr>
          <a:xfrm>
            <a:off x="0" y="6197701"/>
            <a:ext cx="12585700" cy="0"/>
          </a:xfrm>
          <a:custGeom>
            <a:avLst/>
            <a:gdLst/>
            <a:ahLst/>
            <a:cxnLst/>
            <a:rect l="l" t="t" r="r" b="b"/>
            <a:pathLst>
              <a:path w="12585700">
                <a:moveTo>
                  <a:pt x="0" y="0"/>
                </a:moveTo>
                <a:lnTo>
                  <a:pt x="12585700" y="0"/>
                </a:lnTo>
              </a:path>
            </a:pathLst>
          </a:custGeom>
          <a:ln w="35382">
            <a:solidFill>
              <a:srgbClr val="C6D3DB"/>
            </a:solidFill>
          </a:ln>
        </p:spPr>
        <p:txBody>
          <a:bodyPr wrap="square" lIns="0" tIns="0" rIns="0" bIns="0" rtlCol="0"/>
          <a:lstStyle/>
          <a:p>
            <a:endParaRPr/>
          </a:p>
        </p:txBody>
      </p:sp>
      <p:sp>
        <p:nvSpPr>
          <p:cNvPr id="11" name="object 11"/>
          <p:cNvSpPr/>
          <p:nvPr/>
        </p:nvSpPr>
        <p:spPr>
          <a:xfrm>
            <a:off x="0" y="6774154"/>
            <a:ext cx="12585700" cy="0"/>
          </a:xfrm>
          <a:custGeom>
            <a:avLst/>
            <a:gdLst/>
            <a:ahLst/>
            <a:cxnLst/>
            <a:rect l="l" t="t" r="r" b="b"/>
            <a:pathLst>
              <a:path w="12585700">
                <a:moveTo>
                  <a:pt x="0" y="0"/>
                </a:moveTo>
                <a:lnTo>
                  <a:pt x="12585700" y="0"/>
                </a:lnTo>
              </a:path>
            </a:pathLst>
          </a:custGeom>
          <a:ln w="35382">
            <a:solidFill>
              <a:srgbClr val="C6D3DB"/>
            </a:solidFill>
          </a:ln>
        </p:spPr>
        <p:txBody>
          <a:bodyPr wrap="square" lIns="0" tIns="0" rIns="0" bIns="0" rtlCol="0"/>
          <a:lstStyle/>
          <a:p>
            <a:endParaRPr/>
          </a:p>
        </p:txBody>
      </p:sp>
      <p:sp>
        <p:nvSpPr>
          <p:cNvPr id="12" name="object 12"/>
          <p:cNvSpPr/>
          <p:nvPr/>
        </p:nvSpPr>
        <p:spPr>
          <a:xfrm>
            <a:off x="0" y="6245707"/>
            <a:ext cx="12585700" cy="485279"/>
          </a:xfrm>
          <a:prstGeom prst="rect">
            <a:avLst/>
          </a:prstGeom>
          <a:blipFill>
            <a:blip r:embed="rId5" cstate="print"/>
            <a:stretch>
              <a:fillRect/>
            </a:stretch>
          </a:blipFill>
        </p:spPr>
        <p:txBody>
          <a:bodyPr wrap="square" lIns="0" tIns="0" rIns="0" bIns="0" rtlCol="0"/>
          <a:lstStyle/>
          <a:p>
            <a:endParaRPr/>
          </a:p>
        </p:txBody>
      </p:sp>
      <p:sp>
        <p:nvSpPr>
          <p:cNvPr id="13" name="object 13"/>
          <p:cNvSpPr/>
          <p:nvPr/>
        </p:nvSpPr>
        <p:spPr>
          <a:xfrm>
            <a:off x="1905" y="1905"/>
            <a:ext cx="12581890" cy="7556500"/>
          </a:xfrm>
          <a:custGeom>
            <a:avLst/>
            <a:gdLst/>
            <a:ahLst/>
            <a:cxnLst/>
            <a:rect l="l" t="t" r="r" b="b"/>
            <a:pathLst>
              <a:path w="12581890" h="7556500">
                <a:moveTo>
                  <a:pt x="0" y="7556195"/>
                </a:moveTo>
                <a:lnTo>
                  <a:pt x="12581890" y="7556195"/>
                </a:lnTo>
                <a:lnTo>
                  <a:pt x="12581890" y="0"/>
                </a:lnTo>
                <a:lnTo>
                  <a:pt x="0" y="0"/>
                </a:lnTo>
                <a:lnTo>
                  <a:pt x="0" y="7556195"/>
                </a:lnTo>
                <a:close/>
              </a:path>
            </a:pathLst>
          </a:custGeom>
          <a:ln w="3810">
            <a:solidFill>
              <a:srgbClr val="6D6E71"/>
            </a:solidFill>
          </a:ln>
        </p:spPr>
        <p:txBody>
          <a:bodyPr wrap="square" lIns="0" tIns="0" rIns="0" bIns="0" rtlCol="0"/>
          <a:lstStyle/>
          <a:p>
            <a:endParaRPr/>
          </a:p>
        </p:txBody>
      </p:sp>
      <p:sp>
        <p:nvSpPr>
          <p:cNvPr id="14" name="object 14"/>
          <p:cNvSpPr txBox="1"/>
          <p:nvPr/>
        </p:nvSpPr>
        <p:spPr>
          <a:xfrm>
            <a:off x="7901876" y="1328445"/>
            <a:ext cx="3853179" cy="594360"/>
          </a:xfrm>
          <a:prstGeom prst="rect">
            <a:avLst/>
          </a:prstGeom>
        </p:spPr>
        <p:txBody>
          <a:bodyPr vert="horz" wrap="square" lIns="0" tIns="0" rIns="0" bIns="0" rtlCol="0">
            <a:spAutoFit/>
          </a:bodyPr>
          <a:lstStyle/>
          <a:p>
            <a:pPr marL="12700" marR="5080">
              <a:lnSpc>
                <a:spcPts val="2340"/>
              </a:lnSpc>
            </a:pPr>
            <a:r>
              <a:rPr sz="2050" spc="305" dirty="0">
                <a:solidFill>
                  <a:srgbClr val="8E0C3A"/>
                </a:solidFill>
                <a:latin typeface="Arial"/>
                <a:cs typeface="Arial"/>
              </a:rPr>
              <a:t>A </a:t>
            </a:r>
            <a:r>
              <a:rPr sz="2050" spc="345" dirty="0">
                <a:solidFill>
                  <a:srgbClr val="8E0C3A"/>
                </a:solidFill>
                <a:latin typeface="Arial"/>
                <a:cs typeface="Arial"/>
              </a:rPr>
              <a:t>supremely </a:t>
            </a:r>
            <a:r>
              <a:rPr sz="2050" spc="300" dirty="0">
                <a:solidFill>
                  <a:srgbClr val="8E0C3A"/>
                </a:solidFill>
                <a:latin typeface="Arial"/>
                <a:cs typeface="Arial"/>
              </a:rPr>
              <a:t>energizing  </a:t>
            </a:r>
            <a:r>
              <a:rPr sz="2050" spc="425" dirty="0">
                <a:solidFill>
                  <a:srgbClr val="8E0C3A"/>
                </a:solidFill>
                <a:latin typeface="Arial"/>
                <a:cs typeface="Arial"/>
              </a:rPr>
              <a:t>&amp; </a:t>
            </a:r>
            <a:r>
              <a:rPr sz="2050" spc="295" dirty="0">
                <a:solidFill>
                  <a:srgbClr val="8E0C3A"/>
                </a:solidFill>
                <a:latin typeface="Arial"/>
                <a:cs typeface="Arial"/>
              </a:rPr>
              <a:t>rejuvenating</a:t>
            </a:r>
            <a:r>
              <a:rPr sz="2050" spc="90" dirty="0">
                <a:solidFill>
                  <a:srgbClr val="8E0C3A"/>
                </a:solidFill>
                <a:latin typeface="Arial"/>
                <a:cs typeface="Arial"/>
              </a:rPr>
              <a:t> </a:t>
            </a:r>
            <a:r>
              <a:rPr sz="2050" spc="350" dirty="0">
                <a:solidFill>
                  <a:srgbClr val="8E0C3A"/>
                </a:solidFill>
                <a:latin typeface="Arial"/>
                <a:cs typeface="Arial"/>
              </a:rPr>
              <a:t>treatment</a:t>
            </a:r>
            <a:endParaRPr sz="2050">
              <a:latin typeface="Arial"/>
              <a:cs typeface="Arial"/>
            </a:endParaRPr>
          </a:p>
        </p:txBody>
      </p:sp>
    </p:spTree>
  </p:cSld>
  <p:clrMapOvr>
    <a:masterClrMapping/>
  </p:clrMapOvr>
  <p:transition xmlns:p14="http://schemas.microsoft.com/office/powerpoint/2010/main">
    <p:blinds dir="vert"/>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Kết quả hình ảnh cho christina chateau de beaute"/>
          <p:cNvPicPr>
            <a:picLocks noChangeAspect="1" noChangeArrowheads="1"/>
          </p:cNvPicPr>
          <p:nvPr/>
        </p:nvPicPr>
        <p:blipFill rotWithShape="1">
          <a:blip r:embed="rId2">
            <a:extLst>
              <a:ext uri="{28A0092B-C50C-407E-A947-70E740481C1C}">
                <a14:useLocalDpi xmlns:a14="http://schemas.microsoft.com/office/drawing/2010/main" val="0"/>
              </a:ext>
            </a:extLst>
          </a:blip>
          <a:srcRect l="21374" t="1812" r="22689" b="53858"/>
          <a:stretch/>
        </p:blipFill>
        <p:spPr bwMode="auto">
          <a:xfrm>
            <a:off x="44450" y="8137"/>
            <a:ext cx="2766290" cy="1182487"/>
          </a:xfrm>
          <a:prstGeom prst="rect">
            <a:avLst/>
          </a:prstGeom>
          <a:noFill/>
          <a:extLst>
            <a:ext uri="{909E8E84-426E-40dd-AFC4-6F175D3DCCD1}">
              <a14:hiddenFill xmlns:a14="http://schemas.microsoft.com/office/drawing/2010/main">
                <a:solidFill>
                  <a:srgbClr val="FFFFFF"/>
                </a:solidFill>
              </a14:hiddenFill>
            </a:ext>
          </a:extLst>
        </p:spPr>
      </p:pic>
      <p:sp>
        <p:nvSpPr>
          <p:cNvPr id="6" name="object 4"/>
          <p:cNvSpPr/>
          <p:nvPr/>
        </p:nvSpPr>
        <p:spPr>
          <a:xfrm>
            <a:off x="0" y="6267958"/>
            <a:ext cx="12582055" cy="485267"/>
          </a:xfrm>
          <a:prstGeom prst="rect">
            <a:avLst/>
          </a:prstGeom>
          <a:blipFill>
            <a:blip r:embed="rId3" cstate="print"/>
            <a:stretch>
              <a:fillRect/>
            </a:stretch>
          </a:blipFill>
        </p:spPr>
        <p:txBody>
          <a:bodyPr wrap="square" lIns="0" tIns="0" rIns="0" bIns="0" rtlCol="0"/>
          <a:lstStyle/>
          <a:p>
            <a:endParaRPr/>
          </a:p>
        </p:txBody>
      </p:sp>
      <p:sp>
        <p:nvSpPr>
          <p:cNvPr id="7" name="TextBox 6"/>
          <p:cNvSpPr txBox="1"/>
          <p:nvPr/>
        </p:nvSpPr>
        <p:spPr>
          <a:xfrm>
            <a:off x="4542701" y="581025"/>
            <a:ext cx="4679486" cy="553998"/>
          </a:xfrm>
          <a:prstGeom prst="rect">
            <a:avLst/>
          </a:prstGeom>
          <a:noFill/>
        </p:spPr>
        <p:txBody>
          <a:bodyPr wrap="none" rtlCol="0">
            <a:spAutoFit/>
          </a:bodyPr>
          <a:lstStyle/>
          <a:p>
            <a:r>
              <a:rPr lang="en-US" sz="3000" dirty="0" err="1" smtClean="0">
                <a:solidFill>
                  <a:srgbClr val="800000"/>
                </a:solidFill>
                <a:latin typeface="Times New Roman" pitchFamily="18" charset="0"/>
                <a:cs typeface="Times New Roman" pitchFamily="18" charset="0"/>
              </a:rPr>
              <a:t>Biểu</a:t>
            </a:r>
            <a:r>
              <a:rPr lang="en-US" sz="3000" dirty="0" smtClean="0">
                <a:solidFill>
                  <a:srgbClr val="800000"/>
                </a:solidFill>
                <a:latin typeface="Times New Roman" pitchFamily="18" charset="0"/>
                <a:cs typeface="Times New Roman" pitchFamily="18" charset="0"/>
              </a:rPr>
              <a:t> </a:t>
            </a:r>
            <a:r>
              <a:rPr lang="en-US" sz="3000" dirty="0" err="1" smtClean="0">
                <a:solidFill>
                  <a:srgbClr val="800000"/>
                </a:solidFill>
                <a:latin typeface="Times New Roman" pitchFamily="18" charset="0"/>
                <a:cs typeface="Times New Roman" pitchFamily="18" charset="0"/>
              </a:rPr>
              <a:t>hiện</a:t>
            </a:r>
            <a:r>
              <a:rPr lang="en-US" sz="3000" dirty="0" smtClean="0">
                <a:solidFill>
                  <a:srgbClr val="800000"/>
                </a:solidFill>
                <a:latin typeface="Times New Roman" pitchFamily="18" charset="0"/>
                <a:cs typeface="Times New Roman" pitchFamily="18" charset="0"/>
              </a:rPr>
              <a:t> </a:t>
            </a:r>
            <a:r>
              <a:rPr lang="en-US" sz="3000" dirty="0" err="1" smtClean="0">
                <a:solidFill>
                  <a:srgbClr val="800000"/>
                </a:solidFill>
                <a:latin typeface="Times New Roman" pitchFamily="18" charset="0"/>
                <a:cs typeface="Times New Roman" pitchFamily="18" charset="0"/>
              </a:rPr>
              <a:t>của</a:t>
            </a:r>
            <a:r>
              <a:rPr lang="en-US" sz="3000" dirty="0" smtClean="0">
                <a:solidFill>
                  <a:srgbClr val="800000"/>
                </a:solidFill>
                <a:latin typeface="Times New Roman" pitchFamily="18" charset="0"/>
                <a:cs typeface="Times New Roman" pitchFamily="18" charset="0"/>
              </a:rPr>
              <a:t> </a:t>
            </a:r>
            <a:r>
              <a:rPr lang="en-US" sz="3000" dirty="0" err="1" smtClean="0">
                <a:solidFill>
                  <a:srgbClr val="800000"/>
                </a:solidFill>
                <a:latin typeface="Times New Roman" pitchFamily="18" charset="0"/>
                <a:cs typeface="Times New Roman" pitchFamily="18" charset="0"/>
              </a:rPr>
              <a:t>lão</a:t>
            </a:r>
            <a:r>
              <a:rPr lang="en-US" sz="3000" dirty="0" smtClean="0">
                <a:solidFill>
                  <a:srgbClr val="800000"/>
                </a:solidFill>
                <a:latin typeface="Times New Roman" pitchFamily="18" charset="0"/>
                <a:cs typeface="Times New Roman" pitchFamily="18" charset="0"/>
              </a:rPr>
              <a:t> </a:t>
            </a:r>
            <a:r>
              <a:rPr lang="en-US" sz="3000" dirty="0" err="1" smtClean="0">
                <a:solidFill>
                  <a:srgbClr val="800000"/>
                </a:solidFill>
                <a:latin typeface="Times New Roman" pitchFamily="18" charset="0"/>
                <a:cs typeface="Times New Roman" pitchFamily="18" charset="0"/>
              </a:rPr>
              <a:t>hóa</a:t>
            </a:r>
            <a:r>
              <a:rPr lang="en-US" sz="3000" dirty="0" smtClean="0">
                <a:solidFill>
                  <a:srgbClr val="800000"/>
                </a:solidFill>
                <a:latin typeface="Times New Roman" pitchFamily="18" charset="0"/>
                <a:cs typeface="Times New Roman" pitchFamily="18" charset="0"/>
              </a:rPr>
              <a:t> </a:t>
            </a:r>
            <a:r>
              <a:rPr lang="en-US" sz="3000" dirty="0" err="1" smtClean="0">
                <a:solidFill>
                  <a:srgbClr val="800000"/>
                </a:solidFill>
                <a:latin typeface="Times New Roman" pitchFamily="18" charset="0"/>
                <a:cs typeface="Times New Roman" pitchFamily="18" charset="0"/>
              </a:rPr>
              <a:t>trên</a:t>
            </a:r>
            <a:r>
              <a:rPr lang="en-US" sz="3000" dirty="0" smtClean="0">
                <a:solidFill>
                  <a:srgbClr val="800000"/>
                </a:solidFill>
                <a:latin typeface="Times New Roman" pitchFamily="18" charset="0"/>
                <a:cs typeface="Times New Roman" pitchFamily="18" charset="0"/>
              </a:rPr>
              <a:t> </a:t>
            </a:r>
            <a:r>
              <a:rPr lang="en-US" sz="3000" dirty="0" err="1" smtClean="0">
                <a:solidFill>
                  <a:srgbClr val="800000"/>
                </a:solidFill>
                <a:latin typeface="Times New Roman" pitchFamily="18" charset="0"/>
                <a:cs typeface="Times New Roman" pitchFamily="18" charset="0"/>
              </a:rPr>
              <a:t>da</a:t>
            </a:r>
            <a:endParaRPr lang="en-US" sz="3000" dirty="0">
              <a:solidFill>
                <a:srgbClr val="800000"/>
              </a:solidFill>
              <a:latin typeface="Times New Roman" pitchFamily="18" charset="0"/>
              <a:cs typeface="Times New Roman" pitchFamily="18" charset="0"/>
            </a:endParaRPr>
          </a:p>
        </p:txBody>
      </p:sp>
      <p:pic>
        <p:nvPicPr>
          <p:cNvPr id="51206" name="Picture 6" descr="Kết quả hình ảnh cho quá trình lão hóa theo từng độ tuổi"/>
          <p:cNvPicPr>
            <a:picLocks noChangeAspect="1" noChangeArrowheads="1"/>
          </p:cNvPicPr>
          <p:nvPr/>
        </p:nvPicPr>
        <p:blipFill>
          <a:blip r:embed="rId4"/>
          <a:srcRect/>
          <a:stretch>
            <a:fillRect/>
          </a:stretch>
        </p:blipFill>
        <p:spPr bwMode="auto">
          <a:xfrm>
            <a:off x="3244850" y="1581150"/>
            <a:ext cx="6105525" cy="4029075"/>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197701"/>
            <a:ext cx="12582525" cy="0"/>
          </a:xfrm>
          <a:custGeom>
            <a:avLst/>
            <a:gdLst/>
            <a:ahLst/>
            <a:cxnLst/>
            <a:rect l="l" t="t" r="r" b="b"/>
            <a:pathLst>
              <a:path w="12582525">
                <a:moveTo>
                  <a:pt x="0" y="0"/>
                </a:moveTo>
                <a:lnTo>
                  <a:pt x="12582055" y="0"/>
                </a:lnTo>
              </a:path>
            </a:pathLst>
          </a:custGeom>
          <a:ln w="35382">
            <a:solidFill>
              <a:srgbClr val="C6D3DB"/>
            </a:solidFill>
          </a:ln>
        </p:spPr>
        <p:txBody>
          <a:bodyPr wrap="square" lIns="0" tIns="0" rIns="0" bIns="0" rtlCol="0"/>
          <a:lstStyle/>
          <a:p>
            <a:endParaRPr/>
          </a:p>
        </p:txBody>
      </p:sp>
      <p:sp>
        <p:nvSpPr>
          <p:cNvPr id="3" name="object 3"/>
          <p:cNvSpPr/>
          <p:nvPr/>
        </p:nvSpPr>
        <p:spPr>
          <a:xfrm>
            <a:off x="0" y="6774154"/>
            <a:ext cx="12582525" cy="0"/>
          </a:xfrm>
          <a:custGeom>
            <a:avLst/>
            <a:gdLst/>
            <a:ahLst/>
            <a:cxnLst/>
            <a:rect l="l" t="t" r="r" b="b"/>
            <a:pathLst>
              <a:path w="12582525">
                <a:moveTo>
                  <a:pt x="0" y="0"/>
                </a:moveTo>
                <a:lnTo>
                  <a:pt x="12582055" y="0"/>
                </a:lnTo>
              </a:path>
            </a:pathLst>
          </a:custGeom>
          <a:ln w="35382">
            <a:solidFill>
              <a:srgbClr val="C6D3DB"/>
            </a:solidFill>
          </a:ln>
        </p:spPr>
        <p:txBody>
          <a:bodyPr wrap="square" lIns="0" tIns="0" rIns="0" bIns="0" rtlCol="0"/>
          <a:lstStyle/>
          <a:p>
            <a:endParaRPr/>
          </a:p>
        </p:txBody>
      </p:sp>
      <p:sp>
        <p:nvSpPr>
          <p:cNvPr id="4" name="object 4"/>
          <p:cNvSpPr/>
          <p:nvPr/>
        </p:nvSpPr>
        <p:spPr>
          <a:xfrm>
            <a:off x="0" y="6245707"/>
            <a:ext cx="12582055" cy="485267"/>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905" y="1905"/>
            <a:ext cx="12581890" cy="7556500"/>
          </a:xfrm>
          <a:custGeom>
            <a:avLst/>
            <a:gdLst/>
            <a:ahLst/>
            <a:cxnLst/>
            <a:rect l="l" t="t" r="r" b="b"/>
            <a:pathLst>
              <a:path w="12581890" h="7556500">
                <a:moveTo>
                  <a:pt x="0" y="7556195"/>
                </a:moveTo>
                <a:lnTo>
                  <a:pt x="12581890" y="7556195"/>
                </a:lnTo>
                <a:lnTo>
                  <a:pt x="12581890" y="0"/>
                </a:lnTo>
                <a:lnTo>
                  <a:pt x="0" y="0"/>
                </a:lnTo>
                <a:lnTo>
                  <a:pt x="0" y="7556195"/>
                </a:lnTo>
                <a:close/>
              </a:path>
            </a:pathLst>
          </a:custGeom>
          <a:ln w="3810">
            <a:solidFill>
              <a:srgbClr val="6D6E71"/>
            </a:solidFill>
          </a:ln>
        </p:spPr>
        <p:txBody>
          <a:bodyPr wrap="square" lIns="0" tIns="0" rIns="0" bIns="0" rtlCol="0"/>
          <a:lstStyle/>
          <a:p>
            <a:endParaRPr/>
          </a:p>
        </p:txBody>
      </p:sp>
      <p:sp>
        <p:nvSpPr>
          <p:cNvPr id="6" name="object 6"/>
          <p:cNvSpPr txBox="1">
            <a:spLocks noGrp="1"/>
          </p:cNvSpPr>
          <p:nvPr>
            <p:ph type="title"/>
          </p:nvPr>
        </p:nvSpPr>
        <p:spPr>
          <a:xfrm>
            <a:off x="3016250" y="657225"/>
            <a:ext cx="8915400" cy="948978"/>
          </a:xfrm>
          <a:prstGeom prst="rect">
            <a:avLst/>
          </a:prstGeom>
        </p:spPr>
        <p:txBody>
          <a:bodyPr vert="horz" wrap="square" lIns="0" tIns="0" rIns="0" bIns="0" rtlCol="0">
            <a:spAutoFit/>
          </a:bodyPr>
          <a:lstStyle/>
          <a:p>
            <a:pPr marL="3585845" marR="5080" indent="-3573779" algn="ctr">
              <a:lnSpc>
                <a:spcPts val="3700"/>
              </a:lnSpc>
            </a:pPr>
            <a:r>
              <a:rPr lang="en-US" sz="3600" dirty="0" smtClean="0">
                <a:latin typeface="Times New Roman" pitchFamily="18" charset="0"/>
                <a:cs typeface="Times New Roman" pitchFamily="18" charset="0"/>
              </a:rPr>
              <a:t>Chateau De </a:t>
            </a:r>
            <a:r>
              <a:rPr lang="en-US" sz="3600" dirty="0" err="1" smtClean="0">
                <a:latin typeface="Times New Roman" pitchFamily="18" charset="0"/>
                <a:cs typeface="Times New Roman" pitchFamily="18" charset="0"/>
              </a:rPr>
              <a:t>Beaute</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dành</a:t>
            </a:r>
            <a:r>
              <a:rPr lang="en-US" sz="3600" dirty="0" smtClean="0">
                <a:latin typeface="Times New Roman" pitchFamily="18" charset="0"/>
                <a:cs typeface="Times New Roman" pitchFamily="18" charset="0"/>
              </a:rPr>
              <a:t> cho ai?</a:t>
            </a:r>
            <a:br>
              <a:rPr lang="en-US" sz="3600" dirty="0" smtClean="0">
                <a:latin typeface="Times New Roman" pitchFamily="18" charset="0"/>
                <a:cs typeface="Times New Roman" pitchFamily="18" charset="0"/>
              </a:rPr>
            </a:br>
            <a:endParaRPr sz="3600" dirty="0">
              <a:latin typeface="Times New Roman" pitchFamily="18" charset="0"/>
              <a:cs typeface="Times New Roman" pitchFamily="18" charset="0"/>
            </a:endParaRPr>
          </a:p>
        </p:txBody>
      </p:sp>
      <p:sp>
        <p:nvSpPr>
          <p:cNvPr id="12" name="object 12"/>
          <p:cNvSpPr txBox="1">
            <a:spLocks noGrp="1"/>
          </p:cNvSpPr>
          <p:nvPr>
            <p:ph type="sldNum" sz="quarter" idx="7"/>
          </p:nvPr>
        </p:nvSpPr>
        <p:spPr>
          <a:prstGeom prst="rect">
            <a:avLst/>
          </a:prstGeom>
        </p:spPr>
        <p:txBody>
          <a:bodyPr vert="horz" wrap="square" lIns="0" tIns="0" rIns="0" bIns="0" rtlCol="0">
            <a:spAutoFit/>
          </a:bodyPr>
          <a:lstStyle/>
          <a:p>
            <a:pPr marL="151765">
              <a:lnSpc>
                <a:spcPts val="1620"/>
              </a:lnSpc>
            </a:pPr>
            <a:r>
              <a:rPr spc="165" dirty="0"/>
              <a:t>7</a:t>
            </a:r>
          </a:p>
        </p:txBody>
      </p:sp>
      <p:sp>
        <p:nvSpPr>
          <p:cNvPr id="7" name="object 7"/>
          <p:cNvSpPr txBox="1"/>
          <p:nvPr/>
        </p:nvSpPr>
        <p:spPr>
          <a:xfrm>
            <a:off x="600393" y="2181225"/>
            <a:ext cx="9350058" cy="4257576"/>
          </a:xfrm>
          <a:prstGeom prst="rect">
            <a:avLst/>
          </a:prstGeom>
        </p:spPr>
        <p:txBody>
          <a:bodyPr vert="horz" wrap="square" lIns="0" tIns="0" rIns="0" bIns="0" rtlCol="0">
            <a:spAutoFit/>
          </a:bodyPr>
          <a:lstStyle/>
          <a:p>
            <a:pPr marL="457200" indent="-457200" algn="just">
              <a:lnSpc>
                <a:spcPct val="200000"/>
              </a:lnSpc>
              <a:buFont typeface="Arial"/>
              <a:buChar char="•"/>
            </a:pPr>
            <a:r>
              <a:rPr lang="en-US" sz="2000" dirty="0" err="1" smtClean="0">
                <a:latin typeface="Times New Roman" pitchFamily="18" charset="0"/>
                <a:cs typeface="Times New Roman" pitchFamily="18" charset="0"/>
              </a:rPr>
              <a:t>Dành</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cho</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độ</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tuổi</a:t>
            </a:r>
            <a:r>
              <a:rPr lang="en-US" sz="2000" dirty="0" smtClean="0">
                <a:latin typeface="Times New Roman" pitchFamily="18" charset="0"/>
                <a:cs typeface="Times New Roman" pitchFamily="18" charset="0"/>
              </a:rPr>
              <a:t> 30 </a:t>
            </a:r>
            <a:r>
              <a:rPr lang="en-US" sz="2000" dirty="0" err="1">
                <a:latin typeface="Times New Roman" pitchFamily="18" charset="0"/>
                <a:cs typeface="Times New Roman" pitchFamily="18" charset="0"/>
              </a:rPr>
              <a:t>trở</a:t>
            </a:r>
            <a:r>
              <a:rPr lang="en-US" sz="2000" dirty="0">
                <a:latin typeface="Times New Roman" pitchFamily="18" charset="0"/>
                <a:cs typeface="Times New Roman" pitchFamily="18" charset="0"/>
              </a:rPr>
              <a:t> </a:t>
            </a:r>
            <a:r>
              <a:rPr lang="en-US" sz="2000" dirty="0" err="1" smtClean="0">
                <a:latin typeface="Times New Roman" pitchFamily="18" charset="0"/>
                <a:cs typeface="Times New Roman" pitchFamily="18" charset="0"/>
              </a:rPr>
              <a:t>lên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hoặc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những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khách</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hàng</a:t>
            </a:r>
            <a:r>
              <a:rPr lang="en-US" sz="2000" dirty="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có</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làn</a:t>
            </a:r>
            <a:r>
              <a:rPr lang="en-US" sz="2000" dirty="0" smtClean="0">
                <a:latin typeface="Times New Roman" pitchFamily="18" charset="0"/>
                <a:cs typeface="Times New Roman" pitchFamily="18" charset="0"/>
              </a:rPr>
              <a:t> da </a:t>
            </a:r>
            <a:r>
              <a:rPr lang="en-US" sz="2000" dirty="0" err="1" smtClean="0">
                <a:latin typeface="Times New Roman" pitchFamily="18" charset="0"/>
                <a:cs typeface="Times New Roman" pitchFamily="18" charset="0"/>
              </a:rPr>
              <a:t>lão</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hóa</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sớm</a:t>
            </a:r>
            <a:r>
              <a:rPr lang="en-US" sz="2000" dirty="0" smtClean="0">
                <a:latin typeface="Times New Roman" pitchFamily="18" charset="0"/>
                <a:cs typeface="Times New Roman" pitchFamily="18" charset="0"/>
              </a:rPr>
              <a:t>. </a:t>
            </a:r>
            <a:endParaRPr lang="en-US" sz="2000" dirty="0">
              <a:latin typeface="Times New Roman" pitchFamily="18" charset="0"/>
              <a:cs typeface="Times New Roman" pitchFamily="18" charset="0"/>
            </a:endParaRPr>
          </a:p>
          <a:p>
            <a:pPr marL="457200" indent="-457200" algn="just">
              <a:lnSpc>
                <a:spcPct val="200000"/>
              </a:lnSpc>
              <a:buFont typeface="Arial"/>
              <a:buChar char="•"/>
            </a:pPr>
            <a:r>
              <a:rPr lang="en-US" sz="2000" dirty="0" err="1" smtClean="0">
                <a:latin typeface="Times New Roman" pitchFamily="18" charset="0"/>
                <a:cs typeface="Times New Roman" pitchFamily="18" charset="0"/>
              </a:rPr>
              <a:t>Đem</a:t>
            </a:r>
            <a:r>
              <a:rPr lang="en-US" sz="2000" dirty="0" smtClean="0">
                <a:latin typeface="Times New Roman" pitchFamily="18" charset="0"/>
                <a:cs typeface="Times New Roman" pitchFamily="18" charset="0"/>
              </a:rPr>
              <a:t> </a:t>
            </a:r>
            <a:r>
              <a:rPr lang="en-US" sz="2000" dirty="0" err="1">
                <a:latin typeface="Times New Roman" pitchFamily="18" charset="0"/>
                <a:cs typeface="Times New Roman" pitchFamily="18" charset="0"/>
              </a:rPr>
              <a:t>lại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sức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sống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mới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trẻ</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hóa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và</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chống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lão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hóa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làn</a:t>
            </a:r>
            <a:r>
              <a:rPr lang="en-US" sz="2000" dirty="0">
                <a:latin typeface="Times New Roman" pitchFamily="18" charset="0"/>
                <a:cs typeface="Times New Roman" pitchFamily="18" charset="0"/>
              </a:rPr>
              <a:t> </a:t>
            </a:r>
            <a:r>
              <a:rPr lang="en-US" sz="2000" dirty="0" smtClean="0">
                <a:latin typeface="Times New Roman" pitchFamily="18" charset="0"/>
                <a:cs typeface="Times New Roman" pitchFamily="18" charset="0"/>
              </a:rPr>
              <a:t>da</a:t>
            </a:r>
            <a:endParaRPr lang="en-US" sz="2000" dirty="0">
              <a:latin typeface="Times New Roman" pitchFamily="18" charset="0"/>
              <a:cs typeface="Times New Roman" pitchFamily="18" charset="0"/>
            </a:endParaRPr>
          </a:p>
          <a:p>
            <a:pPr marL="457200" indent="-457200" algn="just">
              <a:lnSpc>
                <a:spcPct val="200000"/>
              </a:lnSpc>
              <a:buFont typeface="Arial"/>
              <a:buChar char="•"/>
            </a:pPr>
            <a:r>
              <a:rPr lang="en-US" sz="2000" dirty="0" err="1">
                <a:latin typeface="Times New Roman" pitchFamily="18" charset="0"/>
                <a:cs typeface="Times New Roman" pitchFamily="18" charset="0"/>
              </a:rPr>
              <a:t>C</a:t>
            </a:r>
            <a:r>
              <a:rPr lang="en-US" sz="2000" dirty="0" err="1" smtClean="0">
                <a:latin typeface="Times New Roman" pitchFamily="18" charset="0"/>
                <a:cs typeface="Times New Roman" pitchFamily="18" charset="0"/>
              </a:rPr>
              <a:t>ung</a:t>
            </a:r>
            <a:r>
              <a:rPr lang="en-US" sz="2000" dirty="0" smtClean="0">
                <a:latin typeface="Times New Roman" pitchFamily="18" charset="0"/>
                <a:cs typeface="Times New Roman" pitchFamily="18" charset="0"/>
              </a:rPr>
              <a:t> </a:t>
            </a:r>
            <a:r>
              <a:rPr lang="en-US" sz="2000" dirty="0" err="1">
                <a:latin typeface="Times New Roman" pitchFamily="18" charset="0"/>
                <a:cs typeface="Times New Roman" pitchFamily="18" charset="0"/>
              </a:rPr>
              <a:t>cấp</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năng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lượng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cho</a:t>
            </a:r>
            <a:r>
              <a:rPr lang="en-US" sz="2000" dirty="0">
                <a:latin typeface="Times New Roman" pitchFamily="18" charset="0"/>
                <a:cs typeface="Times New Roman" pitchFamily="18" charset="0"/>
              </a:rPr>
              <a:t> da </a:t>
            </a:r>
            <a:r>
              <a:rPr lang="en-US" sz="2000" dirty="0" err="1">
                <a:latin typeface="Times New Roman" pitchFamily="18" charset="0"/>
                <a:cs typeface="Times New Roman" pitchFamily="18" charset="0"/>
              </a:rPr>
              <a:t>từ</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bên</a:t>
            </a:r>
            <a:r>
              <a:rPr lang="en-US" sz="2000" dirty="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trong</a:t>
            </a:r>
            <a:endParaRPr lang="en-US" sz="2000" dirty="0" smtClean="0">
              <a:latin typeface="Times New Roman" pitchFamily="18" charset="0"/>
              <a:cs typeface="Times New Roman" pitchFamily="18" charset="0"/>
            </a:endParaRPr>
          </a:p>
          <a:p>
            <a:pPr marL="457200" indent="-457200" algn="just">
              <a:lnSpc>
                <a:spcPct val="200000"/>
              </a:lnSpc>
              <a:buFont typeface="Arial"/>
              <a:buChar char="•"/>
            </a:pPr>
            <a:r>
              <a:rPr lang="en-US" sz="2000" dirty="0" err="1" smtClean="0">
                <a:latin typeface="Times New Roman" pitchFamily="18" charset="0"/>
                <a:cs typeface="Times New Roman" pitchFamily="18" charset="0"/>
              </a:rPr>
              <a:t>Ngăn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ngừa</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hiện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tượng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lão</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hóa</a:t>
            </a:r>
            <a:r>
              <a:rPr lang="en-US" sz="2000" dirty="0" smtClean="0">
                <a:latin typeface="Times New Roman" pitchFamily="18" charset="0"/>
                <a:cs typeface="Times New Roman" pitchFamily="18" charset="0"/>
              </a:rPr>
              <a:t> </a:t>
            </a:r>
          </a:p>
          <a:p>
            <a:pPr marL="457200" indent="-457200" algn="just">
              <a:lnSpc>
                <a:spcPct val="200000"/>
              </a:lnSpc>
              <a:buFont typeface="Arial" pitchFamily="34" charset="0"/>
              <a:buChar char="•"/>
            </a:pPr>
            <a:r>
              <a:rPr lang="en-US" sz="2000" dirty="0" err="1" smtClean="0">
                <a:latin typeface="Times New Roman" pitchFamily="18" charset="0"/>
                <a:cs typeface="Times New Roman" pitchFamily="18" charset="0"/>
              </a:rPr>
              <a:t>Hiệu</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quả</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ngay</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lập</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tức</a:t>
            </a:r>
            <a:r>
              <a:rPr lang="en-US" sz="2000" dirty="0" smtClean="0">
                <a:latin typeface="Times New Roman" pitchFamily="18" charset="0"/>
                <a:cs typeface="Times New Roman" pitchFamily="18" charset="0"/>
              </a:rPr>
              <a:t> &amp; </a:t>
            </a:r>
            <a:r>
              <a:rPr lang="en-US" sz="2000" dirty="0" err="1" smtClean="0">
                <a:latin typeface="Times New Roman" pitchFamily="18" charset="0"/>
                <a:cs typeface="Times New Roman" pitchFamily="18" charset="0"/>
              </a:rPr>
              <a:t>lâu</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dài</a:t>
            </a:r>
            <a:r>
              <a:rPr lang="en-US" sz="2000" dirty="0" smtClean="0">
                <a:latin typeface="Times New Roman" pitchFamily="18" charset="0"/>
                <a:cs typeface="Times New Roman" pitchFamily="18" charset="0"/>
              </a:rPr>
              <a:t>.</a:t>
            </a:r>
          </a:p>
          <a:p>
            <a:pPr marL="457200" indent="-457200" algn="just">
              <a:lnSpc>
                <a:spcPct val="200000"/>
              </a:lnSpc>
              <a:buFont typeface="Arial"/>
              <a:buChar char="•"/>
            </a:pPr>
            <a:endParaRPr lang="en-US" sz="2000" dirty="0" smtClean="0">
              <a:latin typeface="Times New Roman" pitchFamily="18" charset="0"/>
              <a:cs typeface="Times New Roman" pitchFamily="18" charset="0"/>
            </a:endParaRPr>
          </a:p>
          <a:p>
            <a:pPr marL="457200" indent="-457200" algn="just">
              <a:lnSpc>
                <a:spcPct val="200000"/>
              </a:lnSpc>
              <a:buFont typeface="Arial"/>
              <a:buChar char="•"/>
            </a:pPr>
            <a:endParaRPr lang="en-US" sz="2000" dirty="0">
              <a:latin typeface="Times New Roman" pitchFamily="18" charset="0"/>
              <a:cs typeface="Times New Roman" pitchFamily="18" charset="0"/>
            </a:endParaRPr>
          </a:p>
        </p:txBody>
      </p:sp>
      <p:sp>
        <p:nvSpPr>
          <p:cNvPr id="11" name="object 11"/>
          <p:cNvSpPr txBox="1"/>
          <p:nvPr/>
        </p:nvSpPr>
        <p:spPr>
          <a:xfrm>
            <a:off x="815300" y="4238625"/>
            <a:ext cx="9784080" cy="384721"/>
          </a:xfrm>
          <a:prstGeom prst="rect">
            <a:avLst/>
          </a:prstGeom>
        </p:spPr>
        <p:txBody>
          <a:bodyPr vert="horz" wrap="square" lIns="0" tIns="0" rIns="0" bIns="0" rtlCol="0">
            <a:spAutoFit/>
          </a:bodyPr>
          <a:lstStyle/>
          <a:p>
            <a:pPr marL="12700">
              <a:lnSpc>
                <a:spcPct val="100000"/>
              </a:lnSpc>
              <a:spcBef>
                <a:spcPts val="869"/>
              </a:spcBef>
            </a:pPr>
            <a:r>
              <a:rPr lang="en-US" sz="2500" spc="280" dirty="0" smtClean="0">
                <a:solidFill>
                  <a:srgbClr val="6D6E71"/>
                </a:solidFill>
                <a:latin typeface="Arial"/>
                <a:cs typeface="Arial"/>
              </a:rPr>
              <a:t>.</a:t>
            </a:r>
            <a:endParaRPr lang="en-US" sz="2500" dirty="0">
              <a:latin typeface="Arial"/>
              <a:cs typeface="Arial"/>
            </a:endParaRPr>
          </a:p>
        </p:txBody>
      </p:sp>
      <p:pic>
        <p:nvPicPr>
          <p:cNvPr id="10" name="Picture 2" descr="Kết quả hình ảnh cho christina chateau de beaute"/>
          <p:cNvPicPr>
            <a:picLocks noChangeAspect="1" noChangeArrowheads="1"/>
          </p:cNvPicPr>
          <p:nvPr/>
        </p:nvPicPr>
        <p:blipFill rotWithShape="1">
          <a:blip r:embed="rId4">
            <a:extLst>
              <a:ext uri="{28A0092B-C50C-407E-A947-70E740481C1C}">
                <a14:useLocalDpi xmlns:a14="http://schemas.microsoft.com/office/drawing/2010/main" val="0"/>
              </a:ext>
            </a:extLst>
          </a:blip>
          <a:srcRect l="21374" t="1812" r="22689" b="53858"/>
          <a:stretch/>
        </p:blipFill>
        <p:spPr bwMode="auto">
          <a:xfrm>
            <a:off x="44450" y="8138"/>
            <a:ext cx="2667000" cy="114004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Kết quả hình ảnh cho christina chateau de beaute"/>
          <p:cNvPicPr>
            <a:picLocks noChangeAspect="1" noChangeArrowheads="1"/>
          </p:cNvPicPr>
          <p:nvPr/>
        </p:nvPicPr>
        <p:blipFill>
          <a:blip r:embed="rId5"/>
          <a:srcRect t="10000" b="7143"/>
          <a:stretch>
            <a:fillRect/>
          </a:stretch>
        </p:blipFill>
        <p:spPr bwMode="auto">
          <a:xfrm>
            <a:off x="7359650" y="2714625"/>
            <a:ext cx="5173060" cy="3429000"/>
          </a:xfrm>
          <a:prstGeom prst="rect">
            <a:avLst/>
          </a:prstGeom>
          <a:noFill/>
        </p:spPr>
      </p:pic>
    </p:spTree>
  </p:cSld>
  <p:clrMapOvr>
    <a:masterClrMapping/>
  </p:clrMapOvr>
  <p:transition xmlns:p14="http://schemas.microsoft.com/office/powerpoint/2010/main">
    <p:blinds dir="vert"/>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197701"/>
            <a:ext cx="12582525" cy="0"/>
          </a:xfrm>
          <a:custGeom>
            <a:avLst/>
            <a:gdLst/>
            <a:ahLst/>
            <a:cxnLst/>
            <a:rect l="l" t="t" r="r" b="b"/>
            <a:pathLst>
              <a:path w="12582525">
                <a:moveTo>
                  <a:pt x="0" y="0"/>
                </a:moveTo>
                <a:lnTo>
                  <a:pt x="12582055" y="0"/>
                </a:lnTo>
              </a:path>
            </a:pathLst>
          </a:custGeom>
          <a:ln w="35382">
            <a:solidFill>
              <a:srgbClr val="C6D3DB"/>
            </a:solidFill>
          </a:ln>
        </p:spPr>
        <p:txBody>
          <a:bodyPr wrap="square" lIns="0" tIns="0" rIns="0" bIns="0" rtlCol="0"/>
          <a:lstStyle/>
          <a:p>
            <a:endParaRPr/>
          </a:p>
        </p:txBody>
      </p:sp>
      <p:sp>
        <p:nvSpPr>
          <p:cNvPr id="3" name="object 3"/>
          <p:cNvSpPr/>
          <p:nvPr/>
        </p:nvSpPr>
        <p:spPr>
          <a:xfrm>
            <a:off x="0" y="6774154"/>
            <a:ext cx="12582525" cy="0"/>
          </a:xfrm>
          <a:custGeom>
            <a:avLst/>
            <a:gdLst/>
            <a:ahLst/>
            <a:cxnLst/>
            <a:rect l="l" t="t" r="r" b="b"/>
            <a:pathLst>
              <a:path w="12582525">
                <a:moveTo>
                  <a:pt x="0" y="0"/>
                </a:moveTo>
                <a:lnTo>
                  <a:pt x="12582055" y="0"/>
                </a:lnTo>
              </a:path>
            </a:pathLst>
          </a:custGeom>
          <a:ln w="35382">
            <a:solidFill>
              <a:srgbClr val="C6D3DB"/>
            </a:solidFill>
          </a:ln>
        </p:spPr>
        <p:txBody>
          <a:bodyPr wrap="square" lIns="0" tIns="0" rIns="0" bIns="0" rtlCol="0"/>
          <a:lstStyle/>
          <a:p>
            <a:endParaRPr/>
          </a:p>
        </p:txBody>
      </p:sp>
      <p:sp>
        <p:nvSpPr>
          <p:cNvPr id="4" name="object 4"/>
          <p:cNvSpPr/>
          <p:nvPr/>
        </p:nvSpPr>
        <p:spPr>
          <a:xfrm>
            <a:off x="0" y="6245707"/>
            <a:ext cx="12582055" cy="485267"/>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905" y="1905"/>
            <a:ext cx="12581890" cy="7556500"/>
          </a:xfrm>
          <a:custGeom>
            <a:avLst/>
            <a:gdLst/>
            <a:ahLst/>
            <a:cxnLst/>
            <a:rect l="l" t="t" r="r" b="b"/>
            <a:pathLst>
              <a:path w="12581890" h="7556500">
                <a:moveTo>
                  <a:pt x="0" y="7556195"/>
                </a:moveTo>
                <a:lnTo>
                  <a:pt x="12581890" y="7556195"/>
                </a:lnTo>
                <a:lnTo>
                  <a:pt x="12581890" y="0"/>
                </a:lnTo>
                <a:lnTo>
                  <a:pt x="0" y="0"/>
                </a:lnTo>
                <a:lnTo>
                  <a:pt x="0" y="7556195"/>
                </a:lnTo>
                <a:close/>
              </a:path>
            </a:pathLst>
          </a:custGeom>
          <a:ln w="3810">
            <a:solidFill>
              <a:srgbClr val="6D6E71"/>
            </a:solidFill>
          </a:ln>
        </p:spPr>
        <p:txBody>
          <a:bodyPr wrap="square" lIns="0" tIns="0" rIns="0" bIns="0" rtlCol="0"/>
          <a:lstStyle/>
          <a:p>
            <a:endParaRPr/>
          </a:p>
        </p:txBody>
      </p:sp>
      <p:sp>
        <p:nvSpPr>
          <p:cNvPr id="6" name="object 6"/>
          <p:cNvSpPr txBox="1">
            <a:spLocks noGrp="1"/>
          </p:cNvSpPr>
          <p:nvPr>
            <p:ph type="title"/>
          </p:nvPr>
        </p:nvSpPr>
        <p:spPr>
          <a:xfrm>
            <a:off x="1187450" y="428625"/>
            <a:ext cx="10864214" cy="507190"/>
          </a:xfrm>
          <a:prstGeom prst="rect">
            <a:avLst/>
          </a:prstGeom>
        </p:spPr>
        <p:txBody>
          <a:bodyPr vert="horz" wrap="square" lIns="0" tIns="0" rIns="0" bIns="0" rtlCol="0">
            <a:spAutoFit/>
          </a:bodyPr>
          <a:lstStyle/>
          <a:p>
            <a:pPr algn="ctr">
              <a:lnSpc>
                <a:spcPts val="3954"/>
              </a:lnSpc>
            </a:pPr>
            <a:r>
              <a:rPr lang="en-US" sz="3300" dirty="0" err="1" smtClean="0">
                <a:latin typeface="Times New Roman" pitchFamily="18" charset="0"/>
                <a:cs typeface="Times New Roman" pitchFamily="18" charset="0"/>
              </a:rPr>
              <a:t>Thành</a:t>
            </a:r>
            <a:r>
              <a:rPr lang="en-US" sz="3300" dirty="0" smtClean="0">
                <a:latin typeface="Times New Roman" pitchFamily="18" charset="0"/>
                <a:cs typeface="Times New Roman" pitchFamily="18" charset="0"/>
              </a:rPr>
              <a:t> </a:t>
            </a:r>
            <a:r>
              <a:rPr lang="en-US" sz="3300" dirty="0" err="1" smtClean="0">
                <a:latin typeface="Times New Roman" pitchFamily="18" charset="0"/>
                <a:cs typeface="Times New Roman" pitchFamily="18" charset="0"/>
              </a:rPr>
              <a:t>phần</a:t>
            </a:r>
            <a:r>
              <a:rPr lang="en-US" sz="3300" dirty="0" smtClean="0">
                <a:latin typeface="Times New Roman" pitchFamily="18" charset="0"/>
                <a:cs typeface="Times New Roman" pitchFamily="18" charset="0"/>
              </a:rPr>
              <a:t> </a:t>
            </a:r>
            <a:r>
              <a:rPr lang="en-US" sz="3300" dirty="0" err="1" smtClean="0">
                <a:latin typeface="Times New Roman" pitchFamily="18" charset="0"/>
                <a:cs typeface="Times New Roman" pitchFamily="18" charset="0"/>
              </a:rPr>
              <a:t>chủ</a:t>
            </a:r>
            <a:r>
              <a:rPr lang="en-US" sz="3300" dirty="0" smtClean="0">
                <a:latin typeface="Times New Roman" pitchFamily="18" charset="0"/>
                <a:cs typeface="Times New Roman" pitchFamily="18" charset="0"/>
              </a:rPr>
              <a:t> </a:t>
            </a:r>
            <a:r>
              <a:rPr lang="en-US" sz="3300" dirty="0" err="1" smtClean="0">
                <a:latin typeface="Times New Roman" pitchFamily="18" charset="0"/>
                <a:cs typeface="Times New Roman" pitchFamily="18" charset="0"/>
              </a:rPr>
              <a:t>yếu</a:t>
            </a:r>
            <a:endParaRPr lang="en-US" sz="3300" dirty="0">
              <a:latin typeface="Times New Roman" pitchFamily="18" charset="0"/>
              <a:cs typeface="Times New Roman" pitchFamily="18" charset="0"/>
            </a:endParaRPr>
          </a:p>
        </p:txBody>
      </p:sp>
      <p:sp>
        <p:nvSpPr>
          <p:cNvPr id="8" name="object 8"/>
          <p:cNvSpPr txBox="1">
            <a:spLocks noGrp="1"/>
          </p:cNvSpPr>
          <p:nvPr>
            <p:ph type="sldNum" sz="quarter" idx="7"/>
          </p:nvPr>
        </p:nvSpPr>
        <p:spPr>
          <a:prstGeom prst="rect">
            <a:avLst/>
          </a:prstGeom>
        </p:spPr>
        <p:txBody>
          <a:bodyPr vert="horz" wrap="square" lIns="0" tIns="0" rIns="0" bIns="0" rtlCol="0">
            <a:spAutoFit/>
          </a:bodyPr>
          <a:lstStyle/>
          <a:p>
            <a:pPr marL="151765">
              <a:lnSpc>
                <a:spcPts val="1620"/>
              </a:lnSpc>
            </a:pPr>
            <a:r>
              <a:rPr spc="165" dirty="0"/>
              <a:t>8</a:t>
            </a:r>
          </a:p>
        </p:txBody>
      </p:sp>
      <p:pic>
        <p:nvPicPr>
          <p:cNvPr id="10" name="Picture 2" descr="Kết quả hình ảnh cho christina chateau de beaute"/>
          <p:cNvPicPr>
            <a:picLocks noChangeAspect="1" noChangeArrowheads="1"/>
          </p:cNvPicPr>
          <p:nvPr/>
        </p:nvPicPr>
        <p:blipFill rotWithShape="1">
          <a:blip r:embed="rId4">
            <a:extLst>
              <a:ext uri="{28A0092B-C50C-407E-A947-70E740481C1C}">
                <a14:useLocalDpi xmlns:a14="http://schemas.microsoft.com/office/drawing/2010/main" val="0"/>
              </a:ext>
            </a:extLst>
          </a:blip>
          <a:srcRect l="21374" t="1812" r="22689" b="53858"/>
          <a:stretch/>
        </p:blipFill>
        <p:spPr bwMode="auto">
          <a:xfrm>
            <a:off x="44450" y="8138"/>
            <a:ext cx="2667000" cy="114004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3" name="Table 12"/>
          <p:cNvGraphicFramePr>
            <a:graphicFrameLocks noGrp="1"/>
          </p:cNvGraphicFramePr>
          <p:nvPr>
            <p:extLst>
              <p:ext uri="{D42A27DB-BD31-4B8C-83A1-F6EECF244321}">
                <p14:modId xmlns:p14="http://schemas.microsoft.com/office/powerpoint/2010/main" val="3847585840"/>
              </p:ext>
            </p:extLst>
          </p:nvPr>
        </p:nvGraphicFramePr>
        <p:xfrm>
          <a:off x="654050" y="1190625"/>
          <a:ext cx="11582399" cy="4541520"/>
        </p:xfrm>
        <a:graphic>
          <a:graphicData uri="http://schemas.openxmlformats.org/drawingml/2006/table">
            <a:tbl>
              <a:tblPr firstRow="1" bandRow="1">
                <a:tableStyleId>{5C22544A-7EE6-4342-B048-85BDC9FD1C3A}</a:tableStyleId>
              </a:tblPr>
              <a:tblGrid>
                <a:gridCol w="1969796"/>
                <a:gridCol w="2678922"/>
                <a:gridCol w="2600130"/>
                <a:gridCol w="1895152"/>
                <a:gridCol w="2438399"/>
              </a:tblGrid>
              <a:tr h="370840">
                <a:tc>
                  <a:txBody>
                    <a:bodyPr/>
                    <a:lstStyle/>
                    <a:p>
                      <a:pPr algn="l"/>
                      <a:r>
                        <a:rPr lang="en-US" sz="1600" b="1" i="0" dirty="0" err="1" smtClean="0">
                          <a:solidFill>
                            <a:srgbClr val="800000"/>
                          </a:solidFill>
                          <a:latin typeface="Arial"/>
                          <a:cs typeface="Arial"/>
                        </a:rPr>
                        <a:t>Chống</a:t>
                      </a:r>
                      <a:r>
                        <a:rPr lang="en-US" sz="1600" b="1" i="0" dirty="0" smtClean="0">
                          <a:solidFill>
                            <a:srgbClr val="800000"/>
                          </a:solidFill>
                          <a:latin typeface="Arial"/>
                          <a:cs typeface="Arial"/>
                        </a:rPr>
                        <a:t> oxy </a:t>
                      </a:r>
                      <a:r>
                        <a:rPr lang="en-US" sz="1600" b="1" i="0" dirty="0" err="1" smtClean="0">
                          <a:solidFill>
                            <a:srgbClr val="800000"/>
                          </a:solidFill>
                          <a:latin typeface="Arial"/>
                          <a:cs typeface="Arial"/>
                        </a:rPr>
                        <a:t>hoá</a:t>
                      </a:r>
                      <a:endParaRPr lang="en-US" sz="1600" b="1" i="0" dirty="0">
                        <a:solidFill>
                          <a:srgbClr val="800000"/>
                        </a:solidFill>
                        <a:latin typeface="Arial"/>
                        <a:cs typeface="Arial"/>
                      </a:endParaRPr>
                    </a:p>
                  </a:txBody>
                  <a:tcPr/>
                </a:tc>
                <a:tc>
                  <a:txBody>
                    <a:bodyPr/>
                    <a:lstStyle/>
                    <a:p>
                      <a:pPr algn="l"/>
                      <a:r>
                        <a:rPr lang="en-US" sz="1600" b="1" i="0" dirty="0" err="1" smtClean="0">
                          <a:solidFill>
                            <a:srgbClr val="800000"/>
                          </a:solidFill>
                          <a:latin typeface="Arial"/>
                          <a:cs typeface="Arial"/>
                        </a:rPr>
                        <a:t>Làm</a:t>
                      </a:r>
                      <a:r>
                        <a:rPr lang="en-US" sz="1600" b="1" i="0" dirty="0" smtClean="0">
                          <a:solidFill>
                            <a:srgbClr val="800000"/>
                          </a:solidFill>
                          <a:latin typeface="Arial"/>
                          <a:cs typeface="Arial"/>
                        </a:rPr>
                        <a:t> </a:t>
                      </a:r>
                      <a:r>
                        <a:rPr lang="en-US" sz="1600" b="1" i="0" dirty="0" err="1" smtClean="0">
                          <a:solidFill>
                            <a:srgbClr val="800000"/>
                          </a:solidFill>
                          <a:latin typeface="Arial"/>
                          <a:cs typeface="Arial"/>
                        </a:rPr>
                        <a:t>đầy</a:t>
                      </a:r>
                      <a:r>
                        <a:rPr lang="en-US" sz="1600" b="1" i="0" dirty="0" smtClean="0">
                          <a:solidFill>
                            <a:srgbClr val="800000"/>
                          </a:solidFill>
                          <a:latin typeface="Arial"/>
                          <a:cs typeface="Arial"/>
                        </a:rPr>
                        <a:t> </a:t>
                      </a:r>
                      <a:r>
                        <a:rPr lang="en-US" sz="1600" b="1" i="0" dirty="0" err="1" smtClean="0">
                          <a:solidFill>
                            <a:srgbClr val="800000"/>
                          </a:solidFill>
                          <a:latin typeface="Arial"/>
                          <a:cs typeface="Arial"/>
                        </a:rPr>
                        <a:t>nếp</a:t>
                      </a:r>
                      <a:r>
                        <a:rPr lang="en-US" sz="1600" b="1" i="0" dirty="0" smtClean="0">
                          <a:solidFill>
                            <a:srgbClr val="800000"/>
                          </a:solidFill>
                          <a:latin typeface="Arial"/>
                          <a:cs typeface="Arial"/>
                        </a:rPr>
                        <a:t> </a:t>
                      </a:r>
                      <a:r>
                        <a:rPr lang="en-US" sz="1600" b="1" i="0" dirty="0" err="1" smtClean="0">
                          <a:solidFill>
                            <a:srgbClr val="800000"/>
                          </a:solidFill>
                          <a:latin typeface="Arial"/>
                          <a:cs typeface="Arial"/>
                        </a:rPr>
                        <a:t>nhăn</a:t>
                      </a:r>
                      <a:endParaRPr lang="en-US" sz="1600" b="1" i="0" dirty="0">
                        <a:solidFill>
                          <a:srgbClr val="800000"/>
                        </a:solidFill>
                        <a:latin typeface="Arial"/>
                        <a:cs typeface="Arial"/>
                      </a:endParaRPr>
                    </a:p>
                  </a:txBody>
                  <a:tcPr/>
                </a:tc>
                <a:tc>
                  <a:txBody>
                    <a:bodyPr/>
                    <a:lstStyle/>
                    <a:p>
                      <a:pPr algn="l"/>
                      <a:r>
                        <a:rPr lang="en-US" sz="1600" b="1" i="0" dirty="0" err="1" smtClean="0">
                          <a:solidFill>
                            <a:srgbClr val="800000"/>
                          </a:solidFill>
                          <a:latin typeface="Arial"/>
                          <a:cs typeface="Arial"/>
                        </a:rPr>
                        <a:t>Làm</a:t>
                      </a:r>
                      <a:r>
                        <a:rPr lang="en-US" sz="1600" b="1" i="0" dirty="0" smtClean="0">
                          <a:solidFill>
                            <a:srgbClr val="800000"/>
                          </a:solidFill>
                          <a:latin typeface="Arial"/>
                          <a:cs typeface="Arial"/>
                        </a:rPr>
                        <a:t> </a:t>
                      </a:r>
                      <a:r>
                        <a:rPr lang="en-US" sz="1600" b="1" i="0" dirty="0" err="1" smtClean="0">
                          <a:solidFill>
                            <a:srgbClr val="800000"/>
                          </a:solidFill>
                          <a:latin typeface="Arial"/>
                          <a:cs typeface="Arial"/>
                        </a:rPr>
                        <a:t>săn</a:t>
                      </a:r>
                      <a:r>
                        <a:rPr lang="en-US" sz="1600" b="1" i="0" dirty="0" smtClean="0">
                          <a:solidFill>
                            <a:srgbClr val="800000"/>
                          </a:solidFill>
                          <a:latin typeface="Arial"/>
                          <a:cs typeface="Arial"/>
                        </a:rPr>
                        <a:t> </a:t>
                      </a:r>
                      <a:r>
                        <a:rPr lang="en-US" sz="1600" b="1" i="0" dirty="0" err="1" smtClean="0">
                          <a:solidFill>
                            <a:srgbClr val="800000"/>
                          </a:solidFill>
                          <a:latin typeface="Arial"/>
                          <a:cs typeface="Arial"/>
                        </a:rPr>
                        <a:t>chắc</a:t>
                      </a:r>
                      <a:r>
                        <a:rPr lang="en-US" sz="1600" b="1" i="0" dirty="0" smtClean="0">
                          <a:solidFill>
                            <a:srgbClr val="800000"/>
                          </a:solidFill>
                          <a:latin typeface="Arial"/>
                          <a:cs typeface="Arial"/>
                        </a:rPr>
                        <a:t> </a:t>
                      </a:r>
                      <a:r>
                        <a:rPr lang="en-US" sz="1600" b="1" i="0" dirty="0" err="1" smtClean="0">
                          <a:solidFill>
                            <a:srgbClr val="800000"/>
                          </a:solidFill>
                          <a:latin typeface="Arial"/>
                          <a:cs typeface="Arial"/>
                        </a:rPr>
                        <a:t>và</a:t>
                      </a:r>
                      <a:r>
                        <a:rPr lang="en-US" sz="1600" b="1" i="0" dirty="0" smtClean="0">
                          <a:solidFill>
                            <a:srgbClr val="800000"/>
                          </a:solidFill>
                          <a:latin typeface="Arial"/>
                          <a:cs typeface="Arial"/>
                        </a:rPr>
                        <a:t> se </a:t>
                      </a:r>
                      <a:r>
                        <a:rPr lang="en-US" sz="1600" b="1" i="0" dirty="0" err="1" smtClean="0">
                          <a:solidFill>
                            <a:srgbClr val="800000"/>
                          </a:solidFill>
                          <a:latin typeface="Arial"/>
                          <a:cs typeface="Arial"/>
                        </a:rPr>
                        <a:t>khít</a:t>
                      </a:r>
                      <a:endParaRPr lang="en-US" sz="1600" b="1" i="0" dirty="0">
                        <a:solidFill>
                          <a:srgbClr val="800000"/>
                        </a:solidFill>
                        <a:latin typeface="Arial"/>
                        <a:cs typeface="Arial"/>
                      </a:endParaRPr>
                    </a:p>
                  </a:txBody>
                  <a:tcPr/>
                </a:tc>
                <a:tc>
                  <a:txBody>
                    <a:bodyPr/>
                    <a:lstStyle/>
                    <a:p>
                      <a:pPr algn="l"/>
                      <a:r>
                        <a:rPr lang="en-US" sz="1600" b="1" i="0" dirty="0" err="1" smtClean="0">
                          <a:solidFill>
                            <a:srgbClr val="800000"/>
                          </a:solidFill>
                          <a:latin typeface="Arial"/>
                          <a:cs typeface="Arial"/>
                        </a:rPr>
                        <a:t>Làm</a:t>
                      </a:r>
                      <a:r>
                        <a:rPr lang="en-US" sz="1600" b="1" i="0" dirty="0" smtClean="0">
                          <a:solidFill>
                            <a:srgbClr val="800000"/>
                          </a:solidFill>
                          <a:latin typeface="Arial"/>
                          <a:cs typeface="Arial"/>
                        </a:rPr>
                        <a:t> </a:t>
                      </a:r>
                      <a:r>
                        <a:rPr lang="en-US" sz="1600" b="1" i="0" dirty="0" err="1" smtClean="0">
                          <a:solidFill>
                            <a:srgbClr val="800000"/>
                          </a:solidFill>
                          <a:latin typeface="Arial"/>
                          <a:cs typeface="Arial"/>
                        </a:rPr>
                        <a:t>sáng</a:t>
                      </a:r>
                      <a:r>
                        <a:rPr lang="en-US" sz="1600" b="1" i="0" dirty="0" smtClean="0">
                          <a:solidFill>
                            <a:srgbClr val="800000"/>
                          </a:solidFill>
                          <a:latin typeface="Arial"/>
                          <a:cs typeface="Arial"/>
                        </a:rPr>
                        <a:t> da</a:t>
                      </a:r>
                      <a:endParaRPr lang="en-US" sz="1600" b="1" i="0" dirty="0">
                        <a:solidFill>
                          <a:srgbClr val="800000"/>
                        </a:solidFill>
                        <a:latin typeface="Arial"/>
                        <a:cs typeface="Arial"/>
                      </a:endParaRPr>
                    </a:p>
                  </a:txBody>
                  <a:tcPr/>
                </a:tc>
                <a:tc>
                  <a:txBody>
                    <a:bodyPr/>
                    <a:lstStyle/>
                    <a:p>
                      <a:pPr algn="l"/>
                      <a:r>
                        <a:rPr lang="en-US" sz="1600" b="1" i="0" dirty="0" err="1" smtClean="0">
                          <a:solidFill>
                            <a:srgbClr val="800000"/>
                          </a:solidFill>
                          <a:latin typeface="Arial"/>
                          <a:cs typeface="Arial"/>
                        </a:rPr>
                        <a:t>Cung</a:t>
                      </a:r>
                      <a:r>
                        <a:rPr lang="en-US" sz="1600" b="1" i="0" dirty="0" smtClean="0">
                          <a:solidFill>
                            <a:srgbClr val="800000"/>
                          </a:solidFill>
                          <a:latin typeface="Arial"/>
                          <a:cs typeface="Arial"/>
                        </a:rPr>
                        <a:t> </a:t>
                      </a:r>
                      <a:r>
                        <a:rPr lang="en-US" sz="1600" b="1" i="0" dirty="0" err="1" smtClean="0">
                          <a:solidFill>
                            <a:srgbClr val="800000"/>
                          </a:solidFill>
                          <a:latin typeface="Arial"/>
                          <a:cs typeface="Arial"/>
                        </a:rPr>
                        <a:t>cấp</a:t>
                      </a:r>
                      <a:r>
                        <a:rPr lang="en-US" sz="1600" b="1" i="0" dirty="0" smtClean="0">
                          <a:solidFill>
                            <a:srgbClr val="800000"/>
                          </a:solidFill>
                          <a:latin typeface="Arial"/>
                          <a:cs typeface="Arial"/>
                        </a:rPr>
                        <a:t> </a:t>
                      </a:r>
                      <a:r>
                        <a:rPr lang="en-US" sz="1600" b="1" i="0" dirty="0" err="1" smtClean="0">
                          <a:solidFill>
                            <a:srgbClr val="800000"/>
                          </a:solidFill>
                          <a:latin typeface="Arial"/>
                          <a:cs typeface="Arial"/>
                        </a:rPr>
                        <a:t>độ</a:t>
                      </a:r>
                      <a:r>
                        <a:rPr lang="en-US" sz="1600" b="1" i="0" dirty="0" smtClean="0">
                          <a:solidFill>
                            <a:srgbClr val="800000"/>
                          </a:solidFill>
                          <a:latin typeface="Arial"/>
                          <a:cs typeface="Arial"/>
                        </a:rPr>
                        <a:t> </a:t>
                      </a:r>
                      <a:r>
                        <a:rPr lang="en-US" sz="1600" b="1" i="0" dirty="0" err="1" smtClean="0">
                          <a:solidFill>
                            <a:srgbClr val="800000"/>
                          </a:solidFill>
                          <a:latin typeface="Arial"/>
                          <a:cs typeface="Arial"/>
                        </a:rPr>
                        <a:t>ẩm</a:t>
                      </a:r>
                      <a:endParaRPr lang="en-US" sz="1600" b="1" i="0" dirty="0">
                        <a:solidFill>
                          <a:srgbClr val="800000"/>
                        </a:solidFill>
                        <a:latin typeface="Arial"/>
                        <a:cs typeface="Arial"/>
                      </a:endParaRPr>
                    </a:p>
                  </a:txBody>
                  <a:tcPr/>
                </a:tc>
              </a:tr>
              <a:tr h="370840">
                <a:tc>
                  <a:txBody>
                    <a:bodyPr/>
                    <a:lstStyle/>
                    <a:p>
                      <a:pPr algn="l"/>
                      <a:r>
                        <a:rPr lang="en-US" sz="1600" b="1" i="0" dirty="0" err="1" smtClean="0">
                          <a:solidFill>
                            <a:srgbClr val="800000"/>
                          </a:solidFill>
                          <a:latin typeface="Arial"/>
                          <a:cs typeface="Arial"/>
                        </a:rPr>
                        <a:t>Hợp</a:t>
                      </a:r>
                      <a:r>
                        <a:rPr lang="en-US" sz="1600" b="1" i="0" dirty="0" smtClean="0">
                          <a:solidFill>
                            <a:srgbClr val="800000"/>
                          </a:solidFill>
                          <a:latin typeface="Arial"/>
                          <a:cs typeface="Arial"/>
                        </a:rPr>
                        <a:t> </a:t>
                      </a:r>
                      <a:r>
                        <a:rPr lang="en-US" sz="1600" b="1" i="0" dirty="0" err="1" smtClean="0">
                          <a:solidFill>
                            <a:srgbClr val="800000"/>
                          </a:solidFill>
                          <a:latin typeface="Arial"/>
                          <a:cs typeface="Arial"/>
                        </a:rPr>
                        <a:t>chất</a:t>
                      </a:r>
                      <a:r>
                        <a:rPr lang="en-US" sz="1600" b="1" i="0" dirty="0" smtClean="0">
                          <a:solidFill>
                            <a:srgbClr val="800000"/>
                          </a:solidFill>
                          <a:latin typeface="Arial"/>
                          <a:cs typeface="Arial"/>
                        </a:rPr>
                        <a:t> Resveratrol</a:t>
                      </a:r>
                      <a:endParaRPr lang="en-US" sz="1600" b="1" i="0" dirty="0">
                        <a:solidFill>
                          <a:srgbClr val="800000"/>
                        </a:solidFill>
                        <a:latin typeface="Arial"/>
                        <a:cs typeface="Arial"/>
                      </a:endParaRPr>
                    </a:p>
                  </a:txBody>
                  <a:tcPr/>
                </a:tc>
                <a:tc>
                  <a:txBody>
                    <a:bodyPr/>
                    <a:lstStyle/>
                    <a:p>
                      <a:pPr marL="0" marR="0" indent="0" algn="l" defTabSz="914400" eaLnBrk="1" fontAlgn="auto" latinLnBrk="0" hangingPunct="1">
                        <a:lnSpc>
                          <a:spcPct val="100000"/>
                        </a:lnSpc>
                        <a:spcBef>
                          <a:spcPts val="0"/>
                        </a:spcBef>
                        <a:spcAft>
                          <a:spcPts val="0"/>
                        </a:spcAft>
                        <a:buClrTx/>
                        <a:buSzTx/>
                        <a:buFontTx/>
                        <a:buNone/>
                        <a:tabLst/>
                        <a:defRPr/>
                      </a:pPr>
                      <a:r>
                        <a:rPr lang="en-US" sz="1600" b="1" i="0" dirty="0" err="1" smtClean="0">
                          <a:solidFill>
                            <a:srgbClr val="800000"/>
                          </a:solidFill>
                          <a:latin typeface="Arial"/>
                          <a:cs typeface="Arial"/>
                        </a:rPr>
                        <a:t>Hợp</a:t>
                      </a:r>
                      <a:r>
                        <a:rPr lang="en-US" sz="1600" b="1" i="0" dirty="0" smtClean="0">
                          <a:solidFill>
                            <a:srgbClr val="800000"/>
                          </a:solidFill>
                          <a:latin typeface="Arial"/>
                          <a:cs typeface="Arial"/>
                        </a:rPr>
                        <a:t> </a:t>
                      </a:r>
                      <a:r>
                        <a:rPr lang="en-US" sz="1600" b="1" i="0" dirty="0" err="1" smtClean="0">
                          <a:solidFill>
                            <a:srgbClr val="800000"/>
                          </a:solidFill>
                          <a:latin typeface="Arial"/>
                          <a:cs typeface="Arial"/>
                        </a:rPr>
                        <a:t>chất</a:t>
                      </a:r>
                      <a:r>
                        <a:rPr lang="en-US" sz="1600" b="1" i="0" dirty="0" smtClean="0">
                          <a:solidFill>
                            <a:srgbClr val="800000"/>
                          </a:solidFill>
                          <a:latin typeface="Arial"/>
                          <a:cs typeface="Arial"/>
                        </a:rPr>
                        <a:t> Resveratrol</a:t>
                      </a:r>
                      <a:endParaRPr lang="fi-FI" sz="1600" b="1" i="0" spc="295" dirty="0" smtClean="0">
                        <a:solidFill>
                          <a:srgbClr val="800000"/>
                        </a:solidFill>
                        <a:latin typeface="Arial"/>
                        <a:cs typeface="Arial"/>
                      </a:endParaRPr>
                    </a:p>
                  </a:txBody>
                  <a:tcPr/>
                </a:tc>
                <a:tc>
                  <a:txBody>
                    <a:bodyPr/>
                    <a:lstStyle/>
                    <a:p>
                      <a:pPr algn="l"/>
                      <a:endParaRPr lang="en-US" sz="1600" b="1" i="0" spc="300" dirty="0" smtClean="0">
                        <a:solidFill>
                          <a:srgbClr val="800000"/>
                        </a:solidFill>
                        <a:latin typeface="Arial"/>
                        <a:cs typeface="Arial"/>
                      </a:endParaRPr>
                    </a:p>
                    <a:p>
                      <a:pPr algn="l"/>
                      <a:endParaRPr lang="en-US" sz="1600" b="1" i="0" spc="300" dirty="0" smtClean="0">
                        <a:solidFill>
                          <a:srgbClr val="800000"/>
                        </a:solidFill>
                        <a:latin typeface="Arial"/>
                        <a:cs typeface="Arial"/>
                      </a:endParaRPr>
                    </a:p>
                  </a:txBody>
                  <a:tcPr/>
                </a:tc>
                <a:tc>
                  <a:txBody>
                    <a:bodyPr/>
                    <a:lstStyle/>
                    <a:p>
                      <a:pPr marL="0" marR="0" indent="0" algn="l" defTabSz="914400" eaLnBrk="1" fontAlgn="auto" latinLnBrk="0" hangingPunct="1">
                        <a:lnSpc>
                          <a:spcPct val="100000"/>
                        </a:lnSpc>
                        <a:spcBef>
                          <a:spcPts val="0"/>
                        </a:spcBef>
                        <a:spcAft>
                          <a:spcPts val="0"/>
                        </a:spcAft>
                        <a:buClrTx/>
                        <a:buSzTx/>
                        <a:buFontTx/>
                        <a:buNone/>
                        <a:tabLst/>
                        <a:defRPr/>
                      </a:pPr>
                      <a:r>
                        <a:rPr lang="en-US" sz="1600" b="1" i="0" dirty="0" err="1" smtClean="0">
                          <a:solidFill>
                            <a:srgbClr val="800000"/>
                          </a:solidFill>
                          <a:latin typeface="Arial"/>
                          <a:cs typeface="Arial"/>
                        </a:rPr>
                        <a:t>Hợp</a:t>
                      </a:r>
                      <a:r>
                        <a:rPr lang="en-US" sz="1600" b="1" i="0" dirty="0" smtClean="0">
                          <a:solidFill>
                            <a:srgbClr val="800000"/>
                          </a:solidFill>
                          <a:latin typeface="Arial"/>
                          <a:cs typeface="Arial"/>
                        </a:rPr>
                        <a:t> </a:t>
                      </a:r>
                      <a:r>
                        <a:rPr lang="en-US" sz="1600" b="1" i="0" dirty="0" err="1" smtClean="0">
                          <a:solidFill>
                            <a:srgbClr val="800000"/>
                          </a:solidFill>
                          <a:latin typeface="Arial"/>
                          <a:cs typeface="Arial"/>
                        </a:rPr>
                        <a:t>chất</a:t>
                      </a:r>
                      <a:r>
                        <a:rPr lang="en-US" sz="1600" b="1" i="0" dirty="0" smtClean="0">
                          <a:solidFill>
                            <a:srgbClr val="800000"/>
                          </a:solidFill>
                          <a:latin typeface="Arial"/>
                          <a:cs typeface="Arial"/>
                        </a:rPr>
                        <a:t> Resveratrol</a:t>
                      </a:r>
                    </a:p>
                  </a:txBody>
                  <a:tcPr/>
                </a:tc>
                <a:tc>
                  <a:txBody>
                    <a:bodyPr/>
                    <a:lstStyle/>
                    <a:p>
                      <a:pPr algn="l"/>
                      <a:endParaRPr lang="en-US" sz="1600" b="1" i="0" dirty="0">
                        <a:solidFill>
                          <a:srgbClr val="800000"/>
                        </a:solidFill>
                        <a:latin typeface="Arial"/>
                        <a:cs typeface="Arial"/>
                      </a:endParaRPr>
                    </a:p>
                  </a:txBody>
                  <a:tcPr/>
                </a:tc>
              </a:tr>
              <a:tr h="370840">
                <a:tc>
                  <a:txBody>
                    <a:bodyPr/>
                    <a:lstStyle/>
                    <a:p>
                      <a:pPr algn="l"/>
                      <a:endParaRPr lang="en-US" sz="1600" b="1" i="0" dirty="0">
                        <a:solidFill>
                          <a:srgbClr val="800000"/>
                        </a:solidFill>
                        <a:latin typeface="Arial"/>
                        <a:cs typeface="Arial"/>
                      </a:endParaRPr>
                    </a:p>
                  </a:txBody>
                  <a:tcPr/>
                </a:tc>
                <a:tc>
                  <a:txBody>
                    <a:bodyPr/>
                    <a:lstStyle/>
                    <a:p>
                      <a:pPr marL="0" marR="0" indent="0" algn="l" defTabSz="914400" eaLnBrk="1" fontAlgn="auto" latinLnBrk="0" hangingPunct="1">
                        <a:lnSpc>
                          <a:spcPct val="100000"/>
                        </a:lnSpc>
                        <a:spcBef>
                          <a:spcPts val="0"/>
                        </a:spcBef>
                        <a:spcAft>
                          <a:spcPts val="0"/>
                        </a:spcAft>
                        <a:buClrTx/>
                        <a:buSzTx/>
                        <a:buFontTx/>
                        <a:buNone/>
                        <a:tabLst/>
                        <a:defRPr/>
                      </a:pPr>
                      <a:r>
                        <a:rPr lang="fi-FI" sz="1600" b="1" i="0" spc="295" dirty="0" err="1" smtClean="0">
                          <a:solidFill>
                            <a:srgbClr val="800000"/>
                          </a:solidFill>
                          <a:latin typeface="Arial"/>
                          <a:cs typeface="Arial"/>
                        </a:rPr>
                        <a:t>Flavonoids</a:t>
                      </a:r>
                      <a:endParaRPr lang="en-US" sz="1600" b="1" i="0" dirty="0" smtClean="0">
                        <a:solidFill>
                          <a:srgbClr val="800000"/>
                        </a:solidFill>
                        <a:latin typeface="Arial"/>
                        <a:cs typeface="Arial"/>
                      </a:endParaRPr>
                    </a:p>
                  </a:txBody>
                  <a:tcPr/>
                </a:tc>
                <a:tc>
                  <a:txBody>
                    <a:bodyPr/>
                    <a:lstStyle/>
                    <a:p>
                      <a:pPr algn="l"/>
                      <a:endParaRPr lang="en-US" sz="1600" b="1" i="0" dirty="0">
                        <a:solidFill>
                          <a:srgbClr val="800000"/>
                        </a:solidFill>
                        <a:latin typeface="Arial"/>
                        <a:cs typeface="Arial"/>
                      </a:endParaRPr>
                    </a:p>
                  </a:txBody>
                  <a:tcPr/>
                </a:tc>
                <a:tc>
                  <a:txBody>
                    <a:bodyPr/>
                    <a:lstStyle/>
                    <a:p>
                      <a:pPr algn="l"/>
                      <a:endParaRPr lang="en-US" sz="1600" b="1" i="0" dirty="0">
                        <a:solidFill>
                          <a:srgbClr val="800000"/>
                        </a:solidFill>
                        <a:latin typeface="Arial"/>
                        <a:cs typeface="Arial"/>
                      </a:endParaRPr>
                    </a:p>
                  </a:txBody>
                  <a:tcPr/>
                </a:tc>
                <a:tc>
                  <a:txBody>
                    <a:bodyPr/>
                    <a:lstStyle/>
                    <a:p>
                      <a:pPr algn="l"/>
                      <a:endParaRPr lang="en-US" sz="1600" b="1" i="0" dirty="0">
                        <a:solidFill>
                          <a:srgbClr val="800000"/>
                        </a:solidFill>
                        <a:latin typeface="Arial"/>
                        <a:cs typeface="Arial"/>
                      </a:endParaRPr>
                    </a:p>
                  </a:txBody>
                  <a:tcPr/>
                </a:tc>
              </a:tr>
              <a:tr h="370840">
                <a:tc>
                  <a:txBody>
                    <a:bodyPr/>
                    <a:lstStyle/>
                    <a:p>
                      <a:pPr algn="l"/>
                      <a:r>
                        <a:rPr lang="en-US" sz="1600" b="1" i="0" spc="300" dirty="0" smtClean="0">
                          <a:solidFill>
                            <a:srgbClr val="800000"/>
                          </a:solidFill>
                          <a:latin typeface="Arial"/>
                          <a:cs typeface="Arial"/>
                        </a:rPr>
                        <a:t>Polyphenol </a:t>
                      </a:r>
                      <a:endParaRPr lang="en-US" sz="1600" b="1" i="0" dirty="0">
                        <a:solidFill>
                          <a:srgbClr val="800000"/>
                        </a:solidFill>
                        <a:latin typeface="Arial"/>
                        <a:cs typeface="Arial"/>
                      </a:endParaRPr>
                    </a:p>
                  </a:txBody>
                  <a:tcPr/>
                </a:tc>
                <a:tc>
                  <a:txBody>
                    <a:bodyPr/>
                    <a:lstStyle/>
                    <a:p>
                      <a:pPr marL="0" marR="0" indent="0" algn="l" defTabSz="914400" eaLnBrk="1" fontAlgn="auto" latinLnBrk="0" hangingPunct="1">
                        <a:lnSpc>
                          <a:spcPct val="100000"/>
                        </a:lnSpc>
                        <a:spcBef>
                          <a:spcPts val="0"/>
                        </a:spcBef>
                        <a:spcAft>
                          <a:spcPts val="0"/>
                        </a:spcAft>
                        <a:buClrTx/>
                        <a:buSzTx/>
                        <a:buFontTx/>
                        <a:buNone/>
                        <a:tabLst/>
                        <a:defRPr/>
                      </a:pPr>
                      <a:endParaRPr lang="en-US" sz="1600" b="1" i="0" dirty="0" smtClean="0">
                        <a:solidFill>
                          <a:srgbClr val="800000"/>
                        </a:solidFill>
                        <a:latin typeface="Arial"/>
                        <a:cs typeface="Arial"/>
                      </a:endParaRPr>
                    </a:p>
                  </a:txBody>
                  <a:tcPr/>
                </a:tc>
                <a:tc>
                  <a:txBody>
                    <a:bodyPr/>
                    <a:lstStyle/>
                    <a:p>
                      <a:pPr marL="0" marR="0" indent="0" algn="l" defTabSz="914400" eaLnBrk="1" fontAlgn="auto" latinLnBrk="0" hangingPunct="1">
                        <a:lnSpc>
                          <a:spcPct val="100000"/>
                        </a:lnSpc>
                        <a:spcBef>
                          <a:spcPts val="0"/>
                        </a:spcBef>
                        <a:spcAft>
                          <a:spcPts val="0"/>
                        </a:spcAft>
                        <a:buClrTx/>
                        <a:buSzTx/>
                        <a:buFontTx/>
                        <a:buNone/>
                        <a:tabLst/>
                        <a:defRPr/>
                      </a:pPr>
                      <a:r>
                        <a:rPr lang="en-US" sz="1600" b="1" i="0" spc="300" dirty="0" smtClean="0">
                          <a:solidFill>
                            <a:srgbClr val="800000"/>
                          </a:solidFill>
                          <a:latin typeface="Arial"/>
                          <a:cs typeface="Arial"/>
                        </a:rPr>
                        <a:t>Polyphenol </a:t>
                      </a:r>
                      <a:r>
                        <a:rPr lang="en-US" sz="1600" b="1" i="0" spc="505" dirty="0" smtClean="0">
                          <a:solidFill>
                            <a:srgbClr val="800000"/>
                          </a:solidFill>
                          <a:latin typeface="Arial"/>
                          <a:cs typeface="Arial"/>
                        </a:rPr>
                        <a:t>&amp; </a:t>
                      </a:r>
                      <a:r>
                        <a:rPr lang="en-US" sz="1600" b="1" i="0" spc="245" dirty="0" smtClean="0">
                          <a:solidFill>
                            <a:srgbClr val="800000"/>
                          </a:solidFill>
                          <a:latin typeface="Arial"/>
                          <a:cs typeface="Arial"/>
                        </a:rPr>
                        <a:t>Tannins </a:t>
                      </a:r>
                      <a:endParaRPr lang="en-US" sz="1600" b="1" i="0" dirty="0" smtClean="0">
                        <a:solidFill>
                          <a:srgbClr val="800000"/>
                        </a:solidFill>
                        <a:latin typeface="Arial"/>
                        <a:cs typeface="Arial"/>
                      </a:endParaRPr>
                    </a:p>
                  </a:txBody>
                  <a:tcPr/>
                </a:tc>
                <a:tc>
                  <a:txBody>
                    <a:bodyPr/>
                    <a:lstStyle/>
                    <a:p>
                      <a:pPr algn="l"/>
                      <a:endParaRPr lang="en-US" sz="1600" b="1" i="0" dirty="0">
                        <a:solidFill>
                          <a:srgbClr val="800000"/>
                        </a:solidFill>
                        <a:latin typeface="Arial"/>
                        <a:cs typeface="Arial"/>
                      </a:endParaRPr>
                    </a:p>
                  </a:txBody>
                  <a:tcPr/>
                </a:tc>
                <a:tc>
                  <a:txBody>
                    <a:bodyPr/>
                    <a:lstStyle/>
                    <a:p>
                      <a:pPr algn="l"/>
                      <a:r>
                        <a:rPr lang="en-US" sz="1600" b="1" i="0" spc="300" dirty="0" smtClean="0">
                          <a:solidFill>
                            <a:srgbClr val="800000"/>
                          </a:solidFill>
                          <a:latin typeface="Arial"/>
                          <a:cs typeface="Arial"/>
                        </a:rPr>
                        <a:t>Polyphenol</a:t>
                      </a:r>
                      <a:endParaRPr lang="en-US" sz="1600" b="1" i="0" dirty="0">
                        <a:solidFill>
                          <a:srgbClr val="800000"/>
                        </a:solidFill>
                        <a:latin typeface="Arial"/>
                        <a:cs typeface="Arial"/>
                      </a:endParaRPr>
                    </a:p>
                  </a:txBody>
                  <a:tcPr/>
                </a:tc>
              </a:tr>
              <a:tr h="370840">
                <a:tc>
                  <a:txBody>
                    <a:bodyPr/>
                    <a:lstStyle/>
                    <a:p>
                      <a:pPr algn="l"/>
                      <a:endParaRPr lang="en-US" sz="1600" b="1" i="0" dirty="0">
                        <a:solidFill>
                          <a:srgbClr val="800000"/>
                        </a:solidFill>
                        <a:latin typeface="Arial"/>
                        <a:cs typeface="Arial"/>
                      </a:endParaRPr>
                    </a:p>
                  </a:txBody>
                  <a:tcPr/>
                </a:tc>
                <a:tc>
                  <a:txBody>
                    <a:bodyPr/>
                    <a:lstStyle/>
                    <a:p>
                      <a:pPr marL="0" marR="0" indent="0" algn="l" defTabSz="914400" eaLnBrk="1" fontAlgn="auto" latinLnBrk="0" hangingPunct="1">
                        <a:lnSpc>
                          <a:spcPct val="100000"/>
                        </a:lnSpc>
                        <a:spcBef>
                          <a:spcPts val="0"/>
                        </a:spcBef>
                        <a:spcAft>
                          <a:spcPts val="0"/>
                        </a:spcAft>
                        <a:buClrTx/>
                        <a:buSzTx/>
                        <a:buFontTx/>
                        <a:buNone/>
                        <a:tabLst/>
                        <a:defRPr/>
                      </a:pPr>
                      <a:endParaRPr lang="en-US" sz="1600" b="1" i="0" dirty="0" smtClean="0">
                        <a:solidFill>
                          <a:srgbClr val="800000"/>
                        </a:solidFill>
                        <a:latin typeface="Arial"/>
                        <a:cs typeface="Arial"/>
                      </a:endParaRPr>
                    </a:p>
                  </a:txBody>
                  <a:tcPr/>
                </a:tc>
                <a:tc>
                  <a:txBody>
                    <a:bodyPr/>
                    <a:lstStyle/>
                    <a:p>
                      <a:pPr marL="0" marR="0" indent="0" algn="l" defTabSz="914400" eaLnBrk="1" fontAlgn="auto" latinLnBrk="0" hangingPunct="1">
                        <a:lnSpc>
                          <a:spcPct val="100000"/>
                        </a:lnSpc>
                        <a:spcBef>
                          <a:spcPts val="0"/>
                        </a:spcBef>
                        <a:spcAft>
                          <a:spcPts val="0"/>
                        </a:spcAft>
                        <a:buClrTx/>
                        <a:buSzTx/>
                        <a:buFontTx/>
                        <a:buNone/>
                        <a:tabLst/>
                        <a:defRPr/>
                      </a:pPr>
                      <a:endParaRPr lang="en-US" sz="1600" b="1" i="0" dirty="0" smtClean="0">
                        <a:solidFill>
                          <a:srgbClr val="800000"/>
                        </a:solidFill>
                        <a:latin typeface="Arial"/>
                        <a:cs typeface="Arial"/>
                      </a:endParaRPr>
                    </a:p>
                  </a:txBody>
                  <a:tcPr/>
                </a:tc>
                <a:tc>
                  <a:txBody>
                    <a:bodyPr/>
                    <a:lstStyle/>
                    <a:p>
                      <a:pPr marL="0" marR="0" indent="0" algn="l" defTabSz="914400" eaLnBrk="1" fontAlgn="auto" latinLnBrk="0" hangingPunct="1">
                        <a:lnSpc>
                          <a:spcPct val="100000"/>
                        </a:lnSpc>
                        <a:spcBef>
                          <a:spcPts val="0"/>
                        </a:spcBef>
                        <a:spcAft>
                          <a:spcPts val="0"/>
                        </a:spcAft>
                        <a:buClrTx/>
                        <a:buSzTx/>
                        <a:buFontTx/>
                        <a:buNone/>
                        <a:tabLst/>
                        <a:defRPr/>
                      </a:pPr>
                      <a:r>
                        <a:rPr lang="en-US" sz="1600" b="1" i="0" dirty="0" err="1" smtClean="0">
                          <a:solidFill>
                            <a:srgbClr val="800000"/>
                          </a:solidFill>
                          <a:latin typeface="Arial"/>
                          <a:cs typeface="Arial"/>
                        </a:rPr>
                        <a:t>Axit</a:t>
                      </a:r>
                      <a:r>
                        <a:rPr lang="en-US" sz="1600" b="1" i="0" dirty="0" smtClean="0">
                          <a:solidFill>
                            <a:srgbClr val="800000"/>
                          </a:solidFill>
                          <a:latin typeface="Arial"/>
                          <a:cs typeface="Arial"/>
                        </a:rPr>
                        <a:t> Acetic </a:t>
                      </a:r>
                    </a:p>
                  </a:txBody>
                  <a:tcPr/>
                </a:tc>
                <a:tc>
                  <a:txBody>
                    <a:bodyPr/>
                    <a:lstStyle/>
                    <a:p>
                      <a:pPr algn="l"/>
                      <a:endParaRPr lang="en-US" sz="1600" b="1" i="0" dirty="0">
                        <a:solidFill>
                          <a:srgbClr val="800000"/>
                        </a:solidFill>
                        <a:latin typeface="Arial"/>
                        <a:cs typeface="Arial"/>
                      </a:endParaRPr>
                    </a:p>
                  </a:txBody>
                  <a:tcPr/>
                </a:tc>
              </a:tr>
              <a:tr h="370840">
                <a:tc>
                  <a:txBody>
                    <a:bodyPr/>
                    <a:lstStyle/>
                    <a:p>
                      <a:pPr algn="l"/>
                      <a:endParaRPr lang="en-US" sz="1600" b="1" i="0" dirty="0">
                        <a:solidFill>
                          <a:srgbClr val="800000"/>
                        </a:solidFill>
                        <a:latin typeface="Arial"/>
                        <a:cs typeface="Arial"/>
                      </a:endParaRPr>
                    </a:p>
                  </a:txBody>
                  <a:tcPr/>
                </a:tc>
                <a:tc>
                  <a:txBody>
                    <a:bodyPr/>
                    <a:lstStyle/>
                    <a:p>
                      <a:pPr marL="0" marR="0" indent="0" algn="l" defTabSz="914400" eaLnBrk="1" fontAlgn="auto" latinLnBrk="0" hangingPunct="1">
                        <a:lnSpc>
                          <a:spcPct val="100000"/>
                        </a:lnSpc>
                        <a:spcBef>
                          <a:spcPts val="0"/>
                        </a:spcBef>
                        <a:spcAft>
                          <a:spcPts val="0"/>
                        </a:spcAft>
                        <a:buClrTx/>
                        <a:buSzTx/>
                        <a:buFontTx/>
                        <a:buNone/>
                        <a:tabLst/>
                        <a:defRPr/>
                      </a:pPr>
                      <a:r>
                        <a:rPr lang="en-US" sz="1600" b="1" i="0" dirty="0" smtClean="0">
                          <a:solidFill>
                            <a:srgbClr val="800000"/>
                          </a:solidFill>
                          <a:latin typeface="Arial"/>
                          <a:cs typeface="Arial"/>
                        </a:rPr>
                        <a:t>Peptide 3D</a:t>
                      </a:r>
                    </a:p>
                  </a:txBody>
                  <a:tcPr/>
                </a:tc>
                <a:tc>
                  <a:txBody>
                    <a:bodyPr/>
                    <a:lstStyle/>
                    <a:p>
                      <a:pPr marL="0" marR="0" indent="0" algn="l" defTabSz="914400" eaLnBrk="1" fontAlgn="auto" latinLnBrk="0" hangingPunct="1">
                        <a:lnSpc>
                          <a:spcPct val="100000"/>
                        </a:lnSpc>
                        <a:spcBef>
                          <a:spcPts val="0"/>
                        </a:spcBef>
                        <a:spcAft>
                          <a:spcPts val="0"/>
                        </a:spcAft>
                        <a:buClrTx/>
                        <a:buSzTx/>
                        <a:buFontTx/>
                        <a:buNone/>
                        <a:tabLst/>
                        <a:defRPr/>
                      </a:pPr>
                      <a:r>
                        <a:rPr lang="en-US" sz="1600" b="1" i="0" dirty="0" smtClean="0">
                          <a:solidFill>
                            <a:srgbClr val="800000"/>
                          </a:solidFill>
                          <a:latin typeface="Arial"/>
                          <a:cs typeface="Arial"/>
                        </a:rPr>
                        <a:t>Peptide 3D</a:t>
                      </a:r>
                    </a:p>
                  </a:txBody>
                  <a:tcPr/>
                </a:tc>
                <a:tc>
                  <a:txBody>
                    <a:bodyPr/>
                    <a:lstStyle/>
                    <a:p>
                      <a:pPr marL="0" marR="0" indent="0" algn="l" defTabSz="914400" eaLnBrk="1" fontAlgn="auto" latinLnBrk="0" hangingPunct="1">
                        <a:lnSpc>
                          <a:spcPct val="100000"/>
                        </a:lnSpc>
                        <a:spcBef>
                          <a:spcPts val="0"/>
                        </a:spcBef>
                        <a:spcAft>
                          <a:spcPts val="0"/>
                        </a:spcAft>
                        <a:buClrTx/>
                        <a:buSzTx/>
                        <a:buFontTx/>
                        <a:buNone/>
                        <a:tabLst/>
                        <a:defRPr/>
                      </a:pPr>
                      <a:endParaRPr lang="en-US" sz="1600" b="1" i="0" dirty="0" smtClean="0">
                        <a:solidFill>
                          <a:srgbClr val="800000"/>
                        </a:solidFill>
                        <a:latin typeface="Arial"/>
                        <a:cs typeface="Arial"/>
                      </a:endParaRPr>
                    </a:p>
                  </a:txBody>
                  <a:tcPr/>
                </a:tc>
                <a:tc>
                  <a:txBody>
                    <a:bodyPr/>
                    <a:lstStyle/>
                    <a:p>
                      <a:pPr marL="0" marR="0" indent="0" algn="l" defTabSz="914400" eaLnBrk="1" fontAlgn="auto" latinLnBrk="0" hangingPunct="1">
                        <a:lnSpc>
                          <a:spcPct val="100000"/>
                        </a:lnSpc>
                        <a:spcBef>
                          <a:spcPts val="0"/>
                        </a:spcBef>
                        <a:spcAft>
                          <a:spcPts val="0"/>
                        </a:spcAft>
                        <a:buClrTx/>
                        <a:buSzTx/>
                        <a:buFontTx/>
                        <a:buNone/>
                        <a:tabLst/>
                        <a:defRPr/>
                      </a:pPr>
                      <a:r>
                        <a:rPr lang="en-US" sz="1600" b="1" i="0" dirty="0" smtClean="0">
                          <a:solidFill>
                            <a:srgbClr val="800000"/>
                          </a:solidFill>
                          <a:latin typeface="Arial"/>
                          <a:cs typeface="Arial"/>
                        </a:rPr>
                        <a:t>Peptide 3D</a:t>
                      </a:r>
                    </a:p>
                  </a:txBody>
                  <a:tcPr/>
                </a:tc>
              </a:tr>
              <a:tr h="370840">
                <a:tc>
                  <a:txBody>
                    <a:bodyPr/>
                    <a:lstStyle/>
                    <a:p>
                      <a:pPr algn="l"/>
                      <a:endParaRPr lang="en-US" sz="1600" b="1" i="0" dirty="0">
                        <a:solidFill>
                          <a:srgbClr val="800000"/>
                        </a:solidFill>
                        <a:latin typeface="Arial"/>
                        <a:cs typeface="Arial"/>
                      </a:endParaRPr>
                    </a:p>
                  </a:txBody>
                  <a:tcPr/>
                </a:tc>
                <a:tc>
                  <a:txBody>
                    <a:bodyPr/>
                    <a:lstStyle/>
                    <a:p>
                      <a:pPr marL="0" marR="0" indent="0" algn="l" defTabSz="914400" eaLnBrk="1" fontAlgn="auto" latinLnBrk="0" hangingPunct="1">
                        <a:lnSpc>
                          <a:spcPct val="100000"/>
                        </a:lnSpc>
                        <a:spcBef>
                          <a:spcPts val="0"/>
                        </a:spcBef>
                        <a:spcAft>
                          <a:spcPts val="0"/>
                        </a:spcAft>
                        <a:buClrTx/>
                        <a:buSzTx/>
                        <a:buFontTx/>
                        <a:buNone/>
                        <a:tabLst/>
                        <a:defRPr/>
                      </a:pPr>
                      <a:r>
                        <a:rPr lang="da-DK" sz="1600" b="1" i="0" spc="395" dirty="0" smtClean="0">
                          <a:solidFill>
                            <a:srgbClr val="800000"/>
                          </a:solidFill>
                          <a:latin typeface="Arial"/>
                          <a:cs typeface="Arial"/>
                        </a:rPr>
                        <a:t>OligoPeptide-24</a:t>
                      </a:r>
                      <a:endParaRPr lang="en-US" sz="1600" b="1" i="0" dirty="0" smtClean="0">
                        <a:solidFill>
                          <a:srgbClr val="800000"/>
                        </a:solidFill>
                        <a:latin typeface="Arial"/>
                        <a:cs typeface="Arial"/>
                      </a:endParaRPr>
                    </a:p>
                  </a:txBody>
                  <a:tcPr/>
                </a:tc>
                <a:tc>
                  <a:txBody>
                    <a:bodyPr/>
                    <a:lstStyle/>
                    <a:p>
                      <a:pPr marL="0" marR="0" indent="0" algn="l" defTabSz="914400" eaLnBrk="1" fontAlgn="auto" latinLnBrk="0" hangingPunct="1">
                        <a:lnSpc>
                          <a:spcPct val="100000"/>
                        </a:lnSpc>
                        <a:spcBef>
                          <a:spcPts val="0"/>
                        </a:spcBef>
                        <a:spcAft>
                          <a:spcPts val="0"/>
                        </a:spcAft>
                        <a:buClrTx/>
                        <a:buSzTx/>
                        <a:buFontTx/>
                        <a:buNone/>
                        <a:tabLst/>
                        <a:defRPr/>
                      </a:pPr>
                      <a:r>
                        <a:rPr lang="da-DK" sz="1600" b="1" i="0" spc="395" dirty="0" smtClean="0">
                          <a:solidFill>
                            <a:srgbClr val="800000"/>
                          </a:solidFill>
                          <a:latin typeface="Arial"/>
                          <a:cs typeface="Arial"/>
                        </a:rPr>
                        <a:t>OligoPeptide-24</a:t>
                      </a:r>
                      <a:endParaRPr lang="en-US" sz="1600" b="1" i="0" dirty="0" smtClean="0">
                        <a:solidFill>
                          <a:srgbClr val="800000"/>
                        </a:solidFill>
                        <a:latin typeface="Arial"/>
                        <a:cs typeface="Arial"/>
                      </a:endParaRPr>
                    </a:p>
                  </a:txBody>
                  <a:tcPr/>
                </a:tc>
                <a:tc>
                  <a:txBody>
                    <a:bodyPr/>
                    <a:lstStyle/>
                    <a:p>
                      <a:pPr marL="0" marR="0" indent="0" algn="l" defTabSz="914400" eaLnBrk="1" fontAlgn="auto" latinLnBrk="0" hangingPunct="1">
                        <a:lnSpc>
                          <a:spcPct val="100000"/>
                        </a:lnSpc>
                        <a:spcBef>
                          <a:spcPts val="0"/>
                        </a:spcBef>
                        <a:spcAft>
                          <a:spcPts val="0"/>
                        </a:spcAft>
                        <a:buClrTx/>
                        <a:buSzTx/>
                        <a:buFontTx/>
                        <a:buNone/>
                        <a:tabLst/>
                        <a:defRPr/>
                      </a:pPr>
                      <a:endParaRPr lang="en-US" sz="1600" b="1" i="0" dirty="0" smtClean="0">
                        <a:solidFill>
                          <a:srgbClr val="800000"/>
                        </a:solidFill>
                        <a:latin typeface="Arial"/>
                        <a:cs typeface="Arial"/>
                      </a:endParaRPr>
                    </a:p>
                  </a:txBody>
                  <a:tcPr/>
                </a:tc>
                <a:tc>
                  <a:txBody>
                    <a:bodyPr/>
                    <a:lstStyle/>
                    <a:p>
                      <a:pPr algn="l"/>
                      <a:r>
                        <a:rPr lang="da-DK" sz="1600" b="1" i="0" spc="395" dirty="0" smtClean="0">
                          <a:solidFill>
                            <a:srgbClr val="800000"/>
                          </a:solidFill>
                          <a:latin typeface="Arial"/>
                          <a:cs typeface="Arial"/>
                        </a:rPr>
                        <a:t>OligoPeptide-24</a:t>
                      </a:r>
                      <a:endParaRPr lang="en-US" sz="1600" b="1" i="0" dirty="0">
                        <a:solidFill>
                          <a:srgbClr val="800000"/>
                        </a:solidFill>
                        <a:latin typeface="Arial"/>
                        <a:cs typeface="Arial"/>
                      </a:endParaRPr>
                    </a:p>
                  </a:txBody>
                  <a:tcPr/>
                </a:tc>
              </a:tr>
              <a:tr h="370840">
                <a:tc>
                  <a:txBody>
                    <a:bodyPr/>
                    <a:lstStyle/>
                    <a:p>
                      <a:pPr algn="l"/>
                      <a:endParaRPr lang="en-US" sz="1600" b="1" i="0" dirty="0">
                        <a:solidFill>
                          <a:srgbClr val="800000"/>
                        </a:solidFill>
                        <a:latin typeface="Arial"/>
                        <a:cs typeface="Arial"/>
                      </a:endParaRPr>
                    </a:p>
                  </a:txBody>
                  <a:tcPr/>
                </a:tc>
                <a:tc>
                  <a:txBody>
                    <a:bodyPr/>
                    <a:lstStyle/>
                    <a:p>
                      <a:pPr marL="0" marR="0" indent="0" algn="l" defTabSz="914400" eaLnBrk="1" fontAlgn="auto" latinLnBrk="0" hangingPunct="1">
                        <a:lnSpc>
                          <a:spcPct val="100000"/>
                        </a:lnSpc>
                        <a:spcBef>
                          <a:spcPts val="0"/>
                        </a:spcBef>
                        <a:spcAft>
                          <a:spcPts val="0"/>
                        </a:spcAft>
                        <a:buClrTx/>
                        <a:buSzTx/>
                        <a:buFontTx/>
                        <a:buNone/>
                        <a:tabLst/>
                        <a:defRPr/>
                      </a:pPr>
                      <a:r>
                        <a:rPr lang="en-US" sz="1600" b="1" i="0" spc="390" dirty="0" smtClean="0">
                          <a:solidFill>
                            <a:srgbClr val="800000"/>
                          </a:solidFill>
                          <a:latin typeface="Arial"/>
                          <a:cs typeface="Arial"/>
                        </a:rPr>
                        <a:t>Encapsulated </a:t>
                      </a:r>
                      <a:r>
                        <a:rPr lang="en-US" sz="1600" b="1" i="0" spc="310" dirty="0" smtClean="0">
                          <a:solidFill>
                            <a:srgbClr val="800000"/>
                          </a:solidFill>
                          <a:latin typeface="Arial"/>
                          <a:cs typeface="Arial"/>
                        </a:rPr>
                        <a:t>Retinol </a:t>
                      </a:r>
                    </a:p>
                  </a:txBody>
                  <a:tcPr/>
                </a:tc>
                <a:tc>
                  <a:txBody>
                    <a:bodyPr/>
                    <a:lstStyle/>
                    <a:p>
                      <a:pPr marL="0" marR="0" indent="0" algn="l" defTabSz="914400" eaLnBrk="1" fontAlgn="auto" latinLnBrk="0" hangingPunct="1">
                        <a:lnSpc>
                          <a:spcPct val="100000"/>
                        </a:lnSpc>
                        <a:spcBef>
                          <a:spcPts val="0"/>
                        </a:spcBef>
                        <a:spcAft>
                          <a:spcPts val="0"/>
                        </a:spcAft>
                        <a:buClrTx/>
                        <a:buSzTx/>
                        <a:buFontTx/>
                        <a:buNone/>
                        <a:tabLst/>
                        <a:defRPr/>
                      </a:pPr>
                      <a:r>
                        <a:rPr lang="en-US" sz="1600" b="1" i="0" spc="390" dirty="0" smtClean="0">
                          <a:solidFill>
                            <a:srgbClr val="800000"/>
                          </a:solidFill>
                          <a:latin typeface="Arial"/>
                          <a:cs typeface="Arial"/>
                        </a:rPr>
                        <a:t>Encapsulated </a:t>
                      </a:r>
                      <a:r>
                        <a:rPr lang="en-US" sz="1600" b="1" i="0" spc="310" dirty="0" smtClean="0">
                          <a:solidFill>
                            <a:srgbClr val="800000"/>
                          </a:solidFill>
                          <a:latin typeface="Arial"/>
                          <a:cs typeface="Arial"/>
                        </a:rPr>
                        <a:t>Retinol </a:t>
                      </a:r>
                    </a:p>
                  </a:txBody>
                  <a:tcPr/>
                </a:tc>
                <a:tc>
                  <a:txBody>
                    <a:bodyPr/>
                    <a:lstStyle/>
                    <a:p>
                      <a:pPr marL="0" marR="0" indent="0" algn="l" defTabSz="914400" eaLnBrk="1" fontAlgn="auto" latinLnBrk="0" hangingPunct="1">
                        <a:lnSpc>
                          <a:spcPct val="100000"/>
                        </a:lnSpc>
                        <a:spcBef>
                          <a:spcPts val="0"/>
                        </a:spcBef>
                        <a:spcAft>
                          <a:spcPts val="0"/>
                        </a:spcAft>
                        <a:buClrTx/>
                        <a:buSzTx/>
                        <a:buFontTx/>
                        <a:buNone/>
                        <a:tabLst/>
                        <a:defRPr/>
                      </a:pPr>
                      <a:r>
                        <a:rPr lang="en-US" sz="1600" b="1" i="0" spc="390" dirty="0" smtClean="0">
                          <a:solidFill>
                            <a:srgbClr val="800000"/>
                          </a:solidFill>
                          <a:latin typeface="Arial"/>
                          <a:cs typeface="Arial"/>
                        </a:rPr>
                        <a:t>Encapsulated </a:t>
                      </a:r>
                      <a:r>
                        <a:rPr lang="en-US" sz="1600" b="1" i="0" spc="310" dirty="0" smtClean="0">
                          <a:solidFill>
                            <a:srgbClr val="800000"/>
                          </a:solidFill>
                          <a:latin typeface="Arial"/>
                          <a:cs typeface="Arial"/>
                        </a:rPr>
                        <a:t>Retinol </a:t>
                      </a:r>
                    </a:p>
                  </a:txBody>
                  <a:tcPr/>
                </a:tc>
                <a:tc>
                  <a:txBody>
                    <a:bodyPr/>
                    <a:lstStyle/>
                    <a:p>
                      <a:pPr algn="l"/>
                      <a:endParaRPr lang="en-US" sz="1600" b="1" i="0" dirty="0">
                        <a:solidFill>
                          <a:srgbClr val="800000"/>
                        </a:solidFill>
                        <a:latin typeface="Arial"/>
                        <a:cs typeface="Arial"/>
                      </a:endParaRPr>
                    </a:p>
                  </a:txBody>
                  <a:tcPr/>
                </a:tc>
              </a:tr>
              <a:tr h="370840">
                <a:tc>
                  <a:txBody>
                    <a:bodyPr/>
                    <a:lstStyle/>
                    <a:p>
                      <a:pPr algn="l"/>
                      <a:endParaRPr lang="en-US" sz="1600" b="1" i="0" dirty="0">
                        <a:solidFill>
                          <a:srgbClr val="800000"/>
                        </a:solidFill>
                        <a:latin typeface="Arial"/>
                        <a:cs typeface="Arial"/>
                      </a:endParaRPr>
                    </a:p>
                  </a:txBody>
                  <a:tcPr/>
                </a:tc>
                <a:tc>
                  <a:txBody>
                    <a:bodyPr/>
                    <a:lstStyle/>
                    <a:p>
                      <a:pPr algn="l"/>
                      <a:r>
                        <a:rPr lang="en-US" sz="1600" b="1" i="0" dirty="0" err="1" smtClean="0">
                          <a:solidFill>
                            <a:srgbClr val="800000"/>
                          </a:solidFill>
                          <a:latin typeface="Arial"/>
                          <a:cs typeface="Arial"/>
                        </a:rPr>
                        <a:t>Axit</a:t>
                      </a:r>
                      <a:r>
                        <a:rPr lang="en-US" sz="1600" b="1" i="0" dirty="0" smtClean="0">
                          <a:solidFill>
                            <a:srgbClr val="800000"/>
                          </a:solidFill>
                          <a:latin typeface="Arial"/>
                          <a:cs typeface="Arial"/>
                        </a:rPr>
                        <a:t>  Hyaluronic </a:t>
                      </a:r>
                      <a:r>
                        <a:rPr lang="en-US" sz="1600" b="1" i="0" dirty="0" err="1" smtClean="0">
                          <a:solidFill>
                            <a:srgbClr val="800000"/>
                          </a:solidFill>
                          <a:latin typeface="Arial"/>
                          <a:cs typeface="Arial"/>
                        </a:rPr>
                        <a:t>Tinh</a:t>
                      </a:r>
                      <a:r>
                        <a:rPr lang="en-US" sz="1600" b="1" i="0" dirty="0" smtClean="0">
                          <a:solidFill>
                            <a:srgbClr val="800000"/>
                          </a:solidFill>
                          <a:latin typeface="Arial"/>
                          <a:cs typeface="Arial"/>
                        </a:rPr>
                        <a:t> </a:t>
                      </a:r>
                      <a:r>
                        <a:rPr lang="en-US" sz="1600" b="1" i="0" dirty="0" err="1" smtClean="0">
                          <a:solidFill>
                            <a:srgbClr val="800000"/>
                          </a:solidFill>
                          <a:latin typeface="Arial"/>
                          <a:cs typeface="Arial"/>
                        </a:rPr>
                        <a:t>khiết</a:t>
                      </a:r>
                      <a:r>
                        <a:rPr lang="en-US" sz="1600" b="1" i="0" dirty="0" smtClean="0">
                          <a:solidFill>
                            <a:srgbClr val="800000"/>
                          </a:solidFill>
                          <a:latin typeface="Arial"/>
                          <a:cs typeface="Arial"/>
                        </a:rPr>
                        <a:t> </a:t>
                      </a:r>
                      <a:endParaRPr lang="en-US" sz="1600" b="1" i="0" dirty="0">
                        <a:solidFill>
                          <a:srgbClr val="800000"/>
                        </a:solidFill>
                        <a:latin typeface="Arial"/>
                        <a:cs typeface="Arial"/>
                      </a:endParaRPr>
                    </a:p>
                  </a:txBody>
                  <a:tcPr/>
                </a:tc>
                <a:tc>
                  <a:txBody>
                    <a:bodyPr/>
                    <a:lstStyle/>
                    <a:p>
                      <a:pPr algn="l"/>
                      <a:r>
                        <a:rPr lang="en-US" sz="1600" b="1" i="0" dirty="0" err="1" smtClean="0">
                          <a:solidFill>
                            <a:srgbClr val="800000"/>
                          </a:solidFill>
                          <a:latin typeface="Arial"/>
                          <a:cs typeface="Arial"/>
                        </a:rPr>
                        <a:t>Axit</a:t>
                      </a:r>
                      <a:r>
                        <a:rPr lang="en-US" sz="1600" b="1" i="0" dirty="0" smtClean="0">
                          <a:solidFill>
                            <a:srgbClr val="800000"/>
                          </a:solidFill>
                          <a:latin typeface="Arial"/>
                          <a:cs typeface="Arial"/>
                        </a:rPr>
                        <a:t>  Hyaluronic </a:t>
                      </a:r>
                      <a:r>
                        <a:rPr lang="en-US" sz="1600" b="1" i="0" dirty="0" err="1" smtClean="0">
                          <a:solidFill>
                            <a:srgbClr val="800000"/>
                          </a:solidFill>
                          <a:latin typeface="Arial"/>
                          <a:cs typeface="Arial"/>
                        </a:rPr>
                        <a:t>Tinh</a:t>
                      </a:r>
                      <a:r>
                        <a:rPr lang="en-US" sz="1600" b="1" i="0" dirty="0" smtClean="0">
                          <a:solidFill>
                            <a:srgbClr val="800000"/>
                          </a:solidFill>
                          <a:latin typeface="Arial"/>
                          <a:cs typeface="Arial"/>
                        </a:rPr>
                        <a:t> </a:t>
                      </a:r>
                      <a:r>
                        <a:rPr lang="en-US" sz="1600" b="1" i="0" dirty="0" err="1" smtClean="0">
                          <a:solidFill>
                            <a:srgbClr val="800000"/>
                          </a:solidFill>
                          <a:latin typeface="Arial"/>
                          <a:cs typeface="Arial"/>
                        </a:rPr>
                        <a:t>khiết</a:t>
                      </a:r>
                      <a:r>
                        <a:rPr lang="en-US" sz="1600" b="1" i="0" dirty="0" smtClean="0">
                          <a:solidFill>
                            <a:srgbClr val="800000"/>
                          </a:solidFill>
                          <a:latin typeface="Arial"/>
                          <a:cs typeface="Arial"/>
                        </a:rPr>
                        <a:t> </a:t>
                      </a:r>
                      <a:endParaRPr lang="en-US" sz="1600" b="1" i="0" dirty="0">
                        <a:solidFill>
                          <a:srgbClr val="800000"/>
                        </a:solidFill>
                        <a:latin typeface="Arial"/>
                        <a:cs typeface="Arial"/>
                      </a:endParaRPr>
                    </a:p>
                  </a:txBody>
                  <a:tcPr/>
                </a:tc>
                <a:tc>
                  <a:txBody>
                    <a:bodyPr/>
                    <a:lstStyle/>
                    <a:p>
                      <a:pPr algn="l"/>
                      <a:endParaRPr lang="en-US" sz="1600" b="1" i="0" dirty="0">
                        <a:solidFill>
                          <a:srgbClr val="800000"/>
                        </a:solidFill>
                        <a:latin typeface="Arial"/>
                        <a:cs typeface="Arial"/>
                      </a:endParaRPr>
                    </a:p>
                  </a:txBody>
                  <a:tcPr/>
                </a:tc>
                <a:tc>
                  <a:txBody>
                    <a:bodyPr/>
                    <a:lstStyle/>
                    <a:p>
                      <a:pPr algn="l"/>
                      <a:r>
                        <a:rPr lang="en-US" sz="1600" b="1" i="0" dirty="0" err="1" smtClean="0">
                          <a:solidFill>
                            <a:srgbClr val="800000"/>
                          </a:solidFill>
                          <a:latin typeface="Arial"/>
                          <a:cs typeface="Arial"/>
                        </a:rPr>
                        <a:t>Axit</a:t>
                      </a:r>
                      <a:r>
                        <a:rPr lang="en-US" sz="1600" b="1" i="0" dirty="0" smtClean="0">
                          <a:solidFill>
                            <a:srgbClr val="800000"/>
                          </a:solidFill>
                          <a:latin typeface="Arial"/>
                          <a:cs typeface="Arial"/>
                        </a:rPr>
                        <a:t>  Hyaluronic </a:t>
                      </a:r>
                      <a:r>
                        <a:rPr lang="en-US" sz="1600" b="1" i="0" dirty="0" err="1" smtClean="0">
                          <a:solidFill>
                            <a:srgbClr val="800000"/>
                          </a:solidFill>
                          <a:latin typeface="Arial"/>
                          <a:cs typeface="Arial"/>
                        </a:rPr>
                        <a:t>Tinh</a:t>
                      </a:r>
                      <a:r>
                        <a:rPr lang="en-US" sz="1600" b="1" i="0" dirty="0" smtClean="0">
                          <a:solidFill>
                            <a:srgbClr val="800000"/>
                          </a:solidFill>
                          <a:latin typeface="Arial"/>
                          <a:cs typeface="Arial"/>
                        </a:rPr>
                        <a:t> </a:t>
                      </a:r>
                      <a:r>
                        <a:rPr lang="en-US" sz="1600" b="1" i="0" dirty="0" err="1" smtClean="0">
                          <a:solidFill>
                            <a:srgbClr val="800000"/>
                          </a:solidFill>
                          <a:latin typeface="Arial"/>
                          <a:cs typeface="Arial"/>
                        </a:rPr>
                        <a:t>khiết</a:t>
                      </a:r>
                      <a:r>
                        <a:rPr lang="en-US" sz="1600" b="1" i="0" dirty="0" smtClean="0">
                          <a:solidFill>
                            <a:srgbClr val="800000"/>
                          </a:solidFill>
                          <a:latin typeface="Arial"/>
                          <a:cs typeface="Arial"/>
                        </a:rPr>
                        <a:t> </a:t>
                      </a:r>
                      <a:endParaRPr lang="en-US" sz="1600" b="1" i="0" dirty="0">
                        <a:solidFill>
                          <a:srgbClr val="800000"/>
                        </a:solidFill>
                        <a:latin typeface="Arial"/>
                        <a:cs typeface="Arial"/>
                      </a:endParaRPr>
                    </a:p>
                  </a:txBody>
                  <a:tcPr/>
                </a:tc>
              </a:tr>
              <a:tr h="370840">
                <a:tc>
                  <a:txBody>
                    <a:bodyPr/>
                    <a:lstStyle/>
                    <a:p>
                      <a:pPr algn="l"/>
                      <a:endParaRPr lang="en-US" sz="1600" b="1" i="0" dirty="0">
                        <a:solidFill>
                          <a:srgbClr val="800000"/>
                        </a:solidFill>
                        <a:latin typeface="Arial"/>
                        <a:cs typeface="Arial"/>
                      </a:endParaRPr>
                    </a:p>
                  </a:txBody>
                  <a:tcPr/>
                </a:tc>
                <a:tc>
                  <a:txBody>
                    <a:bodyPr/>
                    <a:lstStyle/>
                    <a:p>
                      <a:pPr algn="l"/>
                      <a:endParaRPr lang="en-US" sz="1600" b="1" i="0" dirty="0">
                        <a:solidFill>
                          <a:srgbClr val="800000"/>
                        </a:solidFill>
                        <a:latin typeface="Arial"/>
                        <a:cs typeface="Arial"/>
                      </a:endParaRPr>
                    </a:p>
                  </a:txBody>
                  <a:tcPr/>
                </a:tc>
                <a:tc>
                  <a:txBody>
                    <a:bodyPr/>
                    <a:lstStyle/>
                    <a:p>
                      <a:pPr marL="0" marR="0" indent="0" algn="l" defTabSz="914400" eaLnBrk="1" fontAlgn="auto" latinLnBrk="0" hangingPunct="1">
                        <a:lnSpc>
                          <a:spcPct val="100000"/>
                        </a:lnSpc>
                        <a:spcBef>
                          <a:spcPts val="0"/>
                        </a:spcBef>
                        <a:spcAft>
                          <a:spcPts val="0"/>
                        </a:spcAft>
                        <a:buClrTx/>
                        <a:buSzTx/>
                        <a:buFontTx/>
                        <a:buNone/>
                        <a:tabLst/>
                        <a:defRPr/>
                      </a:pPr>
                      <a:r>
                        <a:rPr lang="en-US" sz="1600" b="1" i="0" dirty="0" smtClean="0">
                          <a:solidFill>
                            <a:srgbClr val="800000"/>
                          </a:solidFill>
                          <a:latin typeface="Arial"/>
                          <a:cs typeface="Arial"/>
                        </a:rPr>
                        <a:t>Polymer </a:t>
                      </a:r>
                      <a:r>
                        <a:rPr lang="en-US" sz="1600" b="1" i="0" dirty="0" err="1" smtClean="0">
                          <a:solidFill>
                            <a:srgbClr val="800000"/>
                          </a:solidFill>
                          <a:latin typeface="Arial"/>
                          <a:cs typeface="Arial"/>
                        </a:rPr>
                        <a:t>sinh</a:t>
                      </a:r>
                      <a:r>
                        <a:rPr lang="en-US" sz="1600" b="1" i="0" dirty="0" smtClean="0">
                          <a:solidFill>
                            <a:srgbClr val="800000"/>
                          </a:solidFill>
                          <a:latin typeface="Arial"/>
                          <a:cs typeface="Arial"/>
                        </a:rPr>
                        <a:t> </a:t>
                      </a:r>
                      <a:r>
                        <a:rPr lang="en-US" sz="1600" b="1" i="0" dirty="0" err="1" smtClean="0">
                          <a:solidFill>
                            <a:srgbClr val="800000"/>
                          </a:solidFill>
                          <a:latin typeface="Arial"/>
                          <a:cs typeface="Arial"/>
                        </a:rPr>
                        <a:t>học</a:t>
                      </a:r>
                      <a:r>
                        <a:rPr lang="en-US" sz="1600" b="1" i="0" dirty="0" smtClean="0">
                          <a:solidFill>
                            <a:srgbClr val="800000"/>
                          </a:solidFill>
                          <a:latin typeface="Arial"/>
                          <a:cs typeface="Arial"/>
                        </a:rPr>
                        <a:t> </a:t>
                      </a:r>
                    </a:p>
                  </a:txBody>
                  <a:tcPr/>
                </a:tc>
                <a:tc>
                  <a:txBody>
                    <a:bodyPr/>
                    <a:lstStyle/>
                    <a:p>
                      <a:pPr algn="l"/>
                      <a:endParaRPr lang="en-US" sz="1600" b="1" i="0" dirty="0">
                        <a:solidFill>
                          <a:srgbClr val="800000"/>
                        </a:solidFill>
                        <a:latin typeface="Arial"/>
                        <a:cs typeface="Arial"/>
                      </a:endParaRPr>
                    </a:p>
                  </a:txBody>
                  <a:tcPr/>
                </a:tc>
                <a:tc>
                  <a:txBody>
                    <a:bodyPr/>
                    <a:lstStyle/>
                    <a:p>
                      <a:pPr algn="l"/>
                      <a:endParaRPr lang="en-US" sz="1600" b="1" i="0" dirty="0">
                        <a:solidFill>
                          <a:srgbClr val="800000"/>
                        </a:solidFill>
                        <a:latin typeface="Arial"/>
                        <a:cs typeface="Arial"/>
                      </a:endParaRPr>
                    </a:p>
                  </a:txBody>
                  <a:tcPr/>
                </a:tc>
              </a:tr>
            </a:tbl>
          </a:graphicData>
        </a:graphic>
      </p:graphicFrame>
    </p:spTree>
  </p:cSld>
  <p:clrMapOvr>
    <a:masterClrMapping/>
  </p:clrMapOvr>
  <p:transition xmlns:p14="http://schemas.microsoft.com/office/powerpoint/2010/main">
    <p:blinds dir="vert"/>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40050" y="657225"/>
            <a:ext cx="7620000" cy="446276"/>
          </a:xfrm>
        </p:spPr>
        <p:txBody>
          <a:bodyPr/>
          <a:lstStyle/>
          <a:p>
            <a:pPr algn="ctr"/>
            <a:r>
              <a:rPr lang="en-US" b="1" dirty="0" smtClean="0"/>
              <a:t>THÀNH PHẦN CHỐNG OXY HOÁ</a:t>
            </a:r>
            <a:endParaRPr lang="en-US" b="1" dirty="0"/>
          </a:p>
        </p:txBody>
      </p:sp>
      <p:sp>
        <p:nvSpPr>
          <p:cNvPr id="3" name="Text Placeholder 2"/>
          <p:cNvSpPr>
            <a:spLocks noGrp="1"/>
          </p:cNvSpPr>
          <p:nvPr>
            <p:ph type="body" idx="1"/>
          </p:nvPr>
        </p:nvSpPr>
        <p:spPr>
          <a:xfrm>
            <a:off x="1339850" y="1343025"/>
            <a:ext cx="9144000" cy="5309148"/>
          </a:xfrm>
        </p:spPr>
        <p:txBody>
          <a:bodyPr/>
          <a:lstStyle/>
          <a:p>
            <a:pPr>
              <a:lnSpc>
                <a:spcPct val="120000"/>
              </a:lnSpc>
            </a:pPr>
            <a:r>
              <a:rPr lang="en-US" sz="1800" b="1" dirty="0" err="1">
                <a:solidFill>
                  <a:srgbClr val="800000"/>
                </a:solidFill>
              </a:rPr>
              <a:t>Hợp</a:t>
            </a:r>
            <a:r>
              <a:rPr lang="en-US" sz="1800" b="1" dirty="0">
                <a:solidFill>
                  <a:srgbClr val="800000"/>
                </a:solidFill>
              </a:rPr>
              <a:t> </a:t>
            </a:r>
            <a:r>
              <a:rPr lang="en-US" sz="1800" b="1" dirty="0" err="1">
                <a:solidFill>
                  <a:srgbClr val="800000"/>
                </a:solidFill>
              </a:rPr>
              <a:t>chất</a:t>
            </a:r>
            <a:r>
              <a:rPr lang="en-US" sz="1800" b="1" dirty="0">
                <a:solidFill>
                  <a:srgbClr val="800000"/>
                </a:solidFill>
              </a:rPr>
              <a:t> </a:t>
            </a:r>
            <a:r>
              <a:rPr lang="en-US" sz="1800" b="1" dirty="0" smtClean="0">
                <a:solidFill>
                  <a:srgbClr val="800000"/>
                </a:solidFill>
              </a:rPr>
              <a:t>Resveratrol:</a:t>
            </a:r>
          </a:p>
          <a:p>
            <a:pPr marL="285750" indent="-285750">
              <a:lnSpc>
                <a:spcPct val="120000"/>
              </a:lnSpc>
              <a:buFont typeface="Arial"/>
              <a:buChar char="•"/>
            </a:pPr>
            <a:r>
              <a:rPr lang="en-US" sz="1800" dirty="0" err="1" smtClean="0">
                <a:solidFill>
                  <a:srgbClr val="800000"/>
                </a:solidFill>
              </a:rPr>
              <a:t>Là</a:t>
            </a:r>
            <a:r>
              <a:rPr lang="en-US" sz="1800" dirty="0" smtClean="0">
                <a:solidFill>
                  <a:srgbClr val="800000"/>
                </a:solidFill>
              </a:rPr>
              <a:t> </a:t>
            </a:r>
            <a:r>
              <a:rPr lang="en-US" sz="1800" dirty="0" err="1" smtClean="0">
                <a:solidFill>
                  <a:srgbClr val="800000"/>
                </a:solidFill>
              </a:rPr>
              <a:t>một</a:t>
            </a:r>
            <a:r>
              <a:rPr lang="en-US" sz="1800" dirty="0" smtClean="0">
                <a:solidFill>
                  <a:srgbClr val="800000"/>
                </a:solidFill>
              </a:rPr>
              <a:t> </a:t>
            </a:r>
            <a:r>
              <a:rPr lang="en-US" sz="1800" dirty="0" err="1" smtClean="0">
                <a:solidFill>
                  <a:srgbClr val="800000"/>
                </a:solidFill>
              </a:rPr>
              <a:t>phytoalexin</a:t>
            </a:r>
            <a:r>
              <a:rPr lang="en-US" sz="1800" dirty="0" smtClean="0">
                <a:solidFill>
                  <a:srgbClr val="800000"/>
                </a:solidFill>
              </a:rPr>
              <a:t> – </a:t>
            </a:r>
            <a:r>
              <a:rPr lang="en-US" sz="1800" dirty="0" err="1" smtClean="0">
                <a:solidFill>
                  <a:srgbClr val="800000"/>
                </a:solidFill>
              </a:rPr>
              <a:t>chât</a:t>
            </a:r>
            <a:r>
              <a:rPr lang="en-US" sz="1800" dirty="0" smtClean="0">
                <a:solidFill>
                  <a:srgbClr val="800000"/>
                </a:solidFill>
              </a:rPr>
              <a:t> </a:t>
            </a:r>
            <a:r>
              <a:rPr lang="en-US" sz="1800" dirty="0" err="1" smtClean="0">
                <a:solidFill>
                  <a:srgbClr val="800000"/>
                </a:solidFill>
              </a:rPr>
              <a:t>chống</a:t>
            </a:r>
            <a:r>
              <a:rPr lang="en-US" sz="1800" dirty="0" smtClean="0">
                <a:solidFill>
                  <a:srgbClr val="800000"/>
                </a:solidFill>
              </a:rPr>
              <a:t> oxy </a:t>
            </a:r>
            <a:r>
              <a:rPr lang="en-US" sz="1800" dirty="0" err="1" smtClean="0">
                <a:solidFill>
                  <a:srgbClr val="800000"/>
                </a:solidFill>
              </a:rPr>
              <a:t>hoá</a:t>
            </a:r>
            <a:r>
              <a:rPr lang="en-US" sz="1800" dirty="0" smtClean="0">
                <a:solidFill>
                  <a:srgbClr val="800000"/>
                </a:solidFill>
              </a:rPr>
              <a:t> </a:t>
            </a:r>
            <a:r>
              <a:rPr lang="en-US" sz="1800" dirty="0" err="1" smtClean="0">
                <a:solidFill>
                  <a:srgbClr val="800000"/>
                </a:solidFill>
              </a:rPr>
              <a:t>không</a:t>
            </a:r>
            <a:r>
              <a:rPr lang="en-US" sz="1800" dirty="0" smtClean="0">
                <a:solidFill>
                  <a:srgbClr val="800000"/>
                </a:solidFill>
              </a:rPr>
              <a:t> </a:t>
            </a:r>
            <a:r>
              <a:rPr lang="en-US" sz="1800" dirty="0" err="1" smtClean="0">
                <a:solidFill>
                  <a:srgbClr val="800000"/>
                </a:solidFill>
              </a:rPr>
              <a:t>thuộc</a:t>
            </a:r>
            <a:r>
              <a:rPr lang="en-US" sz="1800" dirty="0" smtClean="0">
                <a:solidFill>
                  <a:srgbClr val="800000"/>
                </a:solidFill>
              </a:rPr>
              <a:t> </a:t>
            </a:r>
            <a:r>
              <a:rPr lang="en-US" sz="1800" dirty="0" err="1" smtClean="0">
                <a:solidFill>
                  <a:srgbClr val="800000"/>
                </a:solidFill>
              </a:rPr>
              <a:t>nhóm</a:t>
            </a:r>
            <a:r>
              <a:rPr lang="en-US" sz="1800" dirty="0" smtClean="0">
                <a:solidFill>
                  <a:srgbClr val="800000"/>
                </a:solidFill>
              </a:rPr>
              <a:t> flavonoid </a:t>
            </a:r>
            <a:r>
              <a:rPr lang="en-US" sz="1800" dirty="0" err="1" smtClean="0">
                <a:solidFill>
                  <a:srgbClr val="800000"/>
                </a:solidFill>
              </a:rPr>
              <a:t>có</a:t>
            </a:r>
            <a:r>
              <a:rPr lang="en-US" sz="1800" dirty="0" smtClean="0">
                <a:solidFill>
                  <a:srgbClr val="800000"/>
                </a:solidFill>
              </a:rPr>
              <a:t> </a:t>
            </a:r>
            <a:r>
              <a:rPr lang="en-US" sz="1800" dirty="0" err="1" smtClean="0">
                <a:solidFill>
                  <a:srgbClr val="800000"/>
                </a:solidFill>
              </a:rPr>
              <a:t>rất</a:t>
            </a:r>
            <a:r>
              <a:rPr lang="en-US" sz="1800" dirty="0" smtClean="0">
                <a:solidFill>
                  <a:srgbClr val="800000"/>
                </a:solidFill>
              </a:rPr>
              <a:t> </a:t>
            </a:r>
            <a:r>
              <a:rPr lang="en-US" sz="1800" dirty="0" err="1" smtClean="0">
                <a:solidFill>
                  <a:srgbClr val="800000"/>
                </a:solidFill>
              </a:rPr>
              <a:t>nhiều</a:t>
            </a:r>
            <a:r>
              <a:rPr lang="en-US" sz="1800" dirty="0" smtClean="0">
                <a:solidFill>
                  <a:srgbClr val="800000"/>
                </a:solidFill>
              </a:rPr>
              <a:t> </a:t>
            </a:r>
            <a:r>
              <a:rPr lang="en-US" sz="1800" dirty="0" err="1" smtClean="0">
                <a:solidFill>
                  <a:srgbClr val="800000"/>
                </a:solidFill>
              </a:rPr>
              <a:t>tác</a:t>
            </a:r>
            <a:r>
              <a:rPr lang="en-US" sz="1800" dirty="0" smtClean="0">
                <a:solidFill>
                  <a:srgbClr val="800000"/>
                </a:solidFill>
              </a:rPr>
              <a:t> </a:t>
            </a:r>
            <a:r>
              <a:rPr lang="en-US" sz="1800" dirty="0" err="1" smtClean="0">
                <a:solidFill>
                  <a:srgbClr val="800000"/>
                </a:solidFill>
              </a:rPr>
              <a:t>dụng</a:t>
            </a:r>
            <a:r>
              <a:rPr lang="en-US" sz="1800" dirty="0" smtClean="0">
                <a:solidFill>
                  <a:srgbClr val="800000"/>
                </a:solidFill>
              </a:rPr>
              <a:t> </a:t>
            </a:r>
            <a:r>
              <a:rPr lang="en-US" sz="1800" dirty="0" err="1" smtClean="0">
                <a:solidFill>
                  <a:srgbClr val="800000"/>
                </a:solidFill>
              </a:rPr>
              <a:t>như</a:t>
            </a:r>
            <a:r>
              <a:rPr lang="en-US" sz="1800" dirty="0" smtClean="0">
                <a:solidFill>
                  <a:srgbClr val="800000"/>
                </a:solidFill>
              </a:rPr>
              <a:t> </a:t>
            </a:r>
            <a:r>
              <a:rPr lang="en-US" sz="1800" dirty="0" err="1" smtClean="0">
                <a:solidFill>
                  <a:srgbClr val="800000"/>
                </a:solidFill>
              </a:rPr>
              <a:t>miễn</a:t>
            </a:r>
            <a:r>
              <a:rPr lang="en-US" sz="1800" dirty="0" smtClean="0">
                <a:solidFill>
                  <a:srgbClr val="800000"/>
                </a:solidFill>
              </a:rPr>
              <a:t> </a:t>
            </a:r>
            <a:r>
              <a:rPr lang="en-US" sz="1800" dirty="0" err="1" smtClean="0">
                <a:solidFill>
                  <a:srgbClr val="800000"/>
                </a:solidFill>
              </a:rPr>
              <a:t>dịch</a:t>
            </a:r>
            <a:r>
              <a:rPr lang="en-US" sz="1800" dirty="0" smtClean="0">
                <a:solidFill>
                  <a:srgbClr val="800000"/>
                </a:solidFill>
              </a:rPr>
              <a:t>, </a:t>
            </a:r>
            <a:r>
              <a:rPr lang="en-US" sz="1800" dirty="0" err="1" smtClean="0">
                <a:solidFill>
                  <a:srgbClr val="800000"/>
                </a:solidFill>
              </a:rPr>
              <a:t>chống</a:t>
            </a:r>
            <a:r>
              <a:rPr lang="en-US" sz="1800" dirty="0" smtClean="0">
                <a:solidFill>
                  <a:srgbClr val="800000"/>
                </a:solidFill>
              </a:rPr>
              <a:t> </a:t>
            </a:r>
            <a:r>
              <a:rPr lang="en-US" sz="1800" dirty="0" err="1" smtClean="0">
                <a:solidFill>
                  <a:srgbClr val="800000"/>
                </a:solidFill>
              </a:rPr>
              <a:t>kết</a:t>
            </a:r>
            <a:r>
              <a:rPr lang="en-US" sz="1800" dirty="0" smtClean="0">
                <a:solidFill>
                  <a:srgbClr val="800000"/>
                </a:solidFill>
              </a:rPr>
              <a:t> </a:t>
            </a:r>
            <a:r>
              <a:rPr lang="en-US" sz="1800" dirty="0" err="1" smtClean="0">
                <a:solidFill>
                  <a:srgbClr val="800000"/>
                </a:solidFill>
              </a:rPr>
              <a:t>tập</a:t>
            </a:r>
            <a:r>
              <a:rPr lang="en-US" sz="1800" dirty="0" smtClean="0">
                <a:solidFill>
                  <a:srgbClr val="800000"/>
                </a:solidFill>
              </a:rPr>
              <a:t> </a:t>
            </a:r>
            <a:r>
              <a:rPr lang="en-US" sz="1800" dirty="0" err="1" smtClean="0">
                <a:solidFill>
                  <a:srgbClr val="800000"/>
                </a:solidFill>
              </a:rPr>
              <a:t>tiểu</a:t>
            </a:r>
            <a:r>
              <a:rPr lang="en-US" sz="1800" dirty="0" smtClean="0">
                <a:solidFill>
                  <a:srgbClr val="800000"/>
                </a:solidFill>
              </a:rPr>
              <a:t> </a:t>
            </a:r>
            <a:r>
              <a:rPr lang="en-US" sz="1800" dirty="0" err="1" smtClean="0">
                <a:solidFill>
                  <a:srgbClr val="800000"/>
                </a:solidFill>
              </a:rPr>
              <a:t>cầu</a:t>
            </a:r>
            <a:r>
              <a:rPr lang="en-US" sz="1800" dirty="0" smtClean="0">
                <a:solidFill>
                  <a:srgbClr val="800000"/>
                </a:solidFill>
              </a:rPr>
              <a:t>, </a:t>
            </a:r>
            <a:r>
              <a:rPr lang="en-US" sz="1800" dirty="0" err="1" smtClean="0">
                <a:solidFill>
                  <a:srgbClr val="800000"/>
                </a:solidFill>
              </a:rPr>
              <a:t>chống</a:t>
            </a:r>
            <a:r>
              <a:rPr lang="en-US" sz="1800" dirty="0" smtClean="0">
                <a:solidFill>
                  <a:srgbClr val="800000"/>
                </a:solidFill>
              </a:rPr>
              <a:t> </a:t>
            </a:r>
            <a:r>
              <a:rPr lang="en-US" sz="1800" dirty="0" err="1" smtClean="0">
                <a:solidFill>
                  <a:srgbClr val="800000"/>
                </a:solidFill>
              </a:rPr>
              <a:t>viêm</a:t>
            </a:r>
            <a:r>
              <a:rPr lang="en-US" sz="1800" dirty="0" smtClean="0">
                <a:solidFill>
                  <a:srgbClr val="800000"/>
                </a:solidFill>
              </a:rPr>
              <a:t>, </a:t>
            </a:r>
            <a:r>
              <a:rPr lang="en-US" sz="1800" dirty="0" err="1" smtClean="0">
                <a:solidFill>
                  <a:srgbClr val="800000"/>
                </a:solidFill>
              </a:rPr>
              <a:t>chống</a:t>
            </a:r>
            <a:r>
              <a:rPr lang="en-US" sz="1800" dirty="0" smtClean="0">
                <a:solidFill>
                  <a:srgbClr val="800000"/>
                </a:solidFill>
              </a:rPr>
              <a:t> </a:t>
            </a:r>
            <a:r>
              <a:rPr lang="en-US" sz="1800" dirty="0" err="1" smtClean="0">
                <a:solidFill>
                  <a:srgbClr val="800000"/>
                </a:solidFill>
              </a:rPr>
              <a:t>ung</a:t>
            </a:r>
            <a:r>
              <a:rPr lang="en-US" sz="1800" dirty="0" smtClean="0">
                <a:solidFill>
                  <a:srgbClr val="800000"/>
                </a:solidFill>
              </a:rPr>
              <a:t> </a:t>
            </a:r>
            <a:r>
              <a:rPr lang="en-US" sz="1800" dirty="0" err="1" smtClean="0">
                <a:solidFill>
                  <a:srgbClr val="800000"/>
                </a:solidFill>
              </a:rPr>
              <a:t>thư</a:t>
            </a:r>
            <a:r>
              <a:rPr lang="en-US" sz="1800" dirty="0" smtClean="0">
                <a:solidFill>
                  <a:srgbClr val="800000"/>
                </a:solidFill>
              </a:rPr>
              <a:t>, </a:t>
            </a:r>
            <a:r>
              <a:rPr lang="en-US" sz="1800" dirty="0" err="1" smtClean="0">
                <a:solidFill>
                  <a:srgbClr val="800000"/>
                </a:solidFill>
              </a:rPr>
              <a:t>bảo</a:t>
            </a:r>
            <a:r>
              <a:rPr lang="en-US" sz="1800" dirty="0" smtClean="0">
                <a:solidFill>
                  <a:srgbClr val="800000"/>
                </a:solidFill>
              </a:rPr>
              <a:t> </a:t>
            </a:r>
            <a:r>
              <a:rPr lang="en-US" sz="1800" dirty="0" err="1" smtClean="0">
                <a:solidFill>
                  <a:srgbClr val="800000"/>
                </a:solidFill>
              </a:rPr>
              <a:t>vệ</a:t>
            </a:r>
            <a:r>
              <a:rPr lang="en-US" sz="1800" dirty="0" smtClean="0">
                <a:solidFill>
                  <a:srgbClr val="800000"/>
                </a:solidFill>
              </a:rPr>
              <a:t> </a:t>
            </a:r>
            <a:r>
              <a:rPr lang="en-US" sz="1800" dirty="0" err="1" smtClean="0">
                <a:solidFill>
                  <a:srgbClr val="800000"/>
                </a:solidFill>
              </a:rPr>
              <a:t>tim</a:t>
            </a:r>
            <a:r>
              <a:rPr lang="en-US" sz="1800" dirty="0" smtClean="0">
                <a:solidFill>
                  <a:srgbClr val="800000"/>
                </a:solidFill>
              </a:rPr>
              <a:t>, </a:t>
            </a:r>
            <a:r>
              <a:rPr lang="en-US" sz="1800" dirty="0" err="1" smtClean="0">
                <a:solidFill>
                  <a:srgbClr val="800000"/>
                </a:solidFill>
              </a:rPr>
              <a:t>chống</a:t>
            </a:r>
            <a:r>
              <a:rPr lang="en-US" sz="1800" dirty="0" smtClean="0">
                <a:solidFill>
                  <a:srgbClr val="800000"/>
                </a:solidFill>
              </a:rPr>
              <a:t> </a:t>
            </a:r>
            <a:r>
              <a:rPr lang="en-US" sz="1800" dirty="0" err="1" smtClean="0">
                <a:solidFill>
                  <a:srgbClr val="800000"/>
                </a:solidFill>
              </a:rPr>
              <a:t>lão</a:t>
            </a:r>
            <a:r>
              <a:rPr lang="en-US" sz="1800" dirty="0" smtClean="0">
                <a:solidFill>
                  <a:srgbClr val="800000"/>
                </a:solidFill>
              </a:rPr>
              <a:t> </a:t>
            </a:r>
            <a:r>
              <a:rPr lang="en-US" sz="1800" dirty="0" err="1" smtClean="0">
                <a:solidFill>
                  <a:srgbClr val="800000"/>
                </a:solidFill>
              </a:rPr>
              <a:t>hoá</a:t>
            </a:r>
            <a:r>
              <a:rPr lang="en-US" sz="1800" dirty="0" smtClean="0">
                <a:solidFill>
                  <a:srgbClr val="800000"/>
                </a:solidFill>
              </a:rPr>
              <a:t>.</a:t>
            </a:r>
          </a:p>
          <a:p>
            <a:pPr marL="285750" indent="-285750">
              <a:lnSpc>
                <a:spcPct val="120000"/>
              </a:lnSpc>
              <a:buFont typeface="Arial"/>
              <a:buChar char="•"/>
            </a:pPr>
            <a:r>
              <a:rPr lang="en-US" sz="1800" dirty="0" smtClean="0">
                <a:solidFill>
                  <a:srgbClr val="800000"/>
                </a:solidFill>
              </a:rPr>
              <a:t>Theo 1 </a:t>
            </a:r>
            <a:r>
              <a:rPr lang="en-US" sz="1800" dirty="0" err="1" smtClean="0">
                <a:solidFill>
                  <a:srgbClr val="800000"/>
                </a:solidFill>
              </a:rPr>
              <a:t>nghiên</a:t>
            </a:r>
            <a:r>
              <a:rPr lang="en-US" sz="1800" dirty="0" smtClean="0">
                <a:solidFill>
                  <a:srgbClr val="800000"/>
                </a:solidFill>
              </a:rPr>
              <a:t> </a:t>
            </a:r>
            <a:r>
              <a:rPr lang="en-US" sz="1800" dirty="0" err="1" smtClean="0">
                <a:solidFill>
                  <a:srgbClr val="800000"/>
                </a:solidFill>
              </a:rPr>
              <a:t>cứu</a:t>
            </a:r>
            <a:r>
              <a:rPr lang="en-US" sz="1800" dirty="0" smtClean="0">
                <a:solidFill>
                  <a:srgbClr val="800000"/>
                </a:solidFill>
              </a:rPr>
              <a:t> </a:t>
            </a:r>
            <a:r>
              <a:rPr lang="en-US" sz="1800" dirty="0" err="1" smtClean="0">
                <a:solidFill>
                  <a:srgbClr val="800000"/>
                </a:solidFill>
              </a:rPr>
              <a:t>của</a:t>
            </a:r>
            <a:r>
              <a:rPr lang="en-US" sz="1800" dirty="0" smtClean="0">
                <a:solidFill>
                  <a:srgbClr val="800000"/>
                </a:solidFill>
              </a:rPr>
              <a:t> 1nhóm </a:t>
            </a:r>
            <a:r>
              <a:rPr lang="en-US" sz="1800" dirty="0" err="1" smtClean="0">
                <a:solidFill>
                  <a:srgbClr val="800000"/>
                </a:solidFill>
              </a:rPr>
              <a:t>các</a:t>
            </a:r>
            <a:r>
              <a:rPr lang="en-US" sz="1800" dirty="0" smtClean="0">
                <a:solidFill>
                  <a:srgbClr val="800000"/>
                </a:solidFill>
              </a:rPr>
              <a:t> </a:t>
            </a:r>
            <a:r>
              <a:rPr lang="en-US" sz="1800" dirty="0" err="1" smtClean="0">
                <a:solidFill>
                  <a:srgbClr val="800000"/>
                </a:solidFill>
              </a:rPr>
              <a:t>bác</a:t>
            </a:r>
            <a:r>
              <a:rPr lang="en-US" sz="1800" dirty="0" smtClean="0">
                <a:solidFill>
                  <a:srgbClr val="800000"/>
                </a:solidFill>
              </a:rPr>
              <a:t> </a:t>
            </a:r>
            <a:r>
              <a:rPr lang="en-US" sz="1800" dirty="0" err="1" smtClean="0">
                <a:solidFill>
                  <a:srgbClr val="800000"/>
                </a:solidFill>
              </a:rPr>
              <a:t>sỹ</a:t>
            </a:r>
            <a:r>
              <a:rPr lang="en-US" sz="1800" dirty="0" smtClean="0">
                <a:solidFill>
                  <a:srgbClr val="800000"/>
                </a:solidFill>
              </a:rPr>
              <a:t> </a:t>
            </a:r>
            <a:r>
              <a:rPr lang="en-US" sz="1800" dirty="0" err="1" smtClean="0">
                <a:solidFill>
                  <a:srgbClr val="800000"/>
                </a:solidFill>
              </a:rPr>
              <a:t>Mỹ</a:t>
            </a:r>
            <a:r>
              <a:rPr lang="en-US" sz="1800" dirty="0" smtClean="0">
                <a:solidFill>
                  <a:srgbClr val="800000"/>
                </a:solidFill>
              </a:rPr>
              <a:t>, Resveratrol</a:t>
            </a:r>
          </a:p>
          <a:p>
            <a:pPr>
              <a:lnSpc>
                <a:spcPct val="120000"/>
              </a:lnSpc>
            </a:pPr>
            <a:r>
              <a:rPr lang="en-US" sz="1800" dirty="0">
                <a:solidFill>
                  <a:srgbClr val="800000"/>
                </a:solidFill>
              </a:rPr>
              <a:t> </a:t>
            </a:r>
            <a:r>
              <a:rPr lang="en-US" sz="1800" dirty="0" smtClean="0">
                <a:solidFill>
                  <a:srgbClr val="800000"/>
                </a:solidFill>
              </a:rPr>
              <a:t>     </a:t>
            </a:r>
            <a:r>
              <a:rPr lang="en-US" sz="1800" dirty="0" err="1" smtClean="0">
                <a:solidFill>
                  <a:srgbClr val="800000"/>
                </a:solidFill>
              </a:rPr>
              <a:t>có</a:t>
            </a:r>
            <a:r>
              <a:rPr lang="en-US" sz="1800" dirty="0" smtClean="0">
                <a:solidFill>
                  <a:srgbClr val="800000"/>
                </a:solidFill>
              </a:rPr>
              <a:t> </a:t>
            </a:r>
            <a:r>
              <a:rPr lang="en-US" sz="1800" dirty="0" err="1" smtClean="0">
                <a:solidFill>
                  <a:srgbClr val="800000"/>
                </a:solidFill>
              </a:rPr>
              <a:t>khả</a:t>
            </a:r>
            <a:r>
              <a:rPr lang="en-US" sz="1800" dirty="0" smtClean="0">
                <a:solidFill>
                  <a:srgbClr val="800000"/>
                </a:solidFill>
              </a:rPr>
              <a:t> </a:t>
            </a:r>
            <a:r>
              <a:rPr lang="en-US" sz="1800" dirty="0" err="1" smtClean="0">
                <a:solidFill>
                  <a:srgbClr val="800000"/>
                </a:solidFill>
              </a:rPr>
              <a:t>năng</a:t>
            </a:r>
            <a:r>
              <a:rPr lang="en-US" sz="1800" dirty="0" smtClean="0">
                <a:solidFill>
                  <a:srgbClr val="800000"/>
                </a:solidFill>
              </a:rPr>
              <a:t> </a:t>
            </a:r>
            <a:r>
              <a:rPr lang="en-US" sz="1800" dirty="0" err="1" smtClean="0">
                <a:solidFill>
                  <a:srgbClr val="800000"/>
                </a:solidFill>
              </a:rPr>
              <a:t>chống</a:t>
            </a:r>
            <a:r>
              <a:rPr lang="en-US" sz="1800" dirty="0" smtClean="0">
                <a:solidFill>
                  <a:srgbClr val="800000"/>
                </a:solidFill>
              </a:rPr>
              <a:t> oxy </a:t>
            </a:r>
            <a:r>
              <a:rPr lang="en-US" sz="1800" dirty="0" err="1" smtClean="0">
                <a:solidFill>
                  <a:srgbClr val="800000"/>
                </a:solidFill>
              </a:rPr>
              <a:t>hoá</a:t>
            </a:r>
            <a:r>
              <a:rPr lang="en-US" sz="1800" dirty="0" smtClean="0">
                <a:solidFill>
                  <a:srgbClr val="800000"/>
                </a:solidFill>
              </a:rPr>
              <a:t> </a:t>
            </a:r>
            <a:r>
              <a:rPr lang="en-US" sz="1800" dirty="0" err="1" smtClean="0">
                <a:solidFill>
                  <a:srgbClr val="800000"/>
                </a:solidFill>
              </a:rPr>
              <a:t>cao</a:t>
            </a:r>
            <a:r>
              <a:rPr lang="en-US" sz="1800" dirty="0" smtClean="0">
                <a:solidFill>
                  <a:srgbClr val="800000"/>
                </a:solidFill>
              </a:rPr>
              <a:t> </a:t>
            </a:r>
            <a:r>
              <a:rPr lang="en-US" sz="1800" dirty="0" err="1" smtClean="0">
                <a:solidFill>
                  <a:srgbClr val="800000"/>
                </a:solidFill>
              </a:rPr>
              <a:t>hơn</a:t>
            </a:r>
            <a:r>
              <a:rPr lang="en-US" sz="1800" dirty="0" smtClean="0">
                <a:solidFill>
                  <a:srgbClr val="800000"/>
                </a:solidFill>
              </a:rPr>
              <a:t> </a:t>
            </a:r>
            <a:r>
              <a:rPr lang="en-US" sz="1800" b="1" u="sng" dirty="0" smtClean="0">
                <a:solidFill>
                  <a:srgbClr val="800000"/>
                </a:solidFill>
              </a:rPr>
              <a:t>20 </a:t>
            </a:r>
            <a:r>
              <a:rPr lang="en-US" sz="1800" b="1" u="sng" dirty="0" err="1" smtClean="0">
                <a:solidFill>
                  <a:srgbClr val="800000"/>
                </a:solidFill>
              </a:rPr>
              <a:t>lần</a:t>
            </a:r>
            <a:r>
              <a:rPr lang="en-US" sz="1800" b="1" u="sng" dirty="0" smtClean="0">
                <a:solidFill>
                  <a:srgbClr val="800000"/>
                </a:solidFill>
              </a:rPr>
              <a:t> vitamin C </a:t>
            </a:r>
            <a:r>
              <a:rPr lang="en-US" sz="1800" b="1" u="sng" dirty="0" err="1" smtClean="0">
                <a:solidFill>
                  <a:srgbClr val="800000"/>
                </a:solidFill>
              </a:rPr>
              <a:t>và</a:t>
            </a:r>
            <a:r>
              <a:rPr lang="en-US" sz="1800" b="1" u="sng" dirty="0" smtClean="0">
                <a:solidFill>
                  <a:srgbClr val="800000"/>
                </a:solidFill>
              </a:rPr>
              <a:t> 50 </a:t>
            </a:r>
            <a:r>
              <a:rPr lang="en-US" sz="1800" b="1" u="sng" dirty="0" err="1" smtClean="0">
                <a:solidFill>
                  <a:srgbClr val="800000"/>
                </a:solidFill>
              </a:rPr>
              <a:t>lần</a:t>
            </a:r>
            <a:r>
              <a:rPr lang="en-US" sz="1800" b="1" u="sng" dirty="0" smtClean="0">
                <a:solidFill>
                  <a:srgbClr val="800000"/>
                </a:solidFill>
              </a:rPr>
              <a:t> vitamin E</a:t>
            </a:r>
            <a:r>
              <a:rPr lang="en-US" sz="1800" dirty="0" smtClean="0">
                <a:solidFill>
                  <a:srgbClr val="800000"/>
                </a:solidFill>
              </a:rPr>
              <a:t>.</a:t>
            </a:r>
          </a:p>
          <a:p>
            <a:pPr marL="285750" indent="-285750">
              <a:lnSpc>
                <a:spcPct val="120000"/>
              </a:lnSpc>
              <a:buFont typeface="Arial"/>
              <a:buChar char="•"/>
            </a:pPr>
            <a:r>
              <a:rPr lang="en-US" sz="1800" dirty="0" err="1">
                <a:solidFill>
                  <a:srgbClr val="800000"/>
                </a:solidFill>
              </a:rPr>
              <a:t>Có</a:t>
            </a:r>
            <a:r>
              <a:rPr lang="en-US" sz="1800" dirty="0">
                <a:solidFill>
                  <a:srgbClr val="800000"/>
                </a:solidFill>
              </a:rPr>
              <a:t> </a:t>
            </a:r>
            <a:r>
              <a:rPr lang="en-US" sz="1800" dirty="0" err="1">
                <a:solidFill>
                  <a:srgbClr val="800000"/>
                </a:solidFill>
              </a:rPr>
              <a:t>tác</a:t>
            </a:r>
            <a:r>
              <a:rPr lang="en-US" sz="1800" dirty="0">
                <a:solidFill>
                  <a:srgbClr val="800000"/>
                </a:solidFill>
              </a:rPr>
              <a:t> </a:t>
            </a:r>
            <a:r>
              <a:rPr lang="en-US" sz="1800" dirty="0" err="1">
                <a:solidFill>
                  <a:srgbClr val="800000"/>
                </a:solidFill>
              </a:rPr>
              <a:t>dụng</a:t>
            </a:r>
            <a:r>
              <a:rPr lang="en-US" sz="1800" dirty="0">
                <a:solidFill>
                  <a:srgbClr val="800000"/>
                </a:solidFill>
              </a:rPr>
              <a:t> </a:t>
            </a:r>
            <a:r>
              <a:rPr lang="en-US" sz="1800" dirty="0" err="1" smtClean="0">
                <a:solidFill>
                  <a:srgbClr val="800000"/>
                </a:solidFill>
              </a:rPr>
              <a:t>làm</a:t>
            </a:r>
            <a:r>
              <a:rPr lang="en-US" sz="1800" dirty="0" smtClean="0">
                <a:solidFill>
                  <a:srgbClr val="800000"/>
                </a:solidFill>
              </a:rPr>
              <a:t> </a:t>
            </a:r>
            <a:r>
              <a:rPr lang="en-US" sz="1800" dirty="0" err="1" smtClean="0">
                <a:solidFill>
                  <a:srgbClr val="800000"/>
                </a:solidFill>
              </a:rPr>
              <a:t>đầy</a:t>
            </a:r>
            <a:r>
              <a:rPr lang="en-US" sz="1800" dirty="0" smtClean="0">
                <a:solidFill>
                  <a:srgbClr val="800000"/>
                </a:solidFill>
              </a:rPr>
              <a:t> </a:t>
            </a:r>
            <a:r>
              <a:rPr lang="en-US" sz="1800" dirty="0" err="1" smtClean="0">
                <a:solidFill>
                  <a:srgbClr val="800000"/>
                </a:solidFill>
              </a:rPr>
              <a:t>nếp</a:t>
            </a:r>
            <a:r>
              <a:rPr lang="en-US" sz="1800" dirty="0" smtClean="0">
                <a:solidFill>
                  <a:srgbClr val="800000"/>
                </a:solidFill>
              </a:rPr>
              <a:t> </a:t>
            </a:r>
            <a:r>
              <a:rPr lang="en-US" sz="1800" dirty="0" err="1" smtClean="0">
                <a:solidFill>
                  <a:srgbClr val="800000"/>
                </a:solidFill>
              </a:rPr>
              <a:t>nhăn</a:t>
            </a:r>
            <a:r>
              <a:rPr lang="en-US" sz="1800" dirty="0" smtClean="0">
                <a:solidFill>
                  <a:srgbClr val="800000"/>
                </a:solidFill>
              </a:rPr>
              <a:t> </a:t>
            </a:r>
            <a:r>
              <a:rPr lang="en-US" sz="1800" dirty="0" err="1" smtClean="0">
                <a:solidFill>
                  <a:srgbClr val="800000"/>
                </a:solidFill>
              </a:rPr>
              <a:t>và</a:t>
            </a:r>
            <a:r>
              <a:rPr lang="en-US" sz="1800" dirty="0" smtClean="0">
                <a:solidFill>
                  <a:srgbClr val="800000"/>
                </a:solidFill>
              </a:rPr>
              <a:t> </a:t>
            </a:r>
            <a:r>
              <a:rPr lang="en-US" sz="1800" dirty="0" err="1" smtClean="0">
                <a:solidFill>
                  <a:srgbClr val="800000"/>
                </a:solidFill>
              </a:rPr>
              <a:t>làm</a:t>
            </a:r>
            <a:r>
              <a:rPr lang="en-US" sz="1800" dirty="0" smtClean="0">
                <a:solidFill>
                  <a:srgbClr val="800000"/>
                </a:solidFill>
              </a:rPr>
              <a:t> </a:t>
            </a:r>
            <a:r>
              <a:rPr lang="en-US" sz="1800" dirty="0" err="1" smtClean="0">
                <a:solidFill>
                  <a:srgbClr val="800000"/>
                </a:solidFill>
              </a:rPr>
              <a:t>sáng</a:t>
            </a:r>
            <a:r>
              <a:rPr lang="en-US" sz="1800" dirty="0" smtClean="0">
                <a:solidFill>
                  <a:srgbClr val="800000"/>
                </a:solidFill>
              </a:rPr>
              <a:t> da.</a:t>
            </a:r>
          </a:p>
          <a:p>
            <a:pPr marL="285750" indent="-285750" algn="l" rtl="0">
              <a:lnSpc>
                <a:spcPct val="120000"/>
              </a:lnSpc>
              <a:buFont typeface="Arial"/>
              <a:buChar char="•"/>
            </a:pPr>
            <a:r>
              <a:rPr lang="en-US" sz="1800" dirty="0" err="1">
                <a:solidFill>
                  <a:srgbClr val="800000"/>
                </a:solidFill>
              </a:rPr>
              <a:t>Trong</a:t>
            </a:r>
            <a:r>
              <a:rPr lang="en-US" sz="1800" dirty="0">
                <a:solidFill>
                  <a:srgbClr val="800000"/>
                </a:solidFill>
              </a:rPr>
              <a:t> </a:t>
            </a:r>
            <a:r>
              <a:rPr lang="en-US" sz="1800" dirty="0" err="1">
                <a:solidFill>
                  <a:srgbClr val="800000"/>
                </a:solidFill>
              </a:rPr>
              <a:t>tinh</a:t>
            </a:r>
            <a:r>
              <a:rPr lang="en-US" sz="1800" dirty="0">
                <a:solidFill>
                  <a:srgbClr val="800000"/>
                </a:solidFill>
              </a:rPr>
              <a:t> </a:t>
            </a:r>
            <a:r>
              <a:rPr lang="en-US" sz="1800" dirty="0" err="1">
                <a:solidFill>
                  <a:srgbClr val="800000"/>
                </a:solidFill>
              </a:rPr>
              <a:t>dầu</a:t>
            </a:r>
            <a:r>
              <a:rPr lang="en-US" sz="1800" dirty="0">
                <a:solidFill>
                  <a:srgbClr val="800000"/>
                </a:solidFill>
              </a:rPr>
              <a:t> </a:t>
            </a:r>
            <a:r>
              <a:rPr lang="en-US" sz="1800" dirty="0" err="1">
                <a:solidFill>
                  <a:srgbClr val="800000"/>
                </a:solidFill>
              </a:rPr>
              <a:t>hạt</a:t>
            </a:r>
            <a:r>
              <a:rPr lang="en-US" sz="1800" dirty="0">
                <a:solidFill>
                  <a:srgbClr val="800000"/>
                </a:solidFill>
              </a:rPr>
              <a:t> </a:t>
            </a:r>
            <a:r>
              <a:rPr lang="en-US" sz="1800" dirty="0" err="1">
                <a:solidFill>
                  <a:srgbClr val="800000"/>
                </a:solidFill>
              </a:rPr>
              <a:t>nho</a:t>
            </a:r>
            <a:r>
              <a:rPr lang="en-US" sz="1800" dirty="0">
                <a:solidFill>
                  <a:srgbClr val="800000"/>
                </a:solidFill>
              </a:rPr>
              <a:t> </a:t>
            </a:r>
            <a:r>
              <a:rPr lang="en-US" sz="1800" dirty="0" err="1">
                <a:solidFill>
                  <a:srgbClr val="800000"/>
                </a:solidFill>
              </a:rPr>
              <a:t>có</a:t>
            </a:r>
            <a:r>
              <a:rPr lang="en-US" sz="1800" dirty="0">
                <a:solidFill>
                  <a:srgbClr val="800000"/>
                </a:solidFill>
              </a:rPr>
              <a:t> </a:t>
            </a:r>
            <a:r>
              <a:rPr lang="en-US" sz="1800" dirty="0" err="1">
                <a:solidFill>
                  <a:srgbClr val="800000"/>
                </a:solidFill>
              </a:rPr>
              <a:t>tìm</a:t>
            </a:r>
            <a:r>
              <a:rPr lang="en-US" sz="1800" dirty="0">
                <a:solidFill>
                  <a:srgbClr val="800000"/>
                </a:solidFill>
              </a:rPr>
              <a:t> </a:t>
            </a:r>
            <a:r>
              <a:rPr lang="en-US" sz="1800" dirty="0" err="1">
                <a:solidFill>
                  <a:srgbClr val="800000"/>
                </a:solidFill>
              </a:rPr>
              <a:t>thất</a:t>
            </a:r>
            <a:r>
              <a:rPr lang="en-US" sz="1800" dirty="0">
                <a:solidFill>
                  <a:srgbClr val="800000"/>
                </a:solidFill>
              </a:rPr>
              <a:t> vitamin E, beta-carotene, coenzyme Q10 (</a:t>
            </a:r>
            <a:r>
              <a:rPr lang="en-US" sz="1800" dirty="0" err="1" smtClean="0">
                <a:solidFill>
                  <a:srgbClr val="800000"/>
                </a:solidFill>
              </a:rPr>
              <a:t>chống</a:t>
            </a:r>
            <a:r>
              <a:rPr lang="en-US" sz="1800" dirty="0">
                <a:solidFill>
                  <a:srgbClr val="800000"/>
                </a:solidFill>
              </a:rPr>
              <a:t> </a:t>
            </a:r>
            <a:r>
              <a:rPr lang="en-US" sz="1800" dirty="0" smtClean="0">
                <a:solidFill>
                  <a:srgbClr val="800000"/>
                </a:solidFill>
              </a:rPr>
              <a:t>oxy </a:t>
            </a:r>
            <a:r>
              <a:rPr lang="en-US" sz="1800" dirty="0" err="1">
                <a:solidFill>
                  <a:srgbClr val="800000"/>
                </a:solidFill>
              </a:rPr>
              <a:t>hoá</a:t>
            </a:r>
            <a:r>
              <a:rPr lang="en-US" sz="1800" dirty="0">
                <a:solidFill>
                  <a:srgbClr val="800000"/>
                </a:solidFill>
              </a:rPr>
              <a:t>), </a:t>
            </a:r>
            <a:r>
              <a:rPr lang="en-US" sz="1800" dirty="0" err="1">
                <a:solidFill>
                  <a:srgbClr val="800000"/>
                </a:solidFill>
              </a:rPr>
              <a:t>chứa</a:t>
            </a:r>
            <a:r>
              <a:rPr lang="en-US" sz="1800" dirty="0">
                <a:solidFill>
                  <a:srgbClr val="800000"/>
                </a:solidFill>
              </a:rPr>
              <a:t> </a:t>
            </a:r>
            <a:r>
              <a:rPr lang="en-US" sz="1800" dirty="0" err="1">
                <a:solidFill>
                  <a:srgbClr val="800000"/>
                </a:solidFill>
              </a:rPr>
              <a:t>nhiều</a:t>
            </a:r>
            <a:r>
              <a:rPr lang="en-US" sz="1800" dirty="0">
                <a:solidFill>
                  <a:srgbClr val="800000"/>
                </a:solidFill>
              </a:rPr>
              <a:t> </a:t>
            </a:r>
            <a:r>
              <a:rPr lang="en-US" sz="1800" dirty="0" err="1">
                <a:solidFill>
                  <a:srgbClr val="800000"/>
                </a:solidFill>
              </a:rPr>
              <a:t>axit</a:t>
            </a:r>
            <a:r>
              <a:rPr lang="en-US" sz="1800" dirty="0">
                <a:solidFill>
                  <a:srgbClr val="800000"/>
                </a:solidFill>
              </a:rPr>
              <a:t> </a:t>
            </a:r>
            <a:r>
              <a:rPr lang="en-US" sz="1800" dirty="0" err="1">
                <a:solidFill>
                  <a:srgbClr val="800000"/>
                </a:solidFill>
              </a:rPr>
              <a:t>béo</a:t>
            </a:r>
            <a:r>
              <a:rPr lang="en-US" sz="1800" dirty="0">
                <a:solidFill>
                  <a:srgbClr val="800000"/>
                </a:solidFill>
              </a:rPr>
              <a:t> </a:t>
            </a:r>
            <a:r>
              <a:rPr lang="en-US" sz="1800" dirty="0" err="1">
                <a:solidFill>
                  <a:srgbClr val="800000"/>
                </a:solidFill>
              </a:rPr>
              <a:t>thiết</a:t>
            </a:r>
            <a:r>
              <a:rPr lang="en-US" sz="1800" dirty="0">
                <a:solidFill>
                  <a:srgbClr val="800000"/>
                </a:solidFill>
              </a:rPr>
              <a:t> </a:t>
            </a:r>
            <a:r>
              <a:rPr lang="en-US" sz="1800" dirty="0" err="1">
                <a:solidFill>
                  <a:srgbClr val="800000"/>
                </a:solidFill>
              </a:rPr>
              <a:t>yếu</a:t>
            </a:r>
            <a:r>
              <a:rPr lang="en-US" sz="1800" dirty="0">
                <a:solidFill>
                  <a:srgbClr val="800000"/>
                </a:solidFill>
              </a:rPr>
              <a:t> </a:t>
            </a:r>
            <a:r>
              <a:rPr lang="en-US" sz="1800" dirty="0" err="1">
                <a:solidFill>
                  <a:srgbClr val="800000"/>
                </a:solidFill>
              </a:rPr>
              <a:t>như</a:t>
            </a:r>
            <a:r>
              <a:rPr lang="en-US" sz="1800" dirty="0">
                <a:solidFill>
                  <a:srgbClr val="800000"/>
                </a:solidFill>
              </a:rPr>
              <a:t> Linoleic, Oleic, </a:t>
            </a:r>
            <a:r>
              <a:rPr lang="en-US" sz="1800" dirty="0" smtClean="0">
                <a:solidFill>
                  <a:srgbClr val="800000"/>
                </a:solidFill>
              </a:rPr>
              <a:t>Stearic</a:t>
            </a:r>
            <a:r>
              <a:rPr lang="en-US" sz="1800" dirty="0">
                <a:solidFill>
                  <a:srgbClr val="800000"/>
                </a:solidFill>
              </a:rPr>
              <a:t>, </a:t>
            </a:r>
            <a:endParaRPr lang="en-US" sz="1800" dirty="0" smtClean="0">
              <a:solidFill>
                <a:srgbClr val="800000"/>
              </a:solidFill>
            </a:endParaRPr>
          </a:p>
          <a:p>
            <a:pPr algn="l" rtl="0">
              <a:lnSpc>
                <a:spcPct val="120000"/>
              </a:lnSpc>
            </a:pPr>
            <a:r>
              <a:rPr lang="en-US" sz="1800" dirty="0" err="1" smtClean="0">
                <a:solidFill>
                  <a:srgbClr val="800000"/>
                </a:solidFill>
              </a:rPr>
              <a:t>Palmitic</a:t>
            </a:r>
            <a:r>
              <a:rPr lang="en-US" sz="1800" dirty="0">
                <a:solidFill>
                  <a:srgbClr val="800000"/>
                </a:solidFill>
              </a:rPr>
              <a:t>, </a:t>
            </a:r>
            <a:r>
              <a:rPr lang="en-US" sz="1800" dirty="0" err="1">
                <a:solidFill>
                  <a:srgbClr val="800000"/>
                </a:solidFill>
              </a:rPr>
              <a:t>Myristic</a:t>
            </a:r>
            <a:r>
              <a:rPr lang="en-US" sz="1800" dirty="0">
                <a:solidFill>
                  <a:srgbClr val="800000"/>
                </a:solidFill>
              </a:rPr>
              <a:t> </a:t>
            </a:r>
            <a:r>
              <a:rPr lang="en-US" sz="1800" dirty="0" err="1">
                <a:solidFill>
                  <a:srgbClr val="800000"/>
                </a:solidFill>
              </a:rPr>
              <a:t>và</a:t>
            </a:r>
            <a:r>
              <a:rPr lang="en-US" sz="1800" dirty="0">
                <a:solidFill>
                  <a:srgbClr val="800000"/>
                </a:solidFill>
              </a:rPr>
              <a:t> </a:t>
            </a:r>
            <a:r>
              <a:rPr lang="en-US" sz="1800" dirty="0" err="1">
                <a:solidFill>
                  <a:srgbClr val="800000"/>
                </a:solidFill>
              </a:rPr>
              <a:t>Lauric</a:t>
            </a:r>
            <a:r>
              <a:rPr lang="en-US" sz="1800" dirty="0">
                <a:solidFill>
                  <a:srgbClr val="800000"/>
                </a:solidFill>
              </a:rPr>
              <a:t>, </a:t>
            </a:r>
            <a:r>
              <a:rPr lang="en-US" sz="1800" dirty="0" err="1">
                <a:solidFill>
                  <a:srgbClr val="800000"/>
                </a:solidFill>
              </a:rPr>
              <a:t>có</a:t>
            </a:r>
            <a:r>
              <a:rPr lang="en-US" sz="1800" dirty="0">
                <a:solidFill>
                  <a:srgbClr val="800000"/>
                </a:solidFill>
              </a:rPr>
              <a:t> </a:t>
            </a:r>
            <a:r>
              <a:rPr lang="en-US" sz="1800" dirty="0" err="1">
                <a:solidFill>
                  <a:srgbClr val="800000"/>
                </a:solidFill>
              </a:rPr>
              <a:t>chứa</a:t>
            </a:r>
            <a:r>
              <a:rPr lang="en-US" sz="1800" dirty="0">
                <a:solidFill>
                  <a:srgbClr val="800000"/>
                </a:solidFill>
              </a:rPr>
              <a:t> </a:t>
            </a:r>
            <a:r>
              <a:rPr lang="en-US" sz="1800" dirty="0" err="1" smtClean="0">
                <a:solidFill>
                  <a:srgbClr val="800000"/>
                </a:solidFill>
              </a:rPr>
              <a:t>proanthocyanidinsoligomeric</a:t>
            </a:r>
            <a:r>
              <a:rPr lang="en-US" sz="1800" dirty="0" smtClean="0">
                <a:solidFill>
                  <a:srgbClr val="800000"/>
                </a:solidFill>
              </a:rPr>
              <a:t> </a:t>
            </a:r>
            <a:r>
              <a:rPr lang="en-US" sz="1800" dirty="0" err="1">
                <a:solidFill>
                  <a:srgbClr val="800000"/>
                </a:solidFill>
              </a:rPr>
              <a:t>nhiều</a:t>
            </a:r>
            <a:r>
              <a:rPr lang="en-US" sz="1800" dirty="0">
                <a:solidFill>
                  <a:srgbClr val="800000"/>
                </a:solidFill>
              </a:rPr>
              <a:t> </a:t>
            </a:r>
            <a:endParaRPr lang="en-US" sz="1800" dirty="0" smtClean="0">
              <a:solidFill>
                <a:srgbClr val="800000"/>
              </a:solidFill>
            </a:endParaRPr>
          </a:p>
          <a:p>
            <a:pPr algn="l" rtl="0">
              <a:lnSpc>
                <a:spcPct val="120000"/>
              </a:lnSpc>
            </a:pPr>
            <a:r>
              <a:rPr lang="en-US" sz="1800" dirty="0" err="1" smtClean="0">
                <a:solidFill>
                  <a:srgbClr val="800000"/>
                </a:solidFill>
              </a:rPr>
              <a:t>gấp</a:t>
            </a:r>
            <a:r>
              <a:rPr lang="en-US" sz="1800" dirty="0" smtClean="0">
                <a:solidFill>
                  <a:srgbClr val="800000"/>
                </a:solidFill>
              </a:rPr>
              <a:t> </a:t>
            </a:r>
            <a:r>
              <a:rPr lang="en-US" sz="1800" dirty="0">
                <a:solidFill>
                  <a:srgbClr val="800000"/>
                </a:solidFill>
              </a:rPr>
              <a:t>50 </a:t>
            </a:r>
            <a:r>
              <a:rPr lang="en-US" sz="1800" dirty="0" err="1">
                <a:solidFill>
                  <a:srgbClr val="800000"/>
                </a:solidFill>
              </a:rPr>
              <a:t>lần</a:t>
            </a:r>
            <a:r>
              <a:rPr lang="en-US" sz="1800" dirty="0">
                <a:solidFill>
                  <a:srgbClr val="800000"/>
                </a:solidFill>
              </a:rPr>
              <a:t> vitamin E </a:t>
            </a:r>
            <a:r>
              <a:rPr lang="en-US" sz="1800" dirty="0" err="1">
                <a:solidFill>
                  <a:srgbClr val="800000"/>
                </a:solidFill>
              </a:rPr>
              <a:t>và</a:t>
            </a:r>
            <a:r>
              <a:rPr lang="en-US" sz="1800" dirty="0">
                <a:solidFill>
                  <a:srgbClr val="800000"/>
                </a:solidFill>
              </a:rPr>
              <a:t> </a:t>
            </a:r>
            <a:r>
              <a:rPr lang="en-US" sz="1800" dirty="0" err="1">
                <a:solidFill>
                  <a:srgbClr val="800000"/>
                </a:solidFill>
              </a:rPr>
              <a:t>gấp</a:t>
            </a:r>
            <a:r>
              <a:rPr lang="en-US" sz="1800" dirty="0">
                <a:solidFill>
                  <a:srgbClr val="800000"/>
                </a:solidFill>
              </a:rPr>
              <a:t> 20 </a:t>
            </a:r>
            <a:r>
              <a:rPr lang="en-US" sz="1800" dirty="0" err="1">
                <a:solidFill>
                  <a:srgbClr val="800000"/>
                </a:solidFill>
              </a:rPr>
              <a:t>lần</a:t>
            </a:r>
            <a:r>
              <a:rPr lang="en-US" sz="1800" dirty="0">
                <a:solidFill>
                  <a:srgbClr val="800000"/>
                </a:solidFill>
              </a:rPr>
              <a:t> vitamin C </a:t>
            </a:r>
            <a:r>
              <a:rPr lang="en-US" sz="1800" dirty="0">
                <a:solidFill>
                  <a:srgbClr val="800000"/>
                </a:solidFill>
                <a:sym typeface="Wingdings"/>
              </a:rPr>
              <a:t></a:t>
            </a:r>
          </a:p>
          <a:p>
            <a:pPr algn="l" rtl="0">
              <a:lnSpc>
                <a:spcPct val="120000"/>
              </a:lnSpc>
            </a:pPr>
            <a:r>
              <a:rPr lang="en-US" sz="1800" dirty="0">
                <a:solidFill>
                  <a:srgbClr val="800000"/>
                </a:solidFill>
                <a:sym typeface="Wingdings"/>
              </a:rPr>
              <a:t> </a:t>
            </a:r>
            <a:r>
              <a:rPr lang="en-US" sz="1800" dirty="0" err="1">
                <a:solidFill>
                  <a:srgbClr val="800000"/>
                </a:solidFill>
                <a:sym typeface="Wingdings"/>
              </a:rPr>
              <a:t>chống</a:t>
            </a:r>
            <a:r>
              <a:rPr lang="en-US" sz="1800" dirty="0">
                <a:solidFill>
                  <a:srgbClr val="800000"/>
                </a:solidFill>
                <a:sym typeface="Wingdings"/>
              </a:rPr>
              <a:t> </a:t>
            </a:r>
            <a:r>
              <a:rPr lang="en-US" sz="1800" dirty="0" err="1">
                <a:solidFill>
                  <a:srgbClr val="800000"/>
                </a:solidFill>
                <a:sym typeface="Wingdings"/>
              </a:rPr>
              <a:t>lão</a:t>
            </a:r>
            <a:r>
              <a:rPr lang="en-US" sz="1800" dirty="0">
                <a:solidFill>
                  <a:srgbClr val="800000"/>
                </a:solidFill>
                <a:sym typeface="Wingdings"/>
              </a:rPr>
              <a:t> </a:t>
            </a:r>
            <a:r>
              <a:rPr lang="en-US" sz="1800" dirty="0" err="1">
                <a:solidFill>
                  <a:srgbClr val="800000"/>
                </a:solidFill>
                <a:sym typeface="Wingdings"/>
              </a:rPr>
              <a:t>hoá</a:t>
            </a:r>
            <a:r>
              <a:rPr lang="en-US" sz="1800" dirty="0">
                <a:solidFill>
                  <a:srgbClr val="800000"/>
                </a:solidFill>
                <a:sym typeface="Wingdings"/>
              </a:rPr>
              <a:t>, </a:t>
            </a:r>
            <a:r>
              <a:rPr lang="en-US" sz="1800" dirty="0" err="1">
                <a:solidFill>
                  <a:srgbClr val="800000"/>
                </a:solidFill>
                <a:sym typeface="Wingdings"/>
              </a:rPr>
              <a:t>giúp</a:t>
            </a:r>
            <a:r>
              <a:rPr lang="en-US" sz="1800" dirty="0">
                <a:solidFill>
                  <a:srgbClr val="800000"/>
                </a:solidFill>
                <a:sym typeface="Wingdings"/>
              </a:rPr>
              <a:t> da </a:t>
            </a:r>
            <a:r>
              <a:rPr lang="en-US" sz="1800" dirty="0" err="1">
                <a:solidFill>
                  <a:srgbClr val="800000"/>
                </a:solidFill>
                <a:sym typeface="Wingdings"/>
              </a:rPr>
              <a:t>mịn</a:t>
            </a:r>
            <a:r>
              <a:rPr lang="en-US" sz="1800" dirty="0">
                <a:solidFill>
                  <a:srgbClr val="800000"/>
                </a:solidFill>
                <a:sym typeface="Wingdings"/>
              </a:rPr>
              <a:t> </a:t>
            </a:r>
            <a:r>
              <a:rPr lang="en-US" sz="1800" dirty="0" err="1">
                <a:solidFill>
                  <a:srgbClr val="800000"/>
                </a:solidFill>
                <a:sym typeface="Wingdings"/>
              </a:rPr>
              <a:t>màng</a:t>
            </a:r>
            <a:r>
              <a:rPr lang="en-US" sz="1800" dirty="0">
                <a:solidFill>
                  <a:srgbClr val="800000"/>
                </a:solidFill>
                <a:sym typeface="Wingdings"/>
              </a:rPr>
              <a:t> </a:t>
            </a:r>
            <a:r>
              <a:rPr lang="en-US" sz="1800" dirty="0" err="1">
                <a:solidFill>
                  <a:srgbClr val="800000"/>
                </a:solidFill>
                <a:sym typeface="Wingdings"/>
              </a:rPr>
              <a:t>và</a:t>
            </a:r>
            <a:r>
              <a:rPr lang="en-US" sz="1800" dirty="0">
                <a:solidFill>
                  <a:srgbClr val="800000"/>
                </a:solidFill>
                <a:sym typeface="Wingdings"/>
              </a:rPr>
              <a:t> </a:t>
            </a:r>
            <a:r>
              <a:rPr lang="en-US" sz="1800" dirty="0" err="1">
                <a:solidFill>
                  <a:srgbClr val="800000"/>
                </a:solidFill>
                <a:sym typeface="Wingdings"/>
              </a:rPr>
              <a:t>sáng</a:t>
            </a:r>
            <a:r>
              <a:rPr lang="en-US" sz="1800" dirty="0">
                <a:solidFill>
                  <a:srgbClr val="800000"/>
                </a:solidFill>
                <a:sym typeface="Wingdings"/>
              </a:rPr>
              <a:t> </a:t>
            </a:r>
            <a:r>
              <a:rPr lang="en-US" sz="1800" dirty="0" err="1">
                <a:solidFill>
                  <a:srgbClr val="800000"/>
                </a:solidFill>
                <a:sym typeface="Wingdings"/>
              </a:rPr>
              <a:t>bóng</a:t>
            </a:r>
            <a:r>
              <a:rPr lang="en-US" sz="1800" dirty="0">
                <a:solidFill>
                  <a:srgbClr val="800000"/>
                </a:solidFill>
              </a:rPr>
              <a:t>.</a:t>
            </a:r>
          </a:p>
          <a:p>
            <a:pPr marL="285750" indent="-285750">
              <a:lnSpc>
                <a:spcPct val="120000"/>
              </a:lnSpc>
              <a:buFont typeface="Arial"/>
              <a:buChar char="•"/>
            </a:pPr>
            <a:r>
              <a:rPr lang="vi-VN" sz="1800" dirty="0" smtClean="0">
                <a:solidFill>
                  <a:srgbClr val="800000"/>
                </a:solidFill>
              </a:rPr>
              <a:t>Resveratrol </a:t>
            </a:r>
            <a:r>
              <a:rPr lang="vi-VN" sz="1800" dirty="0">
                <a:solidFill>
                  <a:srgbClr val="800000"/>
                </a:solidFill>
              </a:rPr>
              <a:t>giúp cho việc điều trị trẻ hóa da toàn diện cũng như hiệu </a:t>
            </a:r>
            <a:endParaRPr lang="vi-VN" sz="1800" dirty="0" smtClean="0">
              <a:solidFill>
                <a:srgbClr val="800000"/>
              </a:solidFill>
            </a:endParaRPr>
          </a:p>
          <a:p>
            <a:pPr>
              <a:lnSpc>
                <a:spcPct val="120000"/>
              </a:lnSpc>
            </a:pPr>
            <a:r>
              <a:rPr lang="vi-VN" sz="1800" dirty="0" smtClean="0">
                <a:solidFill>
                  <a:srgbClr val="800000"/>
                </a:solidFill>
              </a:rPr>
              <a:t>quả </a:t>
            </a:r>
            <a:r>
              <a:rPr lang="vi-VN" sz="1800" dirty="0">
                <a:solidFill>
                  <a:srgbClr val="800000"/>
                </a:solidFill>
              </a:rPr>
              <a:t>làm sáng đáng kể.</a:t>
            </a:r>
          </a:p>
          <a:p>
            <a:pPr marL="457200" indent="-457200">
              <a:lnSpc>
                <a:spcPct val="120000"/>
              </a:lnSpc>
              <a:buFontTx/>
              <a:buChar char="-"/>
            </a:pPr>
            <a:endParaRPr lang="en-US" sz="1800" dirty="0">
              <a:solidFill>
                <a:srgbClr val="800000"/>
              </a:solidFill>
            </a:endParaRPr>
          </a:p>
          <a:p>
            <a:pPr>
              <a:lnSpc>
                <a:spcPct val="120000"/>
              </a:lnSpc>
            </a:pPr>
            <a:endParaRPr lang="en-US" sz="1800" dirty="0">
              <a:solidFill>
                <a:srgbClr val="800000"/>
              </a:solidFill>
            </a:endParaRPr>
          </a:p>
        </p:txBody>
      </p:sp>
      <p:pic>
        <p:nvPicPr>
          <p:cNvPr id="5" name="Picture 2" descr="Kết quả hình ảnh cho christina chateau de beaute"/>
          <p:cNvPicPr>
            <a:picLocks noChangeAspect="1" noChangeArrowheads="1"/>
          </p:cNvPicPr>
          <p:nvPr/>
        </p:nvPicPr>
        <p:blipFill rotWithShape="1">
          <a:blip r:embed="rId3">
            <a:extLst>
              <a:ext uri="{28A0092B-C50C-407E-A947-70E740481C1C}">
                <a14:useLocalDpi xmlns:a14="http://schemas.microsoft.com/office/drawing/2010/main" val="0"/>
              </a:ext>
            </a:extLst>
          </a:blip>
          <a:srcRect l="21374" t="1812" r="22689" b="53858"/>
          <a:stretch/>
        </p:blipFill>
        <p:spPr bwMode="auto">
          <a:xfrm>
            <a:off x="44450" y="8138"/>
            <a:ext cx="2667000" cy="1140044"/>
          </a:xfrm>
          <a:prstGeom prst="rect">
            <a:avLst/>
          </a:prstGeom>
          <a:noFill/>
          <a:extLst>
            <a:ext uri="{909E8E84-426E-40dd-AFC4-6F175D3DCCD1}">
              <a14:hiddenFill xmlns:a14="http://schemas.microsoft.com/office/drawing/2010/main">
                <a:solidFill>
                  <a:srgbClr val="FFFFFF"/>
                </a:solidFill>
              </a14:hiddenFill>
            </a:ext>
          </a:extLst>
        </p:spPr>
      </p:pic>
      <p:sp>
        <p:nvSpPr>
          <p:cNvPr id="6" name="object 4"/>
          <p:cNvSpPr/>
          <p:nvPr/>
        </p:nvSpPr>
        <p:spPr>
          <a:xfrm>
            <a:off x="0" y="6245707"/>
            <a:ext cx="12582055" cy="485267"/>
          </a:xfrm>
          <a:prstGeom prst="rect">
            <a:avLst/>
          </a:prstGeom>
          <a:blipFill>
            <a:blip r:embed="rId4" cstate="print"/>
            <a:stretch>
              <a:fillRect/>
            </a:stretch>
          </a:blipFill>
        </p:spPr>
        <p:txBody>
          <a:bodyPr wrap="square" lIns="0" tIns="0" rIns="0" bIns="0" rtlCol="0"/>
          <a:lstStyle/>
          <a:p>
            <a:endParaRPr/>
          </a:p>
        </p:txBody>
      </p:sp>
      <p:pic>
        <p:nvPicPr>
          <p:cNvPr id="4" name="Picture 4" descr="Kết quả hình ảnh cho grape"/>
          <p:cNvPicPr>
            <a:picLocks noChangeAspect="1" noChangeArrowheads="1"/>
          </p:cNvPicPr>
          <p:nvPr/>
        </p:nvPicPr>
        <p:blipFill>
          <a:blip r:embed="rId5"/>
          <a:srcRect/>
          <a:stretch>
            <a:fillRect/>
          </a:stretch>
        </p:blipFill>
        <p:spPr bwMode="auto">
          <a:xfrm>
            <a:off x="9424714" y="3095625"/>
            <a:ext cx="3160986" cy="2108378"/>
          </a:xfrm>
          <a:prstGeom prst="rect">
            <a:avLst/>
          </a:prstGeom>
          <a:noFill/>
        </p:spPr>
      </p:pic>
    </p:spTree>
    <p:extLst>
      <p:ext uri="{BB962C8B-B14F-4D97-AF65-F5344CB8AC3E}">
        <p14:creationId xmlns:p14="http://schemas.microsoft.com/office/powerpoint/2010/main" val="262289986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rot="10800000" flipV="1">
            <a:off x="501650" y="5991225"/>
            <a:ext cx="11531043" cy="384721"/>
          </a:xfrm>
        </p:spPr>
        <p:txBody>
          <a:bodyPr/>
          <a:lstStyle/>
          <a:p>
            <a:pPr algn="ctr"/>
            <a:r>
              <a:rPr lang="en-US" dirty="0" err="1" smtClean="0"/>
              <a:t>HÌnh</a:t>
            </a:r>
            <a:r>
              <a:rPr lang="en-US" dirty="0" smtClean="0"/>
              <a:t> </a:t>
            </a:r>
            <a:r>
              <a:rPr lang="en-US" dirty="0" err="1" smtClean="0"/>
              <a:t>ảnh</a:t>
            </a:r>
            <a:r>
              <a:rPr lang="en-US" dirty="0" smtClean="0"/>
              <a:t> </a:t>
            </a:r>
            <a:r>
              <a:rPr lang="en-US" dirty="0" err="1" smtClean="0"/>
              <a:t>sợi</a:t>
            </a:r>
            <a:r>
              <a:rPr lang="en-US" dirty="0" smtClean="0"/>
              <a:t> Telomere</a:t>
            </a:r>
            <a:endParaRPr lang="en-US" dirty="0"/>
          </a:p>
        </p:txBody>
      </p:sp>
      <p:pic>
        <p:nvPicPr>
          <p:cNvPr id="4" name="Picture 3" descr="Telomere_caps.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1050" y="1114425"/>
            <a:ext cx="6172200" cy="4845177"/>
          </a:xfrm>
          <a:prstGeom prst="rect">
            <a:avLst/>
          </a:prstGeom>
        </p:spPr>
      </p:pic>
    </p:spTree>
    <p:extLst>
      <p:ext uri="{BB962C8B-B14F-4D97-AF65-F5344CB8AC3E}">
        <p14:creationId xmlns:p14="http://schemas.microsoft.com/office/powerpoint/2010/main" val="146615741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4850" y="885825"/>
            <a:ext cx="6934200" cy="446276"/>
          </a:xfrm>
        </p:spPr>
        <p:txBody>
          <a:bodyPr/>
          <a:lstStyle/>
          <a:p>
            <a:r>
              <a:rPr lang="en-US" b="1" dirty="0"/>
              <a:t>THÀNH PHẦN CHỐNG OXY </a:t>
            </a:r>
            <a:r>
              <a:rPr lang="en-US" b="1" dirty="0" smtClean="0"/>
              <a:t>HOÁ (</a:t>
            </a:r>
            <a:r>
              <a:rPr lang="en-US" b="1" dirty="0" err="1" smtClean="0"/>
              <a:t>tiếp</a:t>
            </a:r>
            <a:r>
              <a:rPr lang="en-US" b="1" dirty="0"/>
              <a:t>)</a:t>
            </a:r>
            <a:endParaRPr lang="en-US" dirty="0"/>
          </a:p>
        </p:txBody>
      </p:sp>
      <p:sp>
        <p:nvSpPr>
          <p:cNvPr id="3" name="Text Placeholder 2"/>
          <p:cNvSpPr>
            <a:spLocks noGrp="1"/>
          </p:cNvSpPr>
          <p:nvPr>
            <p:ph type="body" idx="1"/>
          </p:nvPr>
        </p:nvSpPr>
        <p:spPr>
          <a:xfrm>
            <a:off x="1187451" y="2333625"/>
            <a:ext cx="9982200" cy="1538883"/>
          </a:xfrm>
        </p:spPr>
        <p:txBody>
          <a:bodyPr/>
          <a:lstStyle/>
          <a:p>
            <a:r>
              <a:rPr lang="en-US" b="1" dirty="0" smtClean="0">
                <a:solidFill>
                  <a:schemeClr val="tx1"/>
                </a:solidFill>
              </a:rPr>
              <a:t>Polyphenol:</a:t>
            </a:r>
          </a:p>
          <a:p>
            <a:endParaRPr lang="en-US" b="1" dirty="0" smtClean="0">
              <a:solidFill>
                <a:schemeClr val="tx1"/>
              </a:solidFill>
            </a:endParaRPr>
          </a:p>
          <a:p>
            <a:r>
              <a:rPr lang="en-US" dirty="0" smtClean="0">
                <a:solidFill>
                  <a:schemeClr val="tx1"/>
                </a:solidFill>
              </a:rPr>
              <a:t>- </a:t>
            </a:r>
            <a:r>
              <a:rPr lang="en-US" dirty="0" err="1" smtClean="0">
                <a:solidFill>
                  <a:schemeClr val="tx1"/>
                </a:solidFill>
              </a:rPr>
              <a:t>Là</a:t>
            </a:r>
            <a:r>
              <a:rPr lang="en-US" dirty="0" smtClean="0">
                <a:solidFill>
                  <a:schemeClr val="tx1"/>
                </a:solidFill>
              </a:rPr>
              <a:t> vi </a:t>
            </a:r>
            <a:r>
              <a:rPr lang="en-US" dirty="0" err="1" smtClean="0">
                <a:solidFill>
                  <a:schemeClr val="tx1"/>
                </a:solidFill>
              </a:rPr>
              <a:t>chất</a:t>
            </a:r>
            <a:r>
              <a:rPr lang="en-US" dirty="0" smtClean="0">
                <a:solidFill>
                  <a:schemeClr val="tx1"/>
                </a:solidFill>
              </a:rPr>
              <a:t> </a:t>
            </a:r>
            <a:r>
              <a:rPr lang="en-US" dirty="0" err="1" smtClean="0">
                <a:solidFill>
                  <a:schemeClr val="tx1"/>
                </a:solidFill>
              </a:rPr>
              <a:t>và</a:t>
            </a:r>
            <a:r>
              <a:rPr lang="en-US" dirty="0" smtClean="0">
                <a:solidFill>
                  <a:schemeClr val="tx1"/>
                </a:solidFill>
              </a:rPr>
              <a:t> </a:t>
            </a:r>
            <a:r>
              <a:rPr lang="en-US" dirty="0" err="1" smtClean="0">
                <a:solidFill>
                  <a:schemeClr val="tx1"/>
                </a:solidFill>
              </a:rPr>
              <a:t>có</a:t>
            </a:r>
            <a:r>
              <a:rPr lang="en-US" dirty="0" smtClean="0">
                <a:solidFill>
                  <a:schemeClr val="tx1"/>
                </a:solidFill>
              </a:rPr>
              <a:t> </a:t>
            </a:r>
            <a:r>
              <a:rPr lang="en-US" dirty="0" err="1" smtClean="0">
                <a:solidFill>
                  <a:schemeClr val="tx1"/>
                </a:solidFill>
              </a:rPr>
              <a:t>thể</a:t>
            </a:r>
            <a:r>
              <a:rPr lang="en-US" dirty="0" smtClean="0">
                <a:solidFill>
                  <a:schemeClr val="tx1"/>
                </a:solidFill>
              </a:rPr>
              <a:t> </a:t>
            </a:r>
            <a:r>
              <a:rPr lang="en-US" dirty="0" err="1" smtClean="0">
                <a:solidFill>
                  <a:schemeClr val="tx1"/>
                </a:solidFill>
              </a:rPr>
              <a:t>hấp</a:t>
            </a:r>
            <a:r>
              <a:rPr lang="en-US" dirty="0" smtClean="0">
                <a:solidFill>
                  <a:schemeClr val="tx1"/>
                </a:solidFill>
              </a:rPr>
              <a:t> </a:t>
            </a:r>
            <a:r>
              <a:rPr lang="en-US" dirty="0" err="1" smtClean="0">
                <a:solidFill>
                  <a:schemeClr val="tx1"/>
                </a:solidFill>
              </a:rPr>
              <a:t>thu</a:t>
            </a:r>
            <a:r>
              <a:rPr lang="en-US" dirty="0" smtClean="0">
                <a:solidFill>
                  <a:schemeClr val="tx1"/>
                </a:solidFill>
              </a:rPr>
              <a:t> </a:t>
            </a:r>
            <a:r>
              <a:rPr lang="en-US" dirty="0" err="1" smtClean="0">
                <a:solidFill>
                  <a:schemeClr val="tx1"/>
                </a:solidFill>
              </a:rPr>
              <a:t>được</a:t>
            </a:r>
            <a:r>
              <a:rPr lang="en-US" dirty="0" smtClean="0">
                <a:solidFill>
                  <a:schemeClr val="tx1"/>
                </a:solidFill>
              </a:rPr>
              <a:t> </a:t>
            </a:r>
            <a:r>
              <a:rPr lang="en-US" dirty="0" err="1" smtClean="0">
                <a:solidFill>
                  <a:schemeClr val="tx1"/>
                </a:solidFill>
              </a:rPr>
              <a:t>bằng</a:t>
            </a:r>
            <a:r>
              <a:rPr lang="en-US" dirty="0" smtClean="0">
                <a:solidFill>
                  <a:schemeClr val="tx1"/>
                </a:solidFill>
              </a:rPr>
              <a:t> </a:t>
            </a:r>
            <a:r>
              <a:rPr lang="en-US" dirty="0" err="1" smtClean="0">
                <a:solidFill>
                  <a:schemeClr val="tx1"/>
                </a:solidFill>
              </a:rPr>
              <a:t>ăn</a:t>
            </a:r>
            <a:r>
              <a:rPr lang="en-US" dirty="0" smtClean="0">
                <a:solidFill>
                  <a:schemeClr val="tx1"/>
                </a:solidFill>
              </a:rPr>
              <a:t> </a:t>
            </a:r>
            <a:r>
              <a:rPr lang="en-US" dirty="0" err="1" smtClean="0">
                <a:solidFill>
                  <a:schemeClr val="tx1"/>
                </a:solidFill>
              </a:rPr>
              <a:t>uống</a:t>
            </a:r>
            <a:r>
              <a:rPr lang="en-US" dirty="0" smtClean="0">
                <a:solidFill>
                  <a:schemeClr val="tx1"/>
                </a:solidFill>
              </a:rPr>
              <a:t>.</a:t>
            </a:r>
          </a:p>
          <a:p>
            <a:r>
              <a:rPr lang="en-US" dirty="0" smtClean="0">
                <a:solidFill>
                  <a:schemeClr val="tx1"/>
                </a:solidFill>
              </a:rPr>
              <a:t>- </a:t>
            </a:r>
            <a:r>
              <a:rPr lang="en-US" dirty="0" err="1" smtClean="0">
                <a:solidFill>
                  <a:schemeClr val="tx1"/>
                </a:solidFill>
              </a:rPr>
              <a:t>Là</a:t>
            </a:r>
            <a:r>
              <a:rPr lang="en-US" dirty="0" smtClean="0">
                <a:solidFill>
                  <a:schemeClr val="tx1"/>
                </a:solidFill>
              </a:rPr>
              <a:t> </a:t>
            </a:r>
            <a:r>
              <a:rPr lang="en-US" dirty="0" err="1" smtClean="0">
                <a:solidFill>
                  <a:schemeClr val="tx1"/>
                </a:solidFill>
              </a:rPr>
              <a:t>chất</a:t>
            </a:r>
            <a:r>
              <a:rPr lang="en-US" dirty="0" smtClean="0">
                <a:solidFill>
                  <a:schemeClr val="tx1"/>
                </a:solidFill>
              </a:rPr>
              <a:t> </a:t>
            </a:r>
            <a:r>
              <a:rPr lang="en-US" dirty="0" err="1" smtClean="0">
                <a:solidFill>
                  <a:schemeClr val="tx1"/>
                </a:solidFill>
              </a:rPr>
              <a:t>chống</a:t>
            </a:r>
            <a:r>
              <a:rPr lang="en-US" dirty="0" smtClean="0">
                <a:solidFill>
                  <a:schemeClr val="tx1"/>
                </a:solidFill>
              </a:rPr>
              <a:t> oxy </a:t>
            </a:r>
            <a:r>
              <a:rPr lang="en-US" dirty="0" err="1" smtClean="0">
                <a:solidFill>
                  <a:schemeClr val="tx1"/>
                </a:solidFill>
              </a:rPr>
              <a:t>hoá</a:t>
            </a:r>
            <a:r>
              <a:rPr lang="en-US" dirty="0" smtClean="0">
                <a:solidFill>
                  <a:schemeClr val="tx1"/>
                </a:solidFill>
              </a:rPr>
              <a:t> hay </a:t>
            </a:r>
            <a:r>
              <a:rPr lang="en-US" dirty="0" err="1" smtClean="0">
                <a:solidFill>
                  <a:schemeClr val="tx1"/>
                </a:solidFill>
              </a:rPr>
              <a:t>còn</a:t>
            </a:r>
            <a:r>
              <a:rPr lang="en-US" dirty="0" smtClean="0">
                <a:solidFill>
                  <a:schemeClr val="tx1"/>
                </a:solidFill>
              </a:rPr>
              <a:t> </a:t>
            </a:r>
            <a:r>
              <a:rPr lang="en-US" dirty="0" err="1" smtClean="0">
                <a:solidFill>
                  <a:schemeClr val="tx1"/>
                </a:solidFill>
              </a:rPr>
              <a:t>gọi</a:t>
            </a:r>
            <a:r>
              <a:rPr lang="en-US" dirty="0" smtClean="0">
                <a:solidFill>
                  <a:schemeClr val="tx1"/>
                </a:solidFill>
              </a:rPr>
              <a:t> </a:t>
            </a:r>
            <a:r>
              <a:rPr lang="en-US" dirty="0" err="1" smtClean="0">
                <a:solidFill>
                  <a:schemeClr val="tx1"/>
                </a:solidFill>
              </a:rPr>
              <a:t>là</a:t>
            </a:r>
            <a:r>
              <a:rPr lang="en-US" dirty="0" smtClean="0">
                <a:solidFill>
                  <a:schemeClr val="tx1"/>
                </a:solidFill>
              </a:rPr>
              <a:t> </a:t>
            </a:r>
            <a:r>
              <a:rPr lang="en-US" dirty="0" err="1" smtClean="0">
                <a:solidFill>
                  <a:schemeClr val="tx1"/>
                </a:solidFill>
              </a:rPr>
              <a:t>chất</a:t>
            </a:r>
            <a:r>
              <a:rPr lang="en-US" dirty="0" smtClean="0">
                <a:solidFill>
                  <a:schemeClr val="tx1"/>
                </a:solidFill>
              </a:rPr>
              <a:t> </a:t>
            </a:r>
            <a:r>
              <a:rPr lang="en-US" dirty="0" err="1" smtClean="0">
                <a:solidFill>
                  <a:schemeClr val="tx1"/>
                </a:solidFill>
              </a:rPr>
              <a:t>khử</a:t>
            </a:r>
            <a:r>
              <a:rPr lang="en-US" dirty="0">
                <a:solidFill>
                  <a:schemeClr val="tx1"/>
                </a:solidFill>
              </a:rPr>
              <a:t>.</a:t>
            </a:r>
            <a:r>
              <a:rPr lang="en-US" dirty="0" smtClean="0">
                <a:solidFill>
                  <a:schemeClr val="tx1"/>
                </a:solidFill>
              </a:rPr>
              <a:t> </a:t>
            </a:r>
            <a:endParaRPr lang="en-US" dirty="0">
              <a:solidFill>
                <a:schemeClr val="tx1"/>
              </a:solidFill>
            </a:endParaRPr>
          </a:p>
        </p:txBody>
      </p:sp>
      <p:pic>
        <p:nvPicPr>
          <p:cNvPr id="4" name="Picture 2" descr="Kết quả hình ảnh cho christina chateau de beaute"/>
          <p:cNvPicPr>
            <a:picLocks noChangeAspect="1" noChangeArrowheads="1"/>
          </p:cNvPicPr>
          <p:nvPr/>
        </p:nvPicPr>
        <p:blipFill rotWithShape="1">
          <a:blip r:embed="rId3">
            <a:extLst>
              <a:ext uri="{28A0092B-C50C-407E-A947-70E740481C1C}">
                <a14:useLocalDpi xmlns:a14="http://schemas.microsoft.com/office/drawing/2010/main" val="0"/>
              </a:ext>
            </a:extLst>
          </a:blip>
          <a:srcRect l="21374" t="1812" r="22689" b="53858"/>
          <a:stretch/>
        </p:blipFill>
        <p:spPr bwMode="auto">
          <a:xfrm>
            <a:off x="44450" y="8138"/>
            <a:ext cx="2667000" cy="1140044"/>
          </a:xfrm>
          <a:prstGeom prst="rect">
            <a:avLst/>
          </a:prstGeom>
          <a:noFill/>
          <a:extLst>
            <a:ext uri="{909E8E84-426E-40dd-AFC4-6F175D3DCCD1}">
              <a14:hiddenFill xmlns:a14="http://schemas.microsoft.com/office/drawing/2010/main">
                <a:solidFill>
                  <a:srgbClr val="FFFFFF"/>
                </a:solidFill>
              </a14:hiddenFill>
            </a:ext>
          </a:extLst>
        </p:spPr>
      </p:pic>
      <p:sp>
        <p:nvSpPr>
          <p:cNvPr id="6" name="object 4"/>
          <p:cNvSpPr/>
          <p:nvPr/>
        </p:nvSpPr>
        <p:spPr>
          <a:xfrm>
            <a:off x="0" y="6245707"/>
            <a:ext cx="12582055" cy="485267"/>
          </a:xfrm>
          <a:prstGeom prst="rect">
            <a:avLst/>
          </a:prstGeom>
          <a:blipFill>
            <a:blip r:embed="rId4"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77683537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40050" y="428625"/>
            <a:ext cx="7467600" cy="369332"/>
          </a:xfrm>
        </p:spPr>
        <p:txBody>
          <a:bodyPr/>
          <a:lstStyle/>
          <a:p>
            <a:pPr algn="ctr"/>
            <a:r>
              <a:rPr lang="en-US" sz="2400" b="1" dirty="0" smtClean="0"/>
              <a:t>THÀNH PHẦN CÓ TÁC DỤNG LÀM ĐẦY VẾT NHĂN</a:t>
            </a:r>
            <a:endParaRPr lang="en-US" sz="2400" b="1" dirty="0"/>
          </a:p>
        </p:txBody>
      </p:sp>
      <p:sp>
        <p:nvSpPr>
          <p:cNvPr id="3" name="Text Placeholder 2"/>
          <p:cNvSpPr>
            <a:spLocks noGrp="1"/>
          </p:cNvSpPr>
          <p:nvPr>
            <p:ph type="body" idx="1"/>
          </p:nvPr>
        </p:nvSpPr>
        <p:spPr>
          <a:xfrm>
            <a:off x="1416050" y="1419225"/>
            <a:ext cx="9753600" cy="6241245"/>
          </a:xfrm>
        </p:spPr>
        <p:txBody>
          <a:bodyPr/>
          <a:lstStyle/>
          <a:p>
            <a:pPr marL="342900" indent="-342900" algn="just">
              <a:lnSpc>
                <a:spcPct val="110000"/>
              </a:lnSpc>
              <a:buFontTx/>
              <a:buChar char="-"/>
            </a:pPr>
            <a:r>
              <a:rPr lang="en-US" sz="2000" b="1" dirty="0" err="1" smtClean="0">
                <a:solidFill>
                  <a:schemeClr val="tx1">
                    <a:lumMod val="95000"/>
                    <a:lumOff val="5000"/>
                  </a:schemeClr>
                </a:solidFill>
              </a:rPr>
              <a:t>OligoPeptide</a:t>
            </a:r>
            <a:r>
              <a:rPr lang="en-US" sz="2000" b="1" dirty="0" smtClean="0">
                <a:solidFill>
                  <a:schemeClr val="tx1">
                    <a:lumMod val="95000"/>
                    <a:lumOff val="5000"/>
                  </a:schemeClr>
                </a:solidFill>
              </a:rPr>
              <a:t> – 24:</a:t>
            </a:r>
          </a:p>
          <a:p>
            <a:pPr marL="742950" lvl="1" indent="-285750" algn="just">
              <a:lnSpc>
                <a:spcPct val="110000"/>
              </a:lnSpc>
              <a:buFont typeface="Arial"/>
              <a:buChar char="•"/>
            </a:pPr>
            <a:r>
              <a:rPr lang="en-US" sz="2000" dirty="0" err="1" smtClean="0"/>
              <a:t>Có</a:t>
            </a:r>
            <a:r>
              <a:rPr lang="en-US" sz="2000" dirty="0" smtClean="0"/>
              <a:t> </a:t>
            </a:r>
            <a:r>
              <a:rPr lang="en-US" sz="2000" dirty="0" err="1" smtClean="0"/>
              <a:t>chứa</a:t>
            </a:r>
            <a:r>
              <a:rPr lang="en-US" sz="2000" dirty="0" smtClean="0"/>
              <a:t> 13 </a:t>
            </a:r>
            <a:r>
              <a:rPr lang="en-US" sz="2000" dirty="0" err="1" smtClean="0"/>
              <a:t>axit</a:t>
            </a:r>
            <a:r>
              <a:rPr lang="en-US" sz="2000" dirty="0" smtClean="0"/>
              <a:t> </a:t>
            </a:r>
            <a:r>
              <a:rPr lang="en-US" sz="2000" dirty="0" err="1" smtClean="0"/>
              <a:t>amin</a:t>
            </a:r>
            <a:r>
              <a:rPr lang="en-US" sz="2000" dirty="0" smtClean="0"/>
              <a:t> </a:t>
            </a:r>
            <a:r>
              <a:rPr lang="en-US" sz="2000" dirty="0" err="1" smtClean="0"/>
              <a:t>bao</a:t>
            </a:r>
            <a:r>
              <a:rPr lang="en-US" sz="2000" dirty="0" smtClean="0"/>
              <a:t> </a:t>
            </a:r>
            <a:r>
              <a:rPr lang="en-US" sz="2000" dirty="0" err="1" smtClean="0"/>
              <a:t>gôm</a:t>
            </a:r>
            <a:r>
              <a:rPr lang="en-US" sz="2000" dirty="0" smtClean="0"/>
              <a:t> </a:t>
            </a:r>
            <a:r>
              <a:rPr lang="en-US" sz="2000" dirty="0" err="1" smtClean="0"/>
              <a:t>alamine</a:t>
            </a:r>
            <a:r>
              <a:rPr lang="en-US" sz="2000" dirty="0" smtClean="0"/>
              <a:t>, arginine, </a:t>
            </a:r>
            <a:r>
              <a:rPr lang="en-US" sz="2000" dirty="0" err="1" smtClean="0"/>
              <a:t>axit</a:t>
            </a:r>
            <a:r>
              <a:rPr lang="en-US" sz="2000" dirty="0" smtClean="0"/>
              <a:t> aspartic, </a:t>
            </a:r>
            <a:r>
              <a:rPr lang="en-US" sz="2000" dirty="0" err="1" smtClean="0"/>
              <a:t>glycin</a:t>
            </a:r>
            <a:r>
              <a:rPr lang="en-US" sz="2000" dirty="0" smtClean="0"/>
              <a:t>, </a:t>
            </a:r>
            <a:r>
              <a:rPr lang="en-US" sz="2000" dirty="0" err="1" smtClean="0"/>
              <a:t>histidine</a:t>
            </a:r>
            <a:r>
              <a:rPr lang="en-US" sz="2000" dirty="0" smtClean="0"/>
              <a:t>, lysine, </a:t>
            </a:r>
            <a:r>
              <a:rPr lang="en-US" sz="2000" dirty="0" err="1" smtClean="0"/>
              <a:t>proline</a:t>
            </a:r>
            <a:r>
              <a:rPr lang="en-US" sz="2000" dirty="0" smtClean="0"/>
              <a:t>, serine/</a:t>
            </a:r>
            <a:r>
              <a:rPr lang="en-US" sz="2000" dirty="0" err="1" smtClean="0"/>
              <a:t>valine</a:t>
            </a:r>
            <a:r>
              <a:rPr lang="en-US" sz="2000" dirty="0" smtClean="0"/>
              <a:t>.</a:t>
            </a:r>
          </a:p>
          <a:p>
            <a:pPr marL="742950" lvl="1" indent="-285750" algn="just">
              <a:lnSpc>
                <a:spcPct val="110000"/>
              </a:lnSpc>
              <a:buFont typeface="Arial"/>
              <a:buChar char="•"/>
            </a:pPr>
            <a:r>
              <a:rPr lang="en-US" sz="2000" dirty="0" err="1" smtClean="0">
                <a:solidFill>
                  <a:schemeClr val="tx1"/>
                </a:solidFill>
                <a:latin typeface="Times New Roman" pitchFamily="18" charset="0"/>
                <a:cs typeface="Times New Roman" pitchFamily="18" charset="0"/>
              </a:rPr>
              <a:t>Tăng</a:t>
            </a:r>
            <a:r>
              <a:rPr lang="en-US" sz="2000" dirty="0" smtClean="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cường</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sản</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sinh</a:t>
            </a:r>
            <a:r>
              <a:rPr lang="en-US" sz="2000" dirty="0">
                <a:solidFill>
                  <a:schemeClr val="tx1"/>
                </a:solidFill>
                <a:latin typeface="Times New Roman" pitchFamily="18" charset="0"/>
                <a:cs typeface="Times New Roman" pitchFamily="18" charset="0"/>
              </a:rPr>
              <a:t> Collagen </a:t>
            </a:r>
            <a:r>
              <a:rPr lang="en-US" sz="2000" dirty="0" err="1">
                <a:solidFill>
                  <a:schemeClr val="tx1"/>
                </a:solidFill>
                <a:latin typeface="Times New Roman" pitchFamily="18" charset="0"/>
                <a:cs typeface="Times New Roman" pitchFamily="18" charset="0"/>
              </a:rPr>
              <a:t>và</a:t>
            </a:r>
            <a:r>
              <a:rPr lang="en-US" sz="2000" dirty="0">
                <a:solidFill>
                  <a:schemeClr val="tx1"/>
                </a:solidFill>
                <a:latin typeface="Times New Roman" pitchFamily="18" charset="0"/>
                <a:cs typeface="Times New Roman" pitchFamily="18" charset="0"/>
              </a:rPr>
              <a:t> Acid Hyaluronic </a:t>
            </a:r>
            <a:r>
              <a:rPr lang="en-US" sz="2000" dirty="0" err="1">
                <a:solidFill>
                  <a:schemeClr val="tx1"/>
                </a:solidFill>
                <a:latin typeface="Times New Roman" pitchFamily="18" charset="0"/>
                <a:cs typeface="Times New Roman" pitchFamily="18" charset="0"/>
              </a:rPr>
              <a:t>trong</a:t>
            </a:r>
            <a:r>
              <a:rPr lang="en-US" sz="2000" dirty="0">
                <a:solidFill>
                  <a:schemeClr val="tx1"/>
                </a:solidFill>
                <a:latin typeface="Times New Roman" pitchFamily="18" charset="0"/>
                <a:cs typeface="Times New Roman" pitchFamily="18" charset="0"/>
              </a:rPr>
              <a:t> da.</a:t>
            </a:r>
          </a:p>
          <a:p>
            <a:pPr marL="742950" lvl="1" indent="-285750" algn="just">
              <a:lnSpc>
                <a:spcPct val="110000"/>
              </a:lnSpc>
              <a:buFont typeface="Arial"/>
              <a:buChar char="•"/>
            </a:pPr>
            <a:r>
              <a:rPr lang="en-US" sz="2000" dirty="0">
                <a:solidFill>
                  <a:schemeClr val="tx1"/>
                </a:solidFill>
                <a:latin typeface="Times New Roman" pitchFamily="18" charset="0"/>
                <a:cs typeface="Times New Roman" pitchFamily="18" charset="0"/>
              </a:rPr>
              <a:t>Da </a:t>
            </a:r>
            <a:r>
              <a:rPr lang="en-US" sz="2000" dirty="0" err="1">
                <a:solidFill>
                  <a:schemeClr val="tx1"/>
                </a:solidFill>
                <a:latin typeface="Times New Roman" pitchFamily="18" charset="0"/>
                <a:cs typeface="Times New Roman" pitchFamily="18" charset="0"/>
              </a:rPr>
              <a:t>trở</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nên</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dày</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hơn</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mượt</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mà</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hơn</a:t>
            </a:r>
            <a:endParaRPr lang="en-US" sz="2000" dirty="0">
              <a:solidFill>
                <a:schemeClr val="tx1"/>
              </a:solidFill>
              <a:latin typeface="Times New Roman" pitchFamily="18" charset="0"/>
              <a:cs typeface="Times New Roman" pitchFamily="18" charset="0"/>
            </a:endParaRPr>
          </a:p>
          <a:p>
            <a:pPr marL="742950" lvl="1" indent="-285750" algn="just">
              <a:lnSpc>
                <a:spcPct val="110000"/>
              </a:lnSpc>
              <a:buFont typeface="Arial"/>
              <a:buChar char="•"/>
            </a:pPr>
            <a:r>
              <a:rPr lang="en-US" sz="2000" dirty="0" err="1" smtClean="0">
                <a:solidFill>
                  <a:schemeClr val="tx1"/>
                </a:solidFill>
                <a:latin typeface="Times New Roman" pitchFamily="18" charset="0"/>
                <a:cs typeface="Times New Roman" pitchFamily="18" charset="0"/>
              </a:rPr>
              <a:t>Đồng</a:t>
            </a:r>
            <a:r>
              <a:rPr lang="en-US" sz="2000" dirty="0" smtClean="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đều</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sắc</a:t>
            </a:r>
            <a:r>
              <a:rPr lang="en-US" sz="2000" dirty="0">
                <a:solidFill>
                  <a:schemeClr val="tx1"/>
                </a:solidFill>
                <a:latin typeface="Times New Roman" pitchFamily="18" charset="0"/>
                <a:cs typeface="Times New Roman" pitchFamily="18" charset="0"/>
              </a:rPr>
              <a:t> da </a:t>
            </a:r>
          </a:p>
          <a:p>
            <a:pPr marL="742950" lvl="1" indent="-285750" algn="just">
              <a:lnSpc>
                <a:spcPct val="110000"/>
              </a:lnSpc>
              <a:buFont typeface="Arial"/>
              <a:buChar char="•"/>
            </a:pPr>
            <a:r>
              <a:rPr lang="en-US" sz="2000" dirty="0" err="1">
                <a:solidFill>
                  <a:schemeClr val="tx1"/>
                </a:solidFill>
                <a:latin typeface="Times New Roman" pitchFamily="18" charset="0"/>
                <a:cs typeface="Times New Roman" pitchFamily="18" charset="0"/>
              </a:rPr>
              <a:t>Mờ</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vết</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chân</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chim</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và</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nếp</a:t>
            </a:r>
            <a:r>
              <a:rPr lang="en-US" sz="2000" dirty="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nhăn</a:t>
            </a:r>
            <a:endParaRPr lang="en-US" sz="2000" dirty="0">
              <a:solidFill>
                <a:schemeClr val="tx1"/>
              </a:solidFill>
              <a:latin typeface="Times New Roman" pitchFamily="18" charset="0"/>
              <a:cs typeface="Times New Roman" pitchFamily="18" charset="0"/>
            </a:endParaRPr>
          </a:p>
          <a:p>
            <a:pPr marL="285750" lvl="1" indent="-285750" algn="just">
              <a:lnSpc>
                <a:spcPct val="110000"/>
              </a:lnSpc>
              <a:buFontTx/>
              <a:buChar char="-"/>
            </a:pPr>
            <a:r>
              <a:rPr lang="en-US" sz="2000" b="1" dirty="0" err="1" smtClean="0">
                <a:solidFill>
                  <a:schemeClr val="tx1"/>
                </a:solidFill>
                <a:latin typeface="Times New Roman" pitchFamily="18" charset="0"/>
                <a:cs typeface="Times New Roman" pitchFamily="18" charset="0"/>
              </a:rPr>
              <a:t>Phức</a:t>
            </a:r>
            <a:r>
              <a:rPr lang="en-US" sz="2000" b="1" dirty="0" smtClean="0">
                <a:solidFill>
                  <a:schemeClr val="tx1"/>
                </a:solidFill>
                <a:latin typeface="Times New Roman" pitchFamily="18" charset="0"/>
                <a:cs typeface="Times New Roman" pitchFamily="18" charset="0"/>
              </a:rPr>
              <a:t> </a:t>
            </a:r>
            <a:r>
              <a:rPr lang="en-US" sz="2000" b="1" dirty="0" err="1" smtClean="0">
                <a:solidFill>
                  <a:schemeClr val="tx1"/>
                </a:solidFill>
                <a:latin typeface="Times New Roman" pitchFamily="18" charset="0"/>
                <a:cs typeface="Times New Roman" pitchFamily="18" charset="0"/>
              </a:rPr>
              <a:t>hợp</a:t>
            </a:r>
            <a:r>
              <a:rPr lang="en-US" sz="2000" b="1" dirty="0" smtClean="0">
                <a:solidFill>
                  <a:schemeClr val="tx1"/>
                </a:solidFill>
                <a:latin typeface="Times New Roman" pitchFamily="18" charset="0"/>
                <a:cs typeface="Times New Roman" pitchFamily="18" charset="0"/>
              </a:rPr>
              <a:t> Peptide 3D </a:t>
            </a:r>
            <a:r>
              <a:rPr lang="en-US" sz="2000" dirty="0" smtClean="0">
                <a:solidFill>
                  <a:schemeClr val="tx1"/>
                </a:solidFill>
                <a:latin typeface="Times New Roman" pitchFamily="18" charset="0"/>
                <a:cs typeface="Times New Roman" pitchFamily="18" charset="0"/>
              </a:rPr>
              <a:t>: </a:t>
            </a:r>
            <a:r>
              <a:rPr lang="en-US" sz="2000" i="1" dirty="0" err="1">
                <a:latin typeface="Times New Roman" pitchFamily="18" charset="0"/>
                <a:cs typeface="Times New Roman" pitchFamily="18" charset="0"/>
              </a:rPr>
              <a:t>Đoạt</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giải</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công</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thức</a:t>
            </a:r>
            <a:r>
              <a:rPr lang="en-US" sz="2000" i="1" dirty="0">
                <a:latin typeface="Times New Roman" pitchFamily="18" charset="0"/>
                <a:cs typeface="Times New Roman" pitchFamily="18" charset="0"/>
              </a:rPr>
              <a:t> Peptide </a:t>
            </a:r>
            <a:r>
              <a:rPr lang="en-US" sz="2000" i="1" dirty="0" err="1">
                <a:latin typeface="Times New Roman" pitchFamily="18" charset="0"/>
                <a:cs typeface="Times New Roman" pitchFamily="18" charset="0"/>
              </a:rPr>
              <a:t>dành</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cho</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quá</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trình</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lão</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hóa</a:t>
            </a:r>
            <a:r>
              <a:rPr lang="en-US" sz="2000" i="1" dirty="0">
                <a:latin typeface="Times New Roman" pitchFamily="18" charset="0"/>
                <a:cs typeface="Times New Roman" pitchFamily="18" charset="0"/>
              </a:rPr>
              <a:t> da </a:t>
            </a:r>
            <a:r>
              <a:rPr lang="en-US" sz="2000" i="1" dirty="0" err="1">
                <a:latin typeface="Times New Roman" pitchFamily="18" charset="0"/>
                <a:cs typeface="Times New Roman" pitchFamily="18" charset="0"/>
              </a:rPr>
              <a:t>một</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cách</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toàn</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diện</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giữ</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gìn</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sự</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trẻ</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trung</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và</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mềm</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mượt</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của</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làn</a:t>
            </a:r>
            <a:r>
              <a:rPr lang="en-US" sz="2000" i="1" dirty="0">
                <a:latin typeface="Times New Roman" pitchFamily="18" charset="0"/>
                <a:cs typeface="Times New Roman" pitchFamily="18" charset="0"/>
              </a:rPr>
              <a:t> </a:t>
            </a:r>
            <a:r>
              <a:rPr lang="en-US" sz="2000" i="1" dirty="0" smtClean="0">
                <a:latin typeface="Times New Roman" pitchFamily="18" charset="0"/>
                <a:cs typeface="Times New Roman" pitchFamily="18" charset="0"/>
              </a:rPr>
              <a:t>da</a:t>
            </a:r>
          </a:p>
          <a:p>
            <a:pPr marL="739775" lvl="1" indent="-285750" algn="just">
              <a:lnSpc>
                <a:spcPct val="110000"/>
              </a:lnSpc>
              <a:buFont typeface="Arial"/>
              <a:buChar char="•"/>
            </a:pPr>
            <a:r>
              <a:rPr lang="en-US" sz="2000" dirty="0" err="1" smtClean="0">
                <a:latin typeface="Times New Roman" pitchFamily="18" charset="0"/>
                <a:cs typeface="Times New Roman" pitchFamily="18" charset="0"/>
              </a:rPr>
              <a:t>Các</a:t>
            </a:r>
            <a:r>
              <a:rPr lang="en-US" sz="2000" dirty="0" smtClean="0">
                <a:latin typeface="Times New Roman" pitchFamily="18" charset="0"/>
                <a:cs typeface="Times New Roman" pitchFamily="18" charset="0"/>
              </a:rPr>
              <a:t> </a:t>
            </a:r>
            <a:r>
              <a:rPr lang="en-US" sz="2000" dirty="0" err="1">
                <a:latin typeface="Times New Roman" pitchFamily="18" charset="0"/>
                <a:cs typeface="Times New Roman" pitchFamily="18" charset="0"/>
              </a:rPr>
              <a:t>phức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hợp</a:t>
            </a:r>
            <a:r>
              <a:rPr lang="en-US" sz="2000" dirty="0">
                <a:latin typeface="Times New Roman" pitchFamily="18" charset="0"/>
                <a:cs typeface="Times New Roman" pitchFamily="18" charset="0"/>
              </a:rPr>
              <a:t> Peptide 3D </a:t>
            </a:r>
            <a:r>
              <a:rPr lang="en-US" sz="2000" dirty="0" err="1">
                <a:latin typeface="Times New Roman" pitchFamily="18" charset="0"/>
                <a:cs typeface="Times New Roman" pitchFamily="18" charset="0"/>
              </a:rPr>
              <a:t>cung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cấp</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khả</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năng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bảo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vệ</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hiệu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quả</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chống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lại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sự</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xuống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cấp</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làn</a:t>
            </a:r>
            <a:r>
              <a:rPr lang="en-US" sz="2000" dirty="0">
                <a:latin typeface="Times New Roman" pitchFamily="18" charset="0"/>
                <a:cs typeface="Times New Roman" pitchFamily="18" charset="0"/>
              </a:rPr>
              <a:t> da, </a:t>
            </a:r>
            <a:r>
              <a:rPr lang="en-US" sz="2000" dirty="0" err="1">
                <a:latin typeface="Times New Roman" pitchFamily="18" charset="0"/>
                <a:cs typeface="Times New Roman" pitchFamily="18" charset="0"/>
              </a:rPr>
              <a:t>làm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cho</a:t>
            </a:r>
            <a:r>
              <a:rPr lang="en-US" sz="2000" dirty="0">
                <a:latin typeface="Times New Roman" pitchFamily="18" charset="0"/>
                <a:cs typeface="Times New Roman" pitchFamily="18" charset="0"/>
              </a:rPr>
              <a:t> da </a:t>
            </a:r>
            <a:r>
              <a:rPr lang="en-US" sz="2000" dirty="0" err="1">
                <a:latin typeface="Times New Roman" pitchFamily="18" charset="0"/>
                <a:cs typeface="Times New Roman" pitchFamily="18" charset="0"/>
              </a:rPr>
              <a:t>mịn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màng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và</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trẻ</a:t>
            </a:r>
            <a:r>
              <a:rPr lang="en-US" sz="2000" dirty="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đẹp</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cung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cấp</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độ</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ẩm</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cho</a:t>
            </a:r>
            <a:r>
              <a:rPr lang="en-US" sz="2000" dirty="0" smtClean="0">
                <a:latin typeface="Times New Roman" pitchFamily="18" charset="0"/>
                <a:cs typeface="Times New Roman" pitchFamily="18" charset="0"/>
              </a:rPr>
              <a:t> da.</a:t>
            </a:r>
          </a:p>
          <a:p>
            <a:pPr marL="739775" lvl="1" indent="-285750" algn="just">
              <a:lnSpc>
                <a:spcPct val="110000"/>
              </a:lnSpc>
              <a:buFont typeface="Arial"/>
              <a:buChar char="•"/>
            </a:pPr>
            <a:r>
              <a:rPr lang="en-US" sz="2000" dirty="0" err="1" smtClean="0">
                <a:latin typeface="Times New Roman" pitchFamily="18" charset="0"/>
                <a:cs typeface="Times New Roman" pitchFamily="18" charset="0"/>
              </a:rPr>
              <a:t>Tăng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cường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sự</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hình</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thành</a:t>
            </a:r>
            <a:r>
              <a:rPr lang="en-US" sz="2000" dirty="0" smtClean="0">
                <a:latin typeface="Times New Roman" pitchFamily="18" charset="0"/>
                <a:cs typeface="Times New Roman" pitchFamily="18" charset="0"/>
              </a:rPr>
              <a:t> collagen </a:t>
            </a:r>
            <a:r>
              <a:rPr lang="en-US" sz="2000" dirty="0" err="1" smtClean="0">
                <a:latin typeface="Times New Roman" pitchFamily="18" charset="0"/>
                <a:cs typeface="Times New Roman" pitchFamily="18" charset="0"/>
              </a:rPr>
              <a:t>trong</a:t>
            </a:r>
            <a:r>
              <a:rPr lang="en-US" sz="2000" dirty="0" smtClean="0">
                <a:latin typeface="Times New Roman" pitchFamily="18" charset="0"/>
                <a:cs typeface="Times New Roman" pitchFamily="18" charset="0"/>
              </a:rPr>
              <a:t> da, </a:t>
            </a:r>
            <a:r>
              <a:rPr lang="en-US" sz="2000" dirty="0" err="1" smtClean="0">
                <a:latin typeface="Times New Roman" pitchFamily="18" charset="0"/>
                <a:cs typeface="Times New Roman" pitchFamily="18" charset="0"/>
              </a:rPr>
              <a:t>tạo</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ra</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đến</a:t>
            </a:r>
            <a:r>
              <a:rPr lang="en-US" sz="2000" dirty="0" smtClean="0">
                <a:latin typeface="Times New Roman" pitchFamily="18" charset="0"/>
                <a:cs typeface="Times New Roman" pitchFamily="18" charset="0"/>
              </a:rPr>
              <a:t> 75% protein </a:t>
            </a:r>
            <a:r>
              <a:rPr lang="en-US" sz="2000" dirty="0" err="1" smtClean="0">
                <a:latin typeface="Times New Roman" pitchFamily="18" charset="0"/>
                <a:cs typeface="Times New Roman" pitchFamily="18" charset="0"/>
              </a:rPr>
              <a:t>cho</a:t>
            </a:r>
            <a:r>
              <a:rPr lang="en-US" sz="2000" dirty="0" smtClean="0">
                <a:latin typeface="Times New Roman" pitchFamily="18" charset="0"/>
                <a:cs typeface="Times New Roman" pitchFamily="18" charset="0"/>
              </a:rPr>
              <a:t> da, </a:t>
            </a:r>
            <a:r>
              <a:rPr lang="en-US" sz="2000" dirty="0" err="1" smtClean="0">
                <a:latin typeface="Times New Roman" pitchFamily="18" charset="0"/>
                <a:cs typeface="Times New Roman" pitchFamily="18" charset="0"/>
              </a:rPr>
              <a:t>cung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cấp</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sự</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bảo</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vệ</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hiệu</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quả</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chống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lại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lão</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hoá</a:t>
            </a:r>
            <a:r>
              <a:rPr lang="en-US" sz="2000" dirty="0" smtClean="0">
                <a:latin typeface="Times New Roman" pitchFamily="18" charset="0"/>
                <a:cs typeface="Times New Roman" pitchFamily="18" charset="0"/>
              </a:rPr>
              <a:t>.</a:t>
            </a:r>
          </a:p>
          <a:p>
            <a:pPr marL="285750" lvl="1" indent="-285750" algn="just">
              <a:lnSpc>
                <a:spcPct val="110000"/>
              </a:lnSpc>
              <a:buFontTx/>
              <a:buChar char="-"/>
            </a:pPr>
            <a:endParaRPr lang="en-US" sz="2000" dirty="0" smtClean="0">
              <a:latin typeface="Times New Roman" pitchFamily="18" charset="0"/>
              <a:cs typeface="Times New Roman" pitchFamily="18" charset="0"/>
            </a:endParaRPr>
          </a:p>
          <a:p>
            <a:pPr marL="649288" lvl="1" indent="-195263" algn="just">
              <a:lnSpc>
                <a:spcPct val="110000"/>
              </a:lnSpc>
              <a:buFont typeface="Arial"/>
              <a:buChar char="•"/>
            </a:pPr>
            <a:endParaRPr lang="en-US" sz="2000" dirty="0">
              <a:latin typeface="Times New Roman" pitchFamily="18" charset="0"/>
              <a:cs typeface="Times New Roman" pitchFamily="18" charset="0"/>
            </a:endParaRPr>
          </a:p>
          <a:p>
            <a:pPr marL="820738" lvl="2" indent="-363538" algn="just">
              <a:lnSpc>
                <a:spcPct val="110000"/>
              </a:lnSpc>
              <a:buFont typeface="Arial"/>
              <a:buChar char="•"/>
            </a:pPr>
            <a:endParaRPr lang="en-US" sz="2000" dirty="0" smtClean="0">
              <a:solidFill>
                <a:schemeClr val="tx1"/>
              </a:solidFill>
              <a:latin typeface="Times New Roman" pitchFamily="18" charset="0"/>
              <a:cs typeface="Times New Roman" pitchFamily="18" charset="0"/>
            </a:endParaRPr>
          </a:p>
          <a:p>
            <a:pPr marL="820738" lvl="2" indent="-363538" algn="just">
              <a:lnSpc>
                <a:spcPct val="110000"/>
              </a:lnSpc>
              <a:buFont typeface="Arial"/>
              <a:buChar char="•"/>
            </a:pPr>
            <a:endParaRPr lang="en-US" sz="2000" dirty="0">
              <a:solidFill>
                <a:schemeClr val="tx1"/>
              </a:solidFill>
              <a:latin typeface="Times New Roman" pitchFamily="18" charset="0"/>
              <a:cs typeface="Times New Roman" pitchFamily="18" charset="0"/>
            </a:endParaRPr>
          </a:p>
          <a:p>
            <a:pPr marL="800100" lvl="1" indent="-342900" algn="just">
              <a:lnSpc>
                <a:spcPct val="110000"/>
              </a:lnSpc>
              <a:buFontTx/>
              <a:buChar char="-"/>
            </a:pPr>
            <a:endParaRPr lang="en-US" sz="2000" dirty="0"/>
          </a:p>
        </p:txBody>
      </p:sp>
      <p:pic>
        <p:nvPicPr>
          <p:cNvPr id="4" name="Picture 2" descr="Kết quả hình ảnh cho christina chateau de beaute"/>
          <p:cNvPicPr>
            <a:picLocks noChangeAspect="1" noChangeArrowheads="1"/>
          </p:cNvPicPr>
          <p:nvPr/>
        </p:nvPicPr>
        <p:blipFill rotWithShape="1">
          <a:blip r:embed="rId3">
            <a:extLst>
              <a:ext uri="{28A0092B-C50C-407E-A947-70E740481C1C}">
                <a14:useLocalDpi xmlns:a14="http://schemas.microsoft.com/office/drawing/2010/main" val="0"/>
              </a:ext>
            </a:extLst>
          </a:blip>
          <a:srcRect l="21374" t="1812" r="22689" b="53858"/>
          <a:stretch/>
        </p:blipFill>
        <p:spPr bwMode="auto">
          <a:xfrm>
            <a:off x="44450" y="8138"/>
            <a:ext cx="2667000" cy="1140044"/>
          </a:xfrm>
          <a:prstGeom prst="rect">
            <a:avLst/>
          </a:prstGeom>
          <a:noFill/>
          <a:extLst>
            <a:ext uri="{909E8E84-426E-40dd-AFC4-6F175D3DCCD1}">
              <a14:hiddenFill xmlns:a14="http://schemas.microsoft.com/office/drawing/2010/main">
                <a:solidFill>
                  <a:srgbClr val="FFFFFF"/>
                </a:solidFill>
              </a14:hiddenFill>
            </a:ext>
          </a:extLst>
        </p:spPr>
      </p:pic>
      <p:sp>
        <p:nvSpPr>
          <p:cNvPr id="5" name="object 4"/>
          <p:cNvSpPr/>
          <p:nvPr/>
        </p:nvSpPr>
        <p:spPr>
          <a:xfrm>
            <a:off x="0" y="6245707"/>
            <a:ext cx="12582055" cy="485267"/>
          </a:xfrm>
          <a:prstGeom prst="rect">
            <a:avLst/>
          </a:prstGeom>
          <a:blipFill>
            <a:blip r:embed="rId4"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83534995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63650" y="1804149"/>
            <a:ext cx="10210800" cy="4421723"/>
          </a:xfrm>
        </p:spPr>
        <p:txBody>
          <a:bodyPr/>
          <a:lstStyle/>
          <a:p>
            <a:pPr marL="342900" lvl="1" indent="-342900" algn="just">
              <a:lnSpc>
                <a:spcPct val="120000"/>
              </a:lnSpc>
              <a:buFontTx/>
              <a:buChar char="-"/>
            </a:pPr>
            <a:r>
              <a:rPr lang="en-US" sz="2000" b="1" dirty="0" smtClean="0">
                <a:latin typeface="Arial"/>
                <a:cs typeface="Arial"/>
              </a:rPr>
              <a:t>Encapsulated </a:t>
            </a:r>
            <a:r>
              <a:rPr lang="en-US" sz="2000" b="1" dirty="0">
                <a:latin typeface="Arial"/>
                <a:cs typeface="Arial"/>
              </a:rPr>
              <a:t>retinol </a:t>
            </a:r>
            <a:r>
              <a:rPr lang="en-US" sz="2000" dirty="0">
                <a:latin typeface="Arial"/>
                <a:cs typeface="Arial"/>
              </a:rPr>
              <a:t>– retinol </a:t>
            </a:r>
            <a:r>
              <a:rPr lang="en-US" sz="2000" dirty="0" err="1">
                <a:latin typeface="Arial"/>
                <a:cs typeface="Arial"/>
              </a:rPr>
              <a:t>dạng</a:t>
            </a:r>
            <a:r>
              <a:rPr lang="en-US" sz="2000" dirty="0">
                <a:latin typeface="Arial"/>
                <a:cs typeface="Arial"/>
              </a:rPr>
              <a:t> </a:t>
            </a:r>
            <a:r>
              <a:rPr lang="en-US" sz="2000" dirty="0" err="1">
                <a:latin typeface="Arial"/>
                <a:cs typeface="Arial"/>
              </a:rPr>
              <a:t>viên</a:t>
            </a:r>
            <a:r>
              <a:rPr lang="en-US" sz="2000" dirty="0">
                <a:latin typeface="Arial"/>
                <a:cs typeface="Arial"/>
              </a:rPr>
              <a:t>: </a:t>
            </a:r>
            <a:r>
              <a:rPr lang="en-US" sz="2000" dirty="0" err="1">
                <a:latin typeface="Arial"/>
                <a:cs typeface="Arial"/>
              </a:rPr>
              <a:t>là</a:t>
            </a:r>
            <a:r>
              <a:rPr lang="en-US" sz="2000" dirty="0">
                <a:latin typeface="Arial"/>
                <a:cs typeface="Arial"/>
              </a:rPr>
              <a:t> </a:t>
            </a:r>
            <a:r>
              <a:rPr lang="en-US" sz="2000" dirty="0" err="1">
                <a:latin typeface="Arial"/>
                <a:cs typeface="Arial"/>
              </a:rPr>
              <a:t>một</a:t>
            </a:r>
            <a:r>
              <a:rPr lang="en-US" sz="2000" dirty="0">
                <a:latin typeface="Arial"/>
                <a:cs typeface="Arial"/>
              </a:rPr>
              <a:t> </a:t>
            </a:r>
            <a:r>
              <a:rPr lang="en-US" sz="2000" dirty="0" err="1">
                <a:latin typeface="Arial"/>
                <a:cs typeface="Arial"/>
              </a:rPr>
              <a:t>dạng</a:t>
            </a:r>
            <a:r>
              <a:rPr lang="en-US" sz="2000" dirty="0">
                <a:latin typeface="Arial"/>
                <a:cs typeface="Arial"/>
              </a:rPr>
              <a:t> vitamin A </a:t>
            </a:r>
            <a:r>
              <a:rPr lang="en-US" sz="2000" dirty="0" err="1">
                <a:latin typeface="Arial"/>
                <a:cs typeface="Arial"/>
              </a:rPr>
              <a:t>thúc</a:t>
            </a:r>
            <a:r>
              <a:rPr lang="en-US" sz="2000" dirty="0">
                <a:latin typeface="Arial"/>
                <a:cs typeface="Arial"/>
              </a:rPr>
              <a:t> </a:t>
            </a:r>
            <a:r>
              <a:rPr lang="en-US" sz="2000" dirty="0" err="1">
                <a:latin typeface="Arial"/>
                <a:cs typeface="Arial"/>
              </a:rPr>
              <a:t>đẩy</a:t>
            </a:r>
            <a:r>
              <a:rPr lang="en-US" sz="2000" dirty="0">
                <a:latin typeface="Arial"/>
                <a:cs typeface="Arial"/>
              </a:rPr>
              <a:t> </a:t>
            </a:r>
            <a:r>
              <a:rPr lang="en-US" sz="2000" dirty="0" err="1">
                <a:latin typeface="Arial"/>
                <a:cs typeface="Arial"/>
              </a:rPr>
              <a:t>sản</a:t>
            </a:r>
            <a:r>
              <a:rPr lang="en-US" sz="2000" dirty="0">
                <a:latin typeface="Arial"/>
                <a:cs typeface="Arial"/>
              </a:rPr>
              <a:t> </a:t>
            </a:r>
            <a:r>
              <a:rPr lang="en-US" sz="2000" dirty="0" err="1">
                <a:latin typeface="Arial"/>
                <a:cs typeface="Arial"/>
              </a:rPr>
              <a:t>sinh</a:t>
            </a:r>
            <a:r>
              <a:rPr lang="en-US" sz="2000" dirty="0">
                <a:latin typeface="Arial"/>
                <a:cs typeface="Arial"/>
              </a:rPr>
              <a:t> collagen </a:t>
            </a:r>
            <a:r>
              <a:rPr lang="en-US" sz="2000" dirty="0" err="1">
                <a:latin typeface="Arial"/>
                <a:cs typeface="Arial"/>
              </a:rPr>
              <a:t>để</a:t>
            </a:r>
            <a:r>
              <a:rPr lang="en-US" sz="2000" dirty="0">
                <a:latin typeface="Arial"/>
                <a:cs typeface="Arial"/>
              </a:rPr>
              <a:t> </a:t>
            </a:r>
            <a:r>
              <a:rPr lang="en-US" sz="2000" dirty="0" err="1">
                <a:latin typeface="Arial"/>
                <a:cs typeface="Arial"/>
              </a:rPr>
              <a:t>làm</a:t>
            </a:r>
            <a:r>
              <a:rPr lang="en-US" sz="2000" dirty="0">
                <a:latin typeface="Arial"/>
                <a:cs typeface="Arial"/>
              </a:rPr>
              <a:t> </a:t>
            </a:r>
            <a:r>
              <a:rPr lang="en-US" sz="2000" dirty="0" err="1">
                <a:latin typeface="Arial"/>
                <a:cs typeface="Arial"/>
              </a:rPr>
              <a:t>mịn</a:t>
            </a:r>
            <a:r>
              <a:rPr lang="en-US" sz="2000" dirty="0">
                <a:latin typeface="Arial"/>
                <a:cs typeface="Arial"/>
              </a:rPr>
              <a:t>, </a:t>
            </a:r>
            <a:r>
              <a:rPr lang="en-US" sz="2000" dirty="0" err="1">
                <a:latin typeface="Arial"/>
                <a:cs typeface="Arial"/>
              </a:rPr>
              <a:t>tăng</a:t>
            </a:r>
            <a:r>
              <a:rPr lang="en-US" sz="2000" dirty="0">
                <a:latin typeface="Arial"/>
                <a:cs typeface="Arial"/>
              </a:rPr>
              <a:t> </a:t>
            </a:r>
            <a:r>
              <a:rPr lang="en-US" sz="2000" dirty="0" err="1">
                <a:latin typeface="Arial"/>
                <a:cs typeface="Arial"/>
              </a:rPr>
              <a:t>độ</a:t>
            </a:r>
            <a:r>
              <a:rPr lang="en-US" sz="2000" dirty="0">
                <a:latin typeface="Arial"/>
                <a:cs typeface="Arial"/>
              </a:rPr>
              <a:t> </a:t>
            </a:r>
            <a:r>
              <a:rPr lang="en-US" sz="2000" dirty="0" err="1">
                <a:latin typeface="Arial"/>
                <a:cs typeface="Arial"/>
              </a:rPr>
              <a:t>sáng</a:t>
            </a:r>
            <a:r>
              <a:rPr lang="en-US" sz="2000" dirty="0">
                <a:latin typeface="Arial"/>
                <a:cs typeface="Arial"/>
              </a:rPr>
              <a:t> </a:t>
            </a:r>
            <a:r>
              <a:rPr lang="en-US" sz="2000" dirty="0" err="1">
                <a:latin typeface="Arial"/>
                <a:cs typeface="Arial"/>
              </a:rPr>
              <a:t>cho</a:t>
            </a:r>
            <a:r>
              <a:rPr lang="en-US" sz="2000" dirty="0">
                <a:latin typeface="Arial"/>
                <a:cs typeface="Arial"/>
              </a:rPr>
              <a:t> da. </a:t>
            </a:r>
            <a:r>
              <a:rPr lang="en-US" sz="2000" dirty="0" err="1">
                <a:latin typeface="Arial"/>
                <a:cs typeface="Arial"/>
              </a:rPr>
              <a:t>Điểm</a:t>
            </a:r>
            <a:r>
              <a:rPr lang="en-US" sz="2000" dirty="0">
                <a:latin typeface="Arial"/>
                <a:cs typeface="Arial"/>
              </a:rPr>
              <a:t> </a:t>
            </a:r>
            <a:r>
              <a:rPr lang="en-US" sz="2000" dirty="0" err="1">
                <a:latin typeface="Arial"/>
                <a:cs typeface="Arial"/>
              </a:rPr>
              <a:t>đặc</a:t>
            </a:r>
            <a:r>
              <a:rPr lang="en-US" sz="2000" dirty="0">
                <a:latin typeface="Arial"/>
                <a:cs typeface="Arial"/>
              </a:rPr>
              <a:t> </a:t>
            </a:r>
            <a:r>
              <a:rPr lang="en-US" sz="2000" dirty="0" err="1">
                <a:latin typeface="Arial"/>
                <a:cs typeface="Arial"/>
              </a:rPr>
              <a:t>trưng</a:t>
            </a:r>
            <a:r>
              <a:rPr lang="en-US" sz="2000" dirty="0">
                <a:latin typeface="Arial"/>
                <a:cs typeface="Arial"/>
              </a:rPr>
              <a:t> </a:t>
            </a:r>
            <a:r>
              <a:rPr lang="en-US" sz="2000" dirty="0" err="1">
                <a:latin typeface="Arial"/>
                <a:cs typeface="Arial"/>
              </a:rPr>
              <a:t>là</a:t>
            </a:r>
            <a:r>
              <a:rPr lang="en-US" sz="2000" dirty="0">
                <a:latin typeface="Arial"/>
                <a:cs typeface="Arial"/>
              </a:rPr>
              <a:t> </a:t>
            </a:r>
            <a:r>
              <a:rPr lang="en-US" sz="2000" dirty="0" err="1">
                <a:latin typeface="Arial"/>
                <a:cs typeface="Arial"/>
              </a:rPr>
              <a:t>dạng</a:t>
            </a:r>
            <a:r>
              <a:rPr lang="en-US" sz="2000" dirty="0">
                <a:latin typeface="Arial"/>
                <a:cs typeface="Arial"/>
              </a:rPr>
              <a:t> </a:t>
            </a:r>
            <a:r>
              <a:rPr lang="en-US" sz="2000" dirty="0" err="1">
                <a:latin typeface="Arial"/>
                <a:cs typeface="Arial"/>
              </a:rPr>
              <a:t>viên</a:t>
            </a:r>
            <a:r>
              <a:rPr lang="en-US" sz="2000" dirty="0">
                <a:latin typeface="Arial"/>
                <a:cs typeface="Arial"/>
              </a:rPr>
              <a:t> </a:t>
            </a:r>
            <a:r>
              <a:rPr lang="en-US" sz="2000" dirty="0" err="1">
                <a:latin typeface="Arial"/>
                <a:cs typeface="Arial"/>
              </a:rPr>
              <a:t>nên</a:t>
            </a:r>
            <a:r>
              <a:rPr lang="en-US" sz="2000" dirty="0">
                <a:latin typeface="Arial"/>
                <a:cs typeface="Arial"/>
              </a:rPr>
              <a:t> </a:t>
            </a:r>
            <a:r>
              <a:rPr lang="en-US" sz="2000" dirty="0" err="1">
                <a:latin typeface="Arial"/>
                <a:cs typeface="Arial"/>
              </a:rPr>
              <a:t>có</a:t>
            </a:r>
            <a:r>
              <a:rPr lang="en-US" sz="2000" dirty="0">
                <a:latin typeface="Arial"/>
                <a:cs typeface="Arial"/>
              </a:rPr>
              <a:t> </a:t>
            </a:r>
            <a:r>
              <a:rPr lang="en-US" sz="2000" dirty="0" err="1">
                <a:latin typeface="Arial"/>
                <a:cs typeface="Arial"/>
              </a:rPr>
              <a:t>thể</a:t>
            </a:r>
            <a:r>
              <a:rPr lang="en-US" sz="2000" dirty="0">
                <a:latin typeface="Arial"/>
                <a:cs typeface="Arial"/>
              </a:rPr>
              <a:t> </a:t>
            </a:r>
            <a:r>
              <a:rPr lang="en-US" sz="2000" dirty="0" err="1">
                <a:latin typeface="Arial"/>
                <a:cs typeface="Arial"/>
              </a:rPr>
              <a:t>sử</a:t>
            </a:r>
            <a:r>
              <a:rPr lang="en-US" sz="2000" dirty="0">
                <a:latin typeface="Arial"/>
                <a:cs typeface="Arial"/>
              </a:rPr>
              <a:t> </a:t>
            </a:r>
            <a:r>
              <a:rPr lang="en-US" sz="2000" dirty="0" err="1">
                <a:latin typeface="Arial"/>
                <a:cs typeface="Arial"/>
              </a:rPr>
              <a:t>dụng</a:t>
            </a:r>
            <a:r>
              <a:rPr lang="en-US" sz="2000" dirty="0">
                <a:latin typeface="Arial"/>
                <a:cs typeface="Arial"/>
              </a:rPr>
              <a:t> </a:t>
            </a:r>
            <a:r>
              <a:rPr lang="en-US" sz="2000" dirty="0" err="1">
                <a:latin typeface="Arial"/>
                <a:cs typeface="Arial"/>
              </a:rPr>
              <a:t>cả</a:t>
            </a:r>
            <a:r>
              <a:rPr lang="en-US" sz="2000" dirty="0">
                <a:latin typeface="Arial"/>
                <a:cs typeface="Arial"/>
              </a:rPr>
              <a:t> ban </a:t>
            </a:r>
            <a:r>
              <a:rPr lang="en-US" sz="2000" dirty="0" err="1">
                <a:latin typeface="Arial"/>
                <a:cs typeface="Arial"/>
              </a:rPr>
              <a:t>ngày</a:t>
            </a:r>
            <a:r>
              <a:rPr lang="en-US" sz="2000" dirty="0">
                <a:latin typeface="Arial"/>
                <a:cs typeface="Arial"/>
              </a:rPr>
              <a:t>, </a:t>
            </a:r>
            <a:r>
              <a:rPr lang="en-US" sz="2000" dirty="0" err="1">
                <a:latin typeface="Arial"/>
                <a:cs typeface="Arial"/>
              </a:rPr>
              <a:t>giúp</a:t>
            </a:r>
            <a:r>
              <a:rPr lang="en-US" sz="2000" dirty="0">
                <a:latin typeface="Arial"/>
                <a:cs typeface="Arial"/>
              </a:rPr>
              <a:t> da </a:t>
            </a:r>
            <a:r>
              <a:rPr lang="en-US" sz="2000" dirty="0" err="1">
                <a:latin typeface="Arial"/>
                <a:cs typeface="Arial"/>
              </a:rPr>
              <a:t>hấp</a:t>
            </a:r>
            <a:r>
              <a:rPr lang="en-US" sz="2000" dirty="0">
                <a:latin typeface="Arial"/>
                <a:cs typeface="Arial"/>
              </a:rPr>
              <a:t> </a:t>
            </a:r>
            <a:r>
              <a:rPr lang="en-US" sz="2000" dirty="0" err="1">
                <a:latin typeface="Arial"/>
                <a:cs typeface="Arial"/>
              </a:rPr>
              <a:t>thụ</a:t>
            </a:r>
            <a:r>
              <a:rPr lang="en-US" sz="2000" dirty="0">
                <a:latin typeface="Arial"/>
                <a:cs typeface="Arial"/>
              </a:rPr>
              <a:t> </a:t>
            </a:r>
            <a:r>
              <a:rPr lang="en-US" sz="2000" dirty="0" err="1">
                <a:latin typeface="Arial"/>
                <a:cs typeface="Arial"/>
              </a:rPr>
              <a:t>được</a:t>
            </a:r>
            <a:r>
              <a:rPr lang="en-US" sz="2000" dirty="0">
                <a:latin typeface="Arial"/>
                <a:cs typeface="Arial"/>
              </a:rPr>
              <a:t> </a:t>
            </a:r>
            <a:r>
              <a:rPr lang="en-US" sz="2000" dirty="0" err="1">
                <a:latin typeface="Arial"/>
                <a:cs typeface="Arial"/>
              </a:rPr>
              <a:t>lượng</a:t>
            </a:r>
            <a:r>
              <a:rPr lang="en-US" sz="2000" dirty="0">
                <a:latin typeface="Arial"/>
                <a:cs typeface="Arial"/>
              </a:rPr>
              <a:t> </a:t>
            </a:r>
            <a:r>
              <a:rPr lang="en-US" sz="2000" dirty="0" err="1">
                <a:latin typeface="Arial"/>
                <a:cs typeface="Arial"/>
              </a:rPr>
              <a:t>tối</a:t>
            </a:r>
            <a:r>
              <a:rPr lang="en-US" sz="2000" dirty="0">
                <a:latin typeface="Arial"/>
                <a:cs typeface="Arial"/>
              </a:rPr>
              <a:t> </a:t>
            </a:r>
            <a:r>
              <a:rPr lang="en-US" sz="2000" dirty="0" err="1">
                <a:latin typeface="Arial"/>
                <a:cs typeface="Arial"/>
              </a:rPr>
              <a:t>đa</a:t>
            </a:r>
            <a:r>
              <a:rPr lang="en-US" sz="2000" dirty="0">
                <a:latin typeface="Arial"/>
                <a:cs typeface="Arial"/>
              </a:rPr>
              <a:t> retinol</a:t>
            </a:r>
            <a:r>
              <a:rPr lang="en-US" sz="2000" dirty="0" smtClean="0">
                <a:latin typeface="Arial"/>
                <a:cs typeface="Arial"/>
              </a:rPr>
              <a:t>.</a:t>
            </a:r>
          </a:p>
          <a:p>
            <a:pPr marL="342900" indent="-342900" algn="just">
              <a:lnSpc>
                <a:spcPct val="120000"/>
              </a:lnSpc>
              <a:buFont typeface="Arial"/>
              <a:buChar char="•"/>
            </a:pPr>
            <a:r>
              <a:rPr lang="en-US" sz="2000" dirty="0" err="1" smtClean="0">
                <a:solidFill>
                  <a:srgbClr val="000000"/>
                </a:solidFill>
              </a:rPr>
              <a:t>Kích</a:t>
            </a:r>
            <a:r>
              <a:rPr lang="en-US" sz="2000" dirty="0" smtClean="0">
                <a:solidFill>
                  <a:srgbClr val="000000"/>
                </a:solidFill>
              </a:rPr>
              <a:t> </a:t>
            </a:r>
            <a:r>
              <a:rPr lang="en-US" sz="2000" dirty="0" err="1">
                <a:solidFill>
                  <a:srgbClr val="000000"/>
                </a:solidFill>
              </a:rPr>
              <a:t>thích</a:t>
            </a:r>
            <a:r>
              <a:rPr lang="en-US" sz="2000" dirty="0">
                <a:solidFill>
                  <a:srgbClr val="000000"/>
                </a:solidFill>
              </a:rPr>
              <a:t> </a:t>
            </a:r>
            <a:r>
              <a:rPr lang="en-US" sz="2000" dirty="0" err="1">
                <a:solidFill>
                  <a:srgbClr val="000000"/>
                </a:solidFill>
              </a:rPr>
              <a:t>chu</a:t>
            </a:r>
            <a:r>
              <a:rPr lang="en-US" sz="2000" dirty="0">
                <a:solidFill>
                  <a:srgbClr val="000000"/>
                </a:solidFill>
              </a:rPr>
              <a:t> </a:t>
            </a:r>
            <a:r>
              <a:rPr lang="en-US" sz="2000" dirty="0" err="1">
                <a:solidFill>
                  <a:srgbClr val="000000"/>
                </a:solidFill>
              </a:rPr>
              <a:t>trình</a:t>
            </a:r>
            <a:r>
              <a:rPr lang="en-US" sz="2000" dirty="0">
                <a:solidFill>
                  <a:srgbClr val="000000"/>
                </a:solidFill>
              </a:rPr>
              <a:t> </a:t>
            </a:r>
            <a:r>
              <a:rPr lang="en-US" sz="2000" dirty="0" err="1">
                <a:solidFill>
                  <a:srgbClr val="000000"/>
                </a:solidFill>
              </a:rPr>
              <a:t>tái</a:t>
            </a:r>
            <a:r>
              <a:rPr lang="en-US" sz="2000" dirty="0">
                <a:solidFill>
                  <a:srgbClr val="000000"/>
                </a:solidFill>
              </a:rPr>
              <a:t> </a:t>
            </a:r>
            <a:r>
              <a:rPr lang="en-US" sz="2000" dirty="0" err="1">
                <a:solidFill>
                  <a:srgbClr val="000000"/>
                </a:solidFill>
              </a:rPr>
              <a:t>sinh</a:t>
            </a:r>
            <a:r>
              <a:rPr lang="en-US" sz="2000" dirty="0">
                <a:solidFill>
                  <a:srgbClr val="000000"/>
                </a:solidFill>
              </a:rPr>
              <a:t> </a:t>
            </a:r>
            <a:r>
              <a:rPr lang="en-US" sz="2000" dirty="0" err="1">
                <a:solidFill>
                  <a:srgbClr val="000000"/>
                </a:solidFill>
              </a:rPr>
              <a:t>tế</a:t>
            </a:r>
            <a:r>
              <a:rPr lang="en-US" sz="2000" dirty="0">
                <a:solidFill>
                  <a:srgbClr val="000000"/>
                </a:solidFill>
              </a:rPr>
              <a:t> </a:t>
            </a:r>
            <a:r>
              <a:rPr lang="en-US" sz="2000" dirty="0" err="1">
                <a:solidFill>
                  <a:srgbClr val="000000"/>
                </a:solidFill>
              </a:rPr>
              <a:t>bào</a:t>
            </a:r>
            <a:r>
              <a:rPr lang="en-US" sz="2000" dirty="0">
                <a:solidFill>
                  <a:srgbClr val="000000"/>
                </a:solidFill>
              </a:rPr>
              <a:t> </a:t>
            </a:r>
            <a:r>
              <a:rPr lang="en-US" sz="2000" dirty="0" err="1">
                <a:solidFill>
                  <a:srgbClr val="000000"/>
                </a:solidFill>
              </a:rPr>
              <a:t>cho</a:t>
            </a:r>
            <a:r>
              <a:rPr lang="en-US" sz="2000" dirty="0">
                <a:solidFill>
                  <a:srgbClr val="000000"/>
                </a:solidFill>
              </a:rPr>
              <a:t> </a:t>
            </a:r>
            <a:r>
              <a:rPr lang="en-US" sz="2000" dirty="0" err="1">
                <a:solidFill>
                  <a:srgbClr val="000000"/>
                </a:solidFill>
              </a:rPr>
              <a:t>làn</a:t>
            </a:r>
            <a:r>
              <a:rPr lang="en-US" sz="2000" dirty="0">
                <a:solidFill>
                  <a:srgbClr val="000000"/>
                </a:solidFill>
              </a:rPr>
              <a:t> da </a:t>
            </a:r>
            <a:r>
              <a:rPr lang="en-US" sz="2000" dirty="0" err="1">
                <a:solidFill>
                  <a:srgbClr val="000000"/>
                </a:solidFill>
              </a:rPr>
              <a:t>trẻ</a:t>
            </a:r>
            <a:r>
              <a:rPr lang="en-US" sz="2000" dirty="0">
                <a:solidFill>
                  <a:srgbClr val="000000"/>
                </a:solidFill>
              </a:rPr>
              <a:t> </a:t>
            </a:r>
            <a:r>
              <a:rPr lang="en-US" sz="2000" dirty="0" err="1">
                <a:solidFill>
                  <a:srgbClr val="000000"/>
                </a:solidFill>
              </a:rPr>
              <a:t>trung</a:t>
            </a:r>
            <a:r>
              <a:rPr lang="en-US" sz="2000" dirty="0">
                <a:solidFill>
                  <a:srgbClr val="000000"/>
                </a:solidFill>
              </a:rPr>
              <a:t> </a:t>
            </a:r>
            <a:r>
              <a:rPr lang="en-US" sz="2000" dirty="0" err="1">
                <a:solidFill>
                  <a:srgbClr val="000000"/>
                </a:solidFill>
              </a:rPr>
              <a:t>căng</a:t>
            </a:r>
            <a:r>
              <a:rPr lang="en-US" sz="2000" dirty="0">
                <a:solidFill>
                  <a:srgbClr val="000000"/>
                </a:solidFill>
              </a:rPr>
              <a:t> </a:t>
            </a:r>
            <a:r>
              <a:rPr lang="en-US" sz="2000" dirty="0" err="1">
                <a:solidFill>
                  <a:srgbClr val="000000"/>
                </a:solidFill>
              </a:rPr>
              <a:t>mướt</a:t>
            </a:r>
            <a:r>
              <a:rPr lang="en-US" sz="2000" dirty="0">
                <a:solidFill>
                  <a:srgbClr val="000000"/>
                </a:solidFill>
              </a:rPr>
              <a:t>. </a:t>
            </a:r>
          </a:p>
          <a:p>
            <a:pPr marL="342900" indent="-342900" algn="just">
              <a:lnSpc>
                <a:spcPct val="120000"/>
              </a:lnSpc>
              <a:buFont typeface="Arial"/>
              <a:buChar char="•"/>
            </a:pPr>
            <a:r>
              <a:rPr lang="en-US" sz="2000" dirty="0">
                <a:solidFill>
                  <a:srgbClr val="000000"/>
                </a:solidFill>
              </a:rPr>
              <a:t>An </a:t>
            </a:r>
            <a:r>
              <a:rPr lang="en-US" sz="2000" dirty="0" err="1">
                <a:solidFill>
                  <a:srgbClr val="000000"/>
                </a:solidFill>
              </a:rPr>
              <a:t>toàn</a:t>
            </a:r>
            <a:r>
              <a:rPr lang="en-US" sz="2000" dirty="0">
                <a:solidFill>
                  <a:srgbClr val="000000"/>
                </a:solidFill>
              </a:rPr>
              <a:t> </a:t>
            </a:r>
            <a:r>
              <a:rPr lang="en-US" sz="2000" dirty="0" err="1">
                <a:solidFill>
                  <a:srgbClr val="000000"/>
                </a:solidFill>
              </a:rPr>
              <a:t>cho</a:t>
            </a:r>
            <a:r>
              <a:rPr lang="en-US" sz="2000" dirty="0">
                <a:solidFill>
                  <a:srgbClr val="000000"/>
                </a:solidFill>
              </a:rPr>
              <a:t> da. </a:t>
            </a:r>
            <a:endParaRPr lang="en-US" sz="2000" dirty="0" smtClean="0">
              <a:solidFill>
                <a:srgbClr val="000000"/>
              </a:solidFill>
            </a:endParaRPr>
          </a:p>
          <a:p>
            <a:pPr marL="342900" indent="-342900" algn="just">
              <a:lnSpc>
                <a:spcPct val="120000"/>
              </a:lnSpc>
              <a:buFont typeface="Lucida Grande"/>
              <a:buChar char="-"/>
            </a:pPr>
            <a:r>
              <a:rPr lang="en-US" sz="2000" b="1" dirty="0" smtClean="0">
                <a:solidFill>
                  <a:srgbClr val="000000"/>
                </a:solidFill>
              </a:rPr>
              <a:t>Flavonoids: </a:t>
            </a:r>
            <a:r>
              <a:rPr lang="en-US" sz="2000" dirty="0" err="1">
                <a:solidFill>
                  <a:schemeClr val="tx1"/>
                </a:solidFill>
              </a:rPr>
              <a:t>là</a:t>
            </a:r>
            <a:r>
              <a:rPr lang="en-US" sz="2000" dirty="0">
                <a:solidFill>
                  <a:schemeClr val="tx1"/>
                </a:solidFill>
              </a:rPr>
              <a:t> </a:t>
            </a:r>
            <a:r>
              <a:rPr lang="en-US" sz="2000" dirty="0" err="1">
                <a:solidFill>
                  <a:schemeClr val="tx1"/>
                </a:solidFill>
              </a:rPr>
              <a:t>một</a:t>
            </a:r>
            <a:r>
              <a:rPr lang="en-US" sz="2000" dirty="0">
                <a:solidFill>
                  <a:schemeClr val="tx1"/>
                </a:solidFill>
              </a:rPr>
              <a:t> </a:t>
            </a:r>
            <a:r>
              <a:rPr lang="en-US" sz="2000" dirty="0" err="1">
                <a:solidFill>
                  <a:schemeClr val="tx1"/>
                </a:solidFill>
              </a:rPr>
              <a:t>loại</a:t>
            </a:r>
            <a:r>
              <a:rPr lang="en-US" sz="2000" dirty="0">
                <a:solidFill>
                  <a:schemeClr val="tx1"/>
                </a:solidFill>
              </a:rPr>
              <a:t> </a:t>
            </a:r>
            <a:r>
              <a:rPr lang="en-US" sz="2000" dirty="0" err="1">
                <a:solidFill>
                  <a:schemeClr val="tx1"/>
                </a:solidFill>
              </a:rPr>
              <a:t>chất</a:t>
            </a:r>
            <a:r>
              <a:rPr lang="en-US" sz="2000" dirty="0">
                <a:solidFill>
                  <a:schemeClr val="tx1"/>
                </a:solidFill>
              </a:rPr>
              <a:t> </a:t>
            </a:r>
            <a:r>
              <a:rPr lang="en-US" sz="2000" dirty="0" err="1">
                <a:solidFill>
                  <a:schemeClr val="tx1"/>
                </a:solidFill>
              </a:rPr>
              <a:t>chuyển</a:t>
            </a:r>
            <a:r>
              <a:rPr lang="en-US" sz="2000" dirty="0">
                <a:solidFill>
                  <a:schemeClr val="tx1"/>
                </a:solidFill>
              </a:rPr>
              <a:t> </a:t>
            </a:r>
            <a:r>
              <a:rPr lang="en-US" sz="2000" dirty="0" err="1">
                <a:solidFill>
                  <a:schemeClr val="tx1"/>
                </a:solidFill>
              </a:rPr>
              <a:t>hoá</a:t>
            </a:r>
            <a:r>
              <a:rPr lang="en-US" sz="2000" dirty="0">
                <a:solidFill>
                  <a:schemeClr val="tx1"/>
                </a:solidFill>
              </a:rPr>
              <a:t> </a:t>
            </a:r>
            <a:r>
              <a:rPr lang="en-US" sz="2000" dirty="0" err="1">
                <a:solidFill>
                  <a:schemeClr val="tx1"/>
                </a:solidFill>
              </a:rPr>
              <a:t>trung</a:t>
            </a:r>
            <a:r>
              <a:rPr lang="en-US" sz="2000" dirty="0">
                <a:solidFill>
                  <a:schemeClr val="tx1"/>
                </a:solidFill>
              </a:rPr>
              <a:t> </a:t>
            </a:r>
            <a:r>
              <a:rPr lang="en-US" sz="2000" dirty="0" err="1">
                <a:solidFill>
                  <a:schemeClr val="tx1"/>
                </a:solidFill>
              </a:rPr>
              <a:t>gian</a:t>
            </a:r>
            <a:r>
              <a:rPr lang="en-US" sz="2000" dirty="0">
                <a:solidFill>
                  <a:schemeClr val="tx1"/>
                </a:solidFill>
              </a:rPr>
              <a:t> </a:t>
            </a:r>
            <a:r>
              <a:rPr lang="en-US" sz="2000" dirty="0" err="1">
                <a:solidFill>
                  <a:schemeClr val="tx1"/>
                </a:solidFill>
              </a:rPr>
              <a:t>của</a:t>
            </a:r>
            <a:r>
              <a:rPr lang="en-US" sz="2000" dirty="0">
                <a:solidFill>
                  <a:schemeClr val="tx1"/>
                </a:solidFill>
              </a:rPr>
              <a:t> </a:t>
            </a:r>
            <a:r>
              <a:rPr lang="en-US" sz="2000" dirty="0" err="1">
                <a:solidFill>
                  <a:schemeClr val="tx1"/>
                </a:solidFill>
              </a:rPr>
              <a:t>thực</a:t>
            </a:r>
            <a:r>
              <a:rPr lang="en-US" sz="2000" dirty="0">
                <a:solidFill>
                  <a:schemeClr val="tx1"/>
                </a:solidFill>
              </a:rPr>
              <a:t> </a:t>
            </a:r>
            <a:endParaRPr lang="en-US" sz="2000" dirty="0" smtClean="0">
              <a:solidFill>
                <a:schemeClr val="tx1"/>
              </a:solidFill>
            </a:endParaRPr>
          </a:p>
          <a:p>
            <a:pPr algn="just">
              <a:lnSpc>
                <a:spcPct val="120000"/>
              </a:lnSpc>
            </a:pPr>
            <a:r>
              <a:rPr lang="en-US" sz="2000" dirty="0" err="1" smtClean="0">
                <a:solidFill>
                  <a:schemeClr val="tx1"/>
                </a:solidFill>
              </a:rPr>
              <a:t>vật</a:t>
            </a:r>
            <a:r>
              <a:rPr lang="en-US" sz="2000" dirty="0">
                <a:solidFill>
                  <a:schemeClr val="tx1"/>
                </a:solidFill>
              </a:rPr>
              <a:t>, </a:t>
            </a:r>
            <a:r>
              <a:rPr lang="en-US" sz="2000" dirty="0" err="1">
                <a:solidFill>
                  <a:schemeClr val="tx1"/>
                </a:solidFill>
              </a:rPr>
              <a:t>còn</a:t>
            </a:r>
            <a:r>
              <a:rPr lang="en-US" sz="2000" dirty="0">
                <a:solidFill>
                  <a:schemeClr val="tx1"/>
                </a:solidFill>
              </a:rPr>
              <a:t> </a:t>
            </a:r>
            <a:r>
              <a:rPr lang="en-US" sz="2000" dirty="0" err="1">
                <a:solidFill>
                  <a:schemeClr val="tx1"/>
                </a:solidFill>
              </a:rPr>
              <a:t>được</a:t>
            </a:r>
            <a:r>
              <a:rPr lang="en-US" sz="2000" dirty="0">
                <a:solidFill>
                  <a:schemeClr val="tx1"/>
                </a:solidFill>
              </a:rPr>
              <a:t> </a:t>
            </a:r>
            <a:r>
              <a:rPr lang="en-US" sz="2000" dirty="0" err="1">
                <a:solidFill>
                  <a:schemeClr val="tx1"/>
                </a:solidFill>
              </a:rPr>
              <a:t>gọi</a:t>
            </a:r>
            <a:r>
              <a:rPr lang="en-US" sz="2000" dirty="0">
                <a:solidFill>
                  <a:schemeClr val="tx1"/>
                </a:solidFill>
              </a:rPr>
              <a:t> </a:t>
            </a:r>
            <a:r>
              <a:rPr lang="en-US" sz="2000" dirty="0" err="1">
                <a:solidFill>
                  <a:schemeClr val="tx1"/>
                </a:solidFill>
              </a:rPr>
              <a:t>là</a:t>
            </a:r>
            <a:r>
              <a:rPr lang="en-US" sz="2000" dirty="0">
                <a:solidFill>
                  <a:schemeClr val="tx1"/>
                </a:solidFill>
              </a:rPr>
              <a:t> vitamin P </a:t>
            </a:r>
            <a:r>
              <a:rPr lang="en-US" sz="2000" dirty="0" err="1">
                <a:solidFill>
                  <a:schemeClr val="tx1"/>
                </a:solidFill>
              </a:rPr>
              <a:t>vì</a:t>
            </a:r>
            <a:r>
              <a:rPr lang="en-US" sz="2000" dirty="0">
                <a:solidFill>
                  <a:schemeClr val="tx1"/>
                </a:solidFill>
              </a:rPr>
              <a:t> </a:t>
            </a:r>
            <a:r>
              <a:rPr lang="en-US" sz="2000" dirty="0" err="1">
                <a:solidFill>
                  <a:schemeClr val="tx1"/>
                </a:solidFill>
              </a:rPr>
              <a:t>có</a:t>
            </a:r>
            <a:r>
              <a:rPr lang="en-US" sz="2000" dirty="0">
                <a:solidFill>
                  <a:schemeClr val="tx1"/>
                </a:solidFill>
              </a:rPr>
              <a:t> </a:t>
            </a:r>
            <a:r>
              <a:rPr lang="en-US" sz="2000" dirty="0" err="1">
                <a:solidFill>
                  <a:schemeClr val="tx1"/>
                </a:solidFill>
              </a:rPr>
              <a:t>tác</a:t>
            </a:r>
            <a:r>
              <a:rPr lang="en-US" sz="2000" dirty="0">
                <a:solidFill>
                  <a:schemeClr val="tx1"/>
                </a:solidFill>
              </a:rPr>
              <a:t> </a:t>
            </a:r>
            <a:r>
              <a:rPr lang="en-US" sz="2000" dirty="0" err="1">
                <a:solidFill>
                  <a:schemeClr val="tx1"/>
                </a:solidFill>
              </a:rPr>
              <a:t>dụng</a:t>
            </a:r>
            <a:r>
              <a:rPr lang="en-US" sz="2000" dirty="0">
                <a:solidFill>
                  <a:schemeClr val="tx1"/>
                </a:solidFill>
              </a:rPr>
              <a:t> </a:t>
            </a:r>
            <a:r>
              <a:rPr lang="en-US" sz="2000" dirty="0" err="1">
                <a:solidFill>
                  <a:schemeClr val="tx1"/>
                </a:solidFill>
              </a:rPr>
              <a:t>thẩm</a:t>
            </a:r>
            <a:r>
              <a:rPr lang="en-US" sz="2000" dirty="0">
                <a:solidFill>
                  <a:schemeClr val="tx1"/>
                </a:solidFill>
              </a:rPr>
              <a:t> </a:t>
            </a:r>
            <a:r>
              <a:rPr lang="en-US" sz="2000" dirty="0" err="1">
                <a:solidFill>
                  <a:schemeClr val="tx1"/>
                </a:solidFill>
              </a:rPr>
              <a:t>thấu</a:t>
            </a:r>
            <a:r>
              <a:rPr lang="en-US" sz="2000" dirty="0">
                <a:solidFill>
                  <a:schemeClr val="tx1"/>
                </a:solidFill>
              </a:rPr>
              <a:t> </a:t>
            </a:r>
            <a:r>
              <a:rPr lang="en-US" sz="2000" dirty="0" err="1">
                <a:solidFill>
                  <a:schemeClr val="tx1"/>
                </a:solidFill>
              </a:rPr>
              <a:t>vào</a:t>
            </a:r>
            <a:r>
              <a:rPr lang="en-US" sz="2000" dirty="0">
                <a:solidFill>
                  <a:schemeClr val="tx1"/>
                </a:solidFill>
              </a:rPr>
              <a:t> </a:t>
            </a:r>
            <a:r>
              <a:rPr lang="en-US" sz="2000" dirty="0" err="1" smtClean="0">
                <a:solidFill>
                  <a:schemeClr val="tx1"/>
                </a:solidFill>
              </a:rPr>
              <a:t>thành</a:t>
            </a:r>
            <a:endParaRPr lang="en-US" sz="2000" dirty="0">
              <a:solidFill>
                <a:schemeClr val="tx1"/>
              </a:solidFill>
            </a:endParaRPr>
          </a:p>
          <a:p>
            <a:pPr algn="just">
              <a:lnSpc>
                <a:spcPct val="120000"/>
              </a:lnSpc>
            </a:pPr>
            <a:r>
              <a:rPr lang="en-US" sz="2000" dirty="0" err="1" smtClean="0">
                <a:solidFill>
                  <a:schemeClr val="tx1"/>
                </a:solidFill>
              </a:rPr>
              <a:t>mạch</a:t>
            </a:r>
            <a:r>
              <a:rPr lang="en-US" sz="2000" dirty="0" smtClean="0">
                <a:solidFill>
                  <a:schemeClr val="tx1"/>
                </a:solidFill>
              </a:rPr>
              <a:t> </a:t>
            </a:r>
            <a:r>
              <a:rPr lang="en-US" sz="2000" dirty="0" err="1">
                <a:solidFill>
                  <a:schemeClr val="tx1"/>
                </a:solidFill>
              </a:rPr>
              <a:t>máu</a:t>
            </a:r>
            <a:r>
              <a:rPr lang="en-US" sz="2000" dirty="0">
                <a:solidFill>
                  <a:schemeClr val="tx1"/>
                </a:solidFill>
              </a:rPr>
              <a:t>. </a:t>
            </a:r>
            <a:r>
              <a:rPr lang="en-US" sz="2000" dirty="0" err="1">
                <a:solidFill>
                  <a:schemeClr val="tx1"/>
                </a:solidFill>
              </a:rPr>
              <a:t>Đây</a:t>
            </a:r>
            <a:r>
              <a:rPr lang="en-US" sz="2000" dirty="0">
                <a:solidFill>
                  <a:schemeClr val="tx1"/>
                </a:solidFill>
              </a:rPr>
              <a:t> </a:t>
            </a:r>
            <a:r>
              <a:rPr lang="en-US" sz="2000" dirty="0" err="1">
                <a:solidFill>
                  <a:schemeClr val="tx1"/>
                </a:solidFill>
              </a:rPr>
              <a:t>là</a:t>
            </a:r>
            <a:r>
              <a:rPr lang="en-US" sz="2000" dirty="0">
                <a:solidFill>
                  <a:schemeClr val="tx1"/>
                </a:solidFill>
              </a:rPr>
              <a:t> </a:t>
            </a:r>
            <a:r>
              <a:rPr lang="en-US" sz="2000" dirty="0" err="1">
                <a:solidFill>
                  <a:schemeClr val="tx1"/>
                </a:solidFill>
              </a:rPr>
              <a:t>sắc</a:t>
            </a:r>
            <a:r>
              <a:rPr lang="en-US" sz="2000" dirty="0">
                <a:solidFill>
                  <a:schemeClr val="tx1"/>
                </a:solidFill>
              </a:rPr>
              <a:t> </a:t>
            </a:r>
            <a:r>
              <a:rPr lang="en-US" sz="2000" dirty="0" err="1">
                <a:solidFill>
                  <a:schemeClr val="tx1"/>
                </a:solidFill>
              </a:rPr>
              <a:t>tố</a:t>
            </a:r>
            <a:r>
              <a:rPr lang="en-US" sz="2000" dirty="0">
                <a:solidFill>
                  <a:schemeClr val="tx1"/>
                </a:solidFill>
              </a:rPr>
              <a:t> </a:t>
            </a:r>
            <a:r>
              <a:rPr lang="en-US" sz="2000" dirty="0" err="1">
                <a:solidFill>
                  <a:schemeClr val="tx1"/>
                </a:solidFill>
              </a:rPr>
              <a:t>sinh</a:t>
            </a:r>
            <a:r>
              <a:rPr lang="en-US" sz="2000" dirty="0">
                <a:solidFill>
                  <a:schemeClr val="tx1"/>
                </a:solidFill>
              </a:rPr>
              <a:t> </a:t>
            </a:r>
            <a:r>
              <a:rPr lang="en-US" sz="2000" dirty="0" err="1">
                <a:solidFill>
                  <a:schemeClr val="tx1"/>
                </a:solidFill>
              </a:rPr>
              <a:t>học</a:t>
            </a:r>
            <a:r>
              <a:rPr lang="en-US" sz="2000" dirty="0">
                <a:solidFill>
                  <a:schemeClr val="tx1"/>
                </a:solidFill>
              </a:rPr>
              <a:t>, </a:t>
            </a:r>
            <a:r>
              <a:rPr lang="en-US" sz="2000" dirty="0" err="1">
                <a:solidFill>
                  <a:schemeClr val="tx1"/>
                </a:solidFill>
              </a:rPr>
              <a:t>sắc</a:t>
            </a:r>
            <a:r>
              <a:rPr lang="en-US" sz="2000" dirty="0">
                <a:solidFill>
                  <a:schemeClr val="tx1"/>
                </a:solidFill>
              </a:rPr>
              <a:t> </a:t>
            </a:r>
            <a:r>
              <a:rPr lang="en-US" sz="2000" dirty="0" err="1">
                <a:solidFill>
                  <a:schemeClr val="tx1"/>
                </a:solidFill>
              </a:rPr>
              <a:t>tố</a:t>
            </a:r>
            <a:r>
              <a:rPr lang="en-US" sz="2000" dirty="0">
                <a:solidFill>
                  <a:schemeClr val="tx1"/>
                </a:solidFill>
              </a:rPr>
              <a:t> </a:t>
            </a:r>
            <a:r>
              <a:rPr lang="en-US" sz="2000" dirty="0" err="1">
                <a:solidFill>
                  <a:schemeClr val="tx1"/>
                </a:solidFill>
              </a:rPr>
              <a:t>thực</a:t>
            </a:r>
            <a:r>
              <a:rPr lang="en-US" sz="2000" dirty="0">
                <a:solidFill>
                  <a:schemeClr val="tx1"/>
                </a:solidFill>
              </a:rPr>
              <a:t> </a:t>
            </a:r>
            <a:r>
              <a:rPr lang="en-US" sz="2000" dirty="0" err="1">
                <a:solidFill>
                  <a:schemeClr val="tx1"/>
                </a:solidFill>
              </a:rPr>
              <a:t>vật</a:t>
            </a:r>
            <a:r>
              <a:rPr lang="en-US" sz="2000" dirty="0">
                <a:solidFill>
                  <a:schemeClr val="tx1"/>
                </a:solidFill>
              </a:rPr>
              <a:t> </a:t>
            </a:r>
            <a:r>
              <a:rPr lang="en-US" sz="2000" dirty="0" err="1" smtClean="0">
                <a:solidFill>
                  <a:schemeClr val="tx1"/>
                </a:solidFill>
              </a:rPr>
              <a:t>quan</a:t>
            </a:r>
            <a:endParaRPr lang="en-US" sz="2000" dirty="0" smtClean="0">
              <a:solidFill>
                <a:schemeClr val="tx1"/>
              </a:solidFill>
            </a:endParaRPr>
          </a:p>
          <a:p>
            <a:pPr algn="just">
              <a:lnSpc>
                <a:spcPct val="120000"/>
              </a:lnSpc>
            </a:pPr>
            <a:r>
              <a:rPr lang="en-US" sz="2000" dirty="0" err="1" smtClean="0">
                <a:solidFill>
                  <a:schemeClr val="tx1"/>
                </a:solidFill>
              </a:rPr>
              <a:t>trọng</a:t>
            </a:r>
            <a:r>
              <a:rPr lang="en-US" sz="2000" dirty="0" smtClean="0">
                <a:solidFill>
                  <a:schemeClr val="tx1"/>
                </a:solidFill>
              </a:rPr>
              <a:t> </a:t>
            </a:r>
            <a:r>
              <a:rPr lang="en-US" sz="2000" dirty="0" err="1">
                <a:solidFill>
                  <a:schemeClr val="tx1"/>
                </a:solidFill>
              </a:rPr>
              <a:t>tạo</a:t>
            </a:r>
            <a:r>
              <a:rPr lang="en-US" sz="2000" dirty="0">
                <a:solidFill>
                  <a:schemeClr val="tx1"/>
                </a:solidFill>
              </a:rPr>
              <a:t> </a:t>
            </a:r>
            <a:r>
              <a:rPr lang="en-US" sz="2000" dirty="0" err="1">
                <a:solidFill>
                  <a:schemeClr val="tx1"/>
                </a:solidFill>
              </a:rPr>
              <a:t>ra</a:t>
            </a:r>
            <a:r>
              <a:rPr lang="en-US" sz="2000" dirty="0">
                <a:solidFill>
                  <a:schemeClr val="tx1"/>
                </a:solidFill>
              </a:rPr>
              <a:t> </a:t>
            </a:r>
            <a:r>
              <a:rPr lang="en-US" sz="2000" dirty="0" err="1">
                <a:solidFill>
                  <a:schemeClr val="tx1"/>
                </a:solidFill>
              </a:rPr>
              <a:t>màu</a:t>
            </a:r>
            <a:r>
              <a:rPr lang="en-US" sz="2000" dirty="0">
                <a:solidFill>
                  <a:schemeClr val="tx1"/>
                </a:solidFill>
              </a:rPr>
              <a:t> </a:t>
            </a:r>
            <a:r>
              <a:rPr lang="en-US" sz="2000" dirty="0" err="1">
                <a:solidFill>
                  <a:schemeClr val="tx1"/>
                </a:solidFill>
              </a:rPr>
              <a:t>sắc</a:t>
            </a:r>
            <a:r>
              <a:rPr lang="en-US" sz="2000" dirty="0">
                <a:solidFill>
                  <a:schemeClr val="tx1"/>
                </a:solidFill>
              </a:rPr>
              <a:t>. </a:t>
            </a:r>
          </a:p>
          <a:p>
            <a:pPr algn="just">
              <a:lnSpc>
                <a:spcPct val="120000"/>
              </a:lnSpc>
            </a:pPr>
            <a:endParaRPr lang="en-US" sz="2000" b="1" dirty="0" smtClean="0"/>
          </a:p>
          <a:p>
            <a:pPr marL="0" lvl="1" algn="just">
              <a:lnSpc>
                <a:spcPct val="120000"/>
              </a:lnSpc>
            </a:pPr>
            <a:endParaRPr lang="en-US" sz="2000" dirty="0">
              <a:latin typeface="Arial"/>
              <a:cs typeface="Arial"/>
            </a:endParaRPr>
          </a:p>
          <a:p>
            <a:pPr algn="just">
              <a:lnSpc>
                <a:spcPct val="120000"/>
              </a:lnSpc>
            </a:pPr>
            <a:endParaRPr lang="en-US" sz="2000" dirty="0"/>
          </a:p>
        </p:txBody>
      </p:sp>
      <p:sp>
        <p:nvSpPr>
          <p:cNvPr id="4" name="Title 1"/>
          <p:cNvSpPr>
            <a:spLocks noGrp="1"/>
          </p:cNvSpPr>
          <p:nvPr>
            <p:ph type="title"/>
          </p:nvPr>
        </p:nvSpPr>
        <p:spPr>
          <a:xfrm>
            <a:off x="2025650" y="581025"/>
            <a:ext cx="9585401" cy="1019175"/>
          </a:xfrm>
        </p:spPr>
        <p:txBody>
          <a:bodyPr/>
          <a:lstStyle/>
          <a:p>
            <a:pPr algn="ctr"/>
            <a:r>
              <a:rPr lang="en-US" sz="2400" dirty="0" smtClean="0"/>
              <a:t>THÀNH PHẦN CÓ TÁC DỤNG LÀM ĐẦY VẾT NHĂN</a:t>
            </a:r>
            <a:endParaRPr lang="en-US" sz="2400" dirty="0"/>
          </a:p>
        </p:txBody>
      </p:sp>
      <p:pic>
        <p:nvPicPr>
          <p:cNvPr id="5" name="Picture 2" descr="Kết quả hình ảnh cho christina chateau de beaute"/>
          <p:cNvPicPr>
            <a:picLocks noChangeAspect="1" noChangeArrowheads="1"/>
          </p:cNvPicPr>
          <p:nvPr/>
        </p:nvPicPr>
        <p:blipFill rotWithShape="1">
          <a:blip r:embed="rId3">
            <a:extLst>
              <a:ext uri="{28A0092B-C50C-407E-A947-70E740481C1C}">
                <a14:useLocalDpi xmlns:a14="http://schemas.microsoft.com/office/drawing/2010/main" val="0"/>
              </a:ext>
            </a:extLst>
          </a:blip>
          <a:srcRect l="21374" t="1812" r="22689" b="53858"/>
          <a:stretch/>
        </p:blipFill>
        <p:spPr bwMode="auto">
          <a:xfrm>
            <a:off x="44450" y="8138"/>
            <a:ext cx="2667000" cy="1140044"/>
          </a:xfrm>
          <a:prstGeom prst="rect">
            <a:avLst/>
          </a:prstGeom>
          <a:noFill/>
          <a:extLst>
            <a:ext uri="{909E8E84-426E-40dd-AFC4-6F175D3DCCD1}">
              <a14:hiddenFill xmlns:a14="http://schemas.microsoft.com/office/drawing/2010/main">
                <a:solidFill>
                  <a:srgbClr val="FFFFFF"/>
                </a:solidFill>
              </a14:hiddenFill>
            </a:ext>
          </a:extLst>
        </p:spPr>
      </p:pic>
      <p:sp>
        <p:nvSpPr>
          <p:cNvPr id="6" name="object 4"/>
          <p:cNvSpPr/>
          <p:nvPr/>
        </p:nvSpPr>
        <p:spPr>
          <a:xfrm>
            <a:off x="0" y="6245707"/>
            <a:ext cx="12582055" cy="485267"/>
          </a:xfrm>
          <a:prstGeom prst="rect">
            <a:avLst/>
          </a:prstGeom>
          <a:blipFill>
            <a:blip r:embed="rId4" cstate="print"/>
            <a:stretch>
              <a:fillRect/>
            </a:stretch>
          </a:blipFill>
        </p:spPr>
        <p:txBody>
          <a:bodyPr wrap="square" lIns="0" tIns="0" rIns="0" bIns="0" rtlCol="0"/>
          <a:lstStyle/>
          <a:p>
            <a:endParaRPr/>
          </a:p>
        </p:txBody>
      </p:sp>
      <p:sp>
        <p:nvSpPr>
          <p:cNvPr id="7" name="object 8"/>
          <p:cNvSpPr/>
          <p:nvPr/>
        </p:nvSpPr>
        <p:spPr>
          <a:xfrm>
            <a:off x="9493250" y="2562225"/>
            <a:ext cx="2895600" cy="3429000"/>
          </a:xfrm>
          <a:prstGeom prst="rect">
            <a:avLst/>
          </a:prstGeom>
          <a:blipFill>
            <a:blip r:embed="rId5" cstate="print"/>
            <a:stretch>
              <a:fillRect/>
            </a:stretch>
          </a:blipFill>
        </p:spPr>
        <p:txBody>
          <a:bodyPr wrap="square" lIns="0" tIns="0" rIns="0" bIns="0" rtlCol="0"/>
          <a:lstStyle/>
          <a:p>
            <a:endParaRPr/>
          </a:p>
        </p:txBody>
      </p:sp>
      <p:pic>
        <p:nvPicPr>
          <p:cNvPr id="8" name="Picture 2" descr="Kết quả hình ảnh cho encapsulated retinol"/>
          <p:cNvPicPr>
            <a:picLocks noChangeAspect="1" noChangeArrowheads="1"/>
          </p:cNvPicPr>
          <p:nvPr/>
        </p:nvPicPr>
        <p:blipFill>
          <a:blip r:embed="rId6"/>
          <a:srcRect l="17524" t="17241" r="4869"/>
          <a:stretch>
            <a:fillRect/>
          </a:stretch>
        </p:blipFill>
        <p:spPr bwMode="auto">
          <a:xfrm>
            <a:off x="8197850" y="4506553"/>
            <a:ext cx="1676400" cy="1297859"/>
          </a:xfrm>
          <a:prstGeom prst="rect">
            <a:avLst/>
          </a:prstGeom>
          <a:noFill/>
        </p:spPr>
      </p:pic>
    </p:spTree>
    <p:extLst>
      <p:ext uri="{BB962C8B-B14F-4D97-AF65-F5344CB8AC3E}">
        <p14:creationId xmlns:p14="http://schemas.microsoft.com/office/powerpoint/2010/main" val="241724229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p:cNvSpPr/>
          <p:nvPr/>
        </p:nvSpPr>
        <p:spPr>
          <a:xfrm>
            <a:off x="0" y="6197701"/>
            <a:ext cx="12582525" cy="0"/>
          </a:xfrm>
          <a:custGeom>
            <a:avLst/>
            <a:gdLst/>
            <a:ahLst/>
            <a:cxnLst/>
            <a:rect l="l" t="t" r="r" b="b"/>
            <a:pathLst>
              <a:path w="12582525">
                <a:moveTo>
                  <a:pt x="0" y="0"/>
                </a:moveTo>
                <a:lnTo>
                  <a:pt x="12582055" y="0"/>
                </a:lnTo>
              </a:path>
            </a:pathLst>
          </a:custGeom>
          <a:ln w="35382">
            <a:solidFill>
              <a:srgbClr val="C6D3DB"/>
            </a:solidFill>
          </a:ln>
        </p:spPr>
        <p:txBody>
          <a:bodyPr wrap="square" lIns="0" tIns="0" rIns="0" bIns="0" rtlCol="0"/>
          <a:lstStyle/>
          <a:p>
            <a:r>
              <a:rPr lang="en-US" dirty="0" smtClean="0"/>
              <a:t>IOPIUFD</a:t>
            </a:r>
            <a:endParaRPr dirty="0"/>
          </a:p>
        </p:txBody>
      </p:sp>
      <p:sp>
        <p:nvSpPr>
          <p:cNvPr id="5" name="object 3"/>
          <p:cNvSpPr/>
          <p:nvPr/>
        </p:nvSpPr>
        <p:spPr>
          <a:xfrm>
            <a:off x="0" y="6774154"/>
            <a:ext cx="12582525" cy="0"/>
          </a:xfrm>
          <a:custGeom>
            <a:avLst/>
            <a:gdLst/>
            <a:ahLst/>
            <a:cxnLst/>
            <a:rect l="l" t="t" r="r" b="b"/>
            <a:pathLst>
              <a:path w="12582525">
                <a:moveTo>
                  <a:pt x="0" y="0"/>
                </a:moveTo>
                <a:lnTo>
                  <a:pt x="12582055" y="0"/>
                </a:lnTo>
              </a:path>
            </a:pathLst>
          </a:custGeom>
          <a:ln w="35382">
            <a:solidFill>
              <a:srgbClr val="C6D3DB"/>
            </a:solidFill>
          </a:ln>
        </p:spPr>
        <p:txBody>
          <a:bodyPr wrap="square" lIns="0" tIns="0" rIns="0" bIns="0" rtlCol="0"/>
          <a:lstStyle/>
          <a:p>
            <a:endParaRPr/>
          </a:p>
        </p:txBody>
      </p:sp>
      <p:sp>
        <p:nvSpPr>
          <p:cNvPr id="6" name="object 4"/>
          <p:cNvSpPr/>
          <p:nvPr/>
        </p:nvSpPr>
        <p:spPr>
          <a:xfrm>
            <a:off x="0" y="6245707"/>
            <a:ext cx="12582055" cy="485267"/>
          </a:xfrm>
          <a:prstGeom prst="rect">
            <a:avLst/>
          </a:prstGeom>
          <a:blipFill>
            <a:blip r:embed="rId3" cstate="print"/>
            <a:stretch>
              <a:fillRect/>
            </a:stretch>
          </a:blipFill>
        </p:spPr>
        <p:txBody>
          <a:bodyPr wrap="square" lIns="0" tIns="0" rIns="0" bIns="0" rtlCol="0"/>
          <a:lstStyle/>
          <a:p>
            <a:endParaRPr/>
          </a:p>
        </p:txBody>
      </p:sp>
      <p:sp>
        <p:nvSpPr>
          <p:cNvPr id="7" name="object 5"/>
          <p:cNvSpPr/>
          <p:nvPr/>
        </p:nvSpPr>
        <p:spPr>
          <a:xfrm>
            <a:off x="1905" y="1905"/>
            <a:ext cx="12581890" cy="7556500"/>
          </a:xfrm>
          <a:custGeom>
            <a:avLst/>
            <a:gdLst/>
            <a:ahLst/>
            <a:cxnLst/>
            <a:rect l="l" t="t" r="r" b="b"/>
            <a:pathLst>
              <a:path w="12581890" h="7556500">
                <a:moveTo>
                  <a:pt x="0" y="7556195"/>
                </a:moveTo>
                <a:lnTo>
                  <a:pt x="12581890" y="7556195"/>
                </a:lnTo>
                <a:lnTo>
                  <a:pt x="12581890" y="0"/>
                </a:lnTo>
                <a:lnTo>
                  <a:pt x="0" y="0"/>
                </a:lnTo>
                <a:lnTo>
                  <a:pt x="0" y="7556195"/>
                </a:lnTo>
                <a:close/>
              </a:path>
            </a:pathLst>
          </a:custGeom>
          <a:ln w="3810">
            <a:solidFill>
              <a:srgbClr val="6D6E71"/>
            </a:solidFill>
          </a:ln>
        </p:spPr>
        <p:txBody>
          <a:bodyPr wrap="square" lIns="0" tIns="0" rIns="0" bIns="0" rtlCol="0"/>
          <a:lstStyle/>
          <a:p>
            <a:endParaRPr/>
          </a:p>
        </p:txBody>
      </p:sp>
      <p:sp>
        <p:nvSpPr>
          <p:cNvPr id="8" name="object 6"/>
          <p:cNvSpPr txBox="1">
            <a:spLocks noGrp="1"/>
          </p:cNvSpPr>
          <p:nvPr>
            <p:ph type="title"/>
          </p:nvPr>
        </p:nvSpPr>
        <p:spPr>
          <a:xfrm>
            <a:off x="1263650" y="1190625"/>
            <a:ext cx="10058400" cy="1107995"/>
          </a:xfrm>
          <a:prstGeom prst="rect">
            <a:avLst/>
          </a:prstGeom>
        </p:spPr>
        <p:txBody>
          <a:bodyPr vert="horz" wrap="square" lIns="0" tIns="0" rIns="0" bIns="0" rtlCol="0">
            <a:spAutoFit/>
          </a:bodyPr>
          <a:lstStyle/>
          <a:p>
            <a:pPr algn="l"/>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Axit</a:t>
            </a:r>
            <a:r>
              <a:rPr lang="en-US" sz="2400" b="1" dirty="0" smtClean="0">
                <a:latin typeface="Times New Roman" pitchFamily="18" charset="0"/>
                <a:cs typeface="Times New Roman" pitchFamily="18" charset="0"/>
              </a:rPr>
              <a:t>  Hyaluronic </a:t>
            </a:r>
            <a:r>
              <a:rPr lang="en-US" sz="2400" b="1" dirty="0" err="1" smtClean="0">
                <a:latin typeface="Times New Roman" pitchFamily="18" charset="0"/>
                <a:cs typeface="Times New Roman" pitchFamily="18" charset="0"/>
              </a:rPr>
              <a:t>Tinh</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khiết</a:t>
            </a:r>
            <a:r>
              <a:rPr lang="en-US" sz="2400" b="1" dirty="0" smtClean="0">
                <a:latin typeface="Times New Roman" pitchFamily="18" charset="0"/>
                <a:cs typeface="Times New Roman" pitchFamily="18" charset="0"/>
              </a:rPr>
              <a:t>: </a:t>
            </a:r>
            <a:br>
              <a:rPr lang="en-US" sz="2400" b="1" dirty="0" smtClean="0">
                <a:latin typeface="Times New Roman" pitchFamily="18" charset="0"/>
                <a:cs typeface="Times New Roman" pitchFamily="18" charset="0"/>
              </a:rPr>
            </a:br>
            <a:r>
              <a:rPr lang="en-US" sz="2400" dirty="0" err="1" smtClean="0">
                <a:latin typeface="Times New Roman" pitchFamily="18" charset="0"/>
                <a:cs typeface="Times New Roman" pitchFamily="18" charset="0"/>
              </a:rPr>
              <a:t>Thành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phần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quan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trọng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trong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cơ</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chế</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sinh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lý</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khác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nhau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đặc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biệt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trong</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lớp</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hạ</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bì</a:t>
            </a:r>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
        <p:nvSpPr>
          <p:cNvPr id="9" name="object 13"/>
          <p:cNvSpPr/>
          <p:nvPr/>
        </p:nvSpPr>
        <p:spPr>
          <a:xfrm>
            <a:off x="3854450" y="2028825"/>
            <a:ext cx="4572000" cy="2286000"/>
          </a:xfrm>
          <a:prstGeom prst="rect">
            <a:avLst/>
          </a:prstGeom>
          <a:blipFill>
            <a:blip r:embed="rId4" cstate="print"/>
            <a:stretch>
              <a:fillRect/>
            </a:stretch>
          </a:blipFill>
        </p:spPr>
        <p:txBody>
          <a:bodyPr wrap="square" lIns="0" tIns="0" rIns="0" bIns="0" rtlCol="0"/>
          <a:lstStyle/>
          <a:p>
            <a:endParaRPr/>
          </a:p>
        </p:txBody>
      </p:sp>
      <p:sp>
        <p:nvSpPr>
          <p:cNvPr id="10" name="object 14"/>
          <p:cNvSpPr txBox="1">
            <a:spLocks noGrp="1"/>
          </p:cNvSpPr>
          <p:nvPr>
            <p:ph type="sldNum" sz="quarter" idx="7"/>
          </p:nvPr>
        </p:nvSpPr>
        <p:spPr>
          <a:xfrm>
            <a:off x="12226543" y="7186548"/>
            <a:ext cx="305434" cy="215900"/>
          </a:xfrm>
          <a:prstGeom prst="rect">
            <a:avLst/>
          </a:prstGeom>
        </p:spPr>
        <p:txBody>
          <a:bodyPr vert="horz" wrap="square" lIns="0" tIns="0" rIns="0" bIns="0" rtlCol="0">
            <a:spAutoFit/>
          </a:bodyPr>
          <a:lstStyle/>
          <a:p>
            <a:pPr marL="25400">
              <a:lnSpc>
                <a:spcPts val="1620"/>
              </a:lnSpc>
            </a:pPr>
            <a:r>
              <a:rPr spc="165" dirty="0"/>
              <a:t>25</a:t>
            </a:r>
          </a:p>
        </p:txBody>
      </p:sp>
      <p:sp>
        <p:nvSpPr>
          <p:cNvPr id="11" name="object 6"/>
          <p:cNvSpPr txBox="1">
            <a:spLocks/>
          </p:cNvSpPr>
          <p:nvPr/>
        </p:nvSpPr>
        <p:spPr>
          <a:xfrm>
            <a:off x="1416050" y="4848225"/>
            <a:ext cx="9753600" cy="923330"/>
          </a:xfrm>
          <a:prstGeom prst="rect">
            <a:avLst/>
          </a:prstGeom>
        </p:spPr>
        <p:txBody>
          <a:bodyPr vert="horz" wrap="square" lIns="0" tIns="0" rIns="0" bIns="0" rtlCol="0">
            <a:spAutoFit/>
          </a:bodyPr>
          <a:lstStyle>
            <a:lvl1pPr>
              <a:defRPr sz="2900" b="0" i="0">
                <a:solidFill>
                  <a:srgbClr val="8E0C3A"/>
                </a:solidFill>
                <a:latin typeface="Arial"/>
                <a:ea typeface="+mj-ea"/>
                <a:cs typeface="Arial"/>
              </a:defRPr>
            </a:lvl1pPr>
          </a:lstStyle>
          <a:p>
            <a:r>
              <a:rPr lang="en-US" sz="2000" dirty="0" err="1" smtClean="0">
                <a:latin typeface="Times New Roman" pitchFamily="18" charset="0"/>
                <a:cs typeface="Times New Roman" pitchFamily="18" charset="0"/>
              </a:rPr>
              <a:t>Trong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giai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đoạn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rất</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sớm</a:t>
            </a:r>
            <a:r>
              <a:rPr lang="en-US" sz="2000" dirty="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đã</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xảy</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ra</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việc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phá</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huỷ</a:t>
            </a:r>
            <a:r>
              <a:rPr lang="en-US" sz="2000" dirty="0" smtClean="0">
                <a:latin typeface="Times New Roman" pitchFamily="18" charset="0"/>
                <a:cs typeface="Times New Roman" pitchFamily="18" charset="0"/>
              </a:rPr>
              <a:t> HA </a:t>
            </a:r>
            <a:r>
              <a:rPr lang="en-US" sz="2000" dirty="0" err="1" smtClean="0">
                <a:latin typeface="Times New Roman" pitchFamily="18" charset="0"/>
                <a:cs typeface="Times New Roman" pitchFamily="18" charset="0"/>
              </a:rPr>
              <a:t>trong</a:t>
            </a:r>
            <a:r>
              <a:rPr lang="en-US" sz="2000" dirty="0" smtClean="0">
                <a:latin typeface="Times New Roman" pitchFamily="18" charset="0"/>
                <a:cs typeface="Times New Roman" pitchFamily="18" charset="0"/>
              </a:rPr>
              <a:t> da. </a:t>
            </a:r>
            <a:r>
              <a:rPr lang="en-US" sz="2000" dirty="0" err="1" smtClean="0">
                <a:latin typeface="Times New Roman" pitchFamily="18" charset="0"/>
                <a:cs typeface="Times New Roman" pitchFamily="18" charset="0"/>
              </a:rPr>
              <a:t>Việc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này</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xảy</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ra</a:t>
            </a:r>
            <a:r>
              <a:rPr lang="en-US" sz="2000" dirty="0" smtClean="0">
                <a:latin typeface="Times New Roman" pitchFamily="18" charset="0"/>
                <a:cs typeface="Times New Roman" pitchFamily="18" charset="0"/>
              </a:rPr>
              <a:t> do </a:t>
            </a:r>
            <a:r>
              <a:rPr lang="en-US" sz="2000" dirty="0" err="1" smtClean="0">
                <a:latin typeface="Times New Roman" pitchFamily="18" charset="0"/>
                <a:cs typeface="Times New Roman" pitchFamily="18" charset="0"/>
              </a:rPr>
              <a:t>những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hoạt</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động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bất</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lợi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của</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các</a:t>
            </a:r>
            <a:r>
              <a:rPr lang="en-US" sz="2000" dirty="0" smtClean="0">
                <a:latin typeface="Times New Roman" pitchFamily="18" charset="0"/>
                <a:cs typeface="Times New Roman" pitchFamily="18" charset="0"/>
              </a:rPr>
              <a:t> enzymes. </a:t>
            </a:r>
            <a:r>
              <a:rPr lang="en-US" sz="2000" dirty="0" err="1" smtClean="0">
                <a:latin typeface="Times New Roman" pitchFamily="18" charset="0"/>
                <a:cs typeface="Times New Roman" pitchFamily="18" charset="0"/>
              </a:rPr>
              <a:t>Axit</a:t>
            </a:r>
            <a:r>
              <a:rPr lang="en-US" sz="2000" dirty="0" smtClean="0">
                <a:latin typeface="Times New Roman" pitchFamily="18" charset="0"/>
                <a:cs typeface="Times New Roman" pitchFamily="18" charset="0"/>
              </a:rPr>
              <a:t> Hyaluronic </a:t>
            </a:r>
            <a:r>
              <a:rPr lang="en-US" sz="2000" dirty="0" err="1" smtClean="0">
                <a:latin typeface="Times New Roman" pitchFamily="18" charset="0"/>
                <a:cs typeface="Times New Roman" pitchFamily="18" charset="0"/>
              </a:rPr>
              <a:t>tinh</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khiết</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sẽ</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khôi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phục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lại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Axit</a:t>
            </a:r>
            <a:r>
              <a:rPr lang="en-US" sz="2000" dirty="0" smtClean="0">
                <a:latin typeface="Times New Roman" pitchFamily="18" charset="0"/>
                <a:cs typeface="Times New Roman" pitchFamily="18" charset="0"/>
              </a:rPr>
              <a:t> Hyaluronic, </a:t>
            </a:r>
            <a:r>
              <a:rPr lang="en-US" sz="2000" dirty="0" err="1" smtClean="0">
                <a:latin typeface="Times New Roman" pitchFamily="18" charset="0"/>
                <a:cs typeface="Times New Roman" pitchFamily="18" charset="0"/>
              </a:rPr>
              <a:t>cho</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phép</a:t>
            </a:r>
            <a:r>
              <a:rPr lang="en-US" sz="2000" dirty="0" smtClean="0">
                <a:latin typeface="Times New Roman" pitchFamily="18" charset="0"/>
                <a:cs typeface="Times New Roman" pitchFamily="18" charset="0"/>
              </a:rPr>
              <a:t> da </a:t>
            </a:r>
            <a:r>
              <a:rPr lang="en-US" sz="2000" dirty="0" err="1" smtClean="0">
                <a:latin typeface="Times New Roman" pitchFamily="18" charset="0"/>
                <a:cs typeface="Times New Roman" pitchFamily="18" charset="0"/>
              </a:rPr>
              <a:t>hấp</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thu</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nước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duy</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trì</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sức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khoẻ</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của</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làn</a:t>
            </a:r>
            <a:r>
              <a:rPr lang="en-US" sz="2000" dirty="0" smtClean="0">
                <a:latin typeface="Times New Roman" pitchFamily="18" charset="0"/>
                <a:cs typeface="Times New Roman" pitchFamily="18" charset="0"/>
              </a:rPr>
              <a:t> da.</a:t>
            </a:r>
            <a:endParaRPr lang="en-US" sz="2000" dirty="0">
              <a:latin typeface="Times New Roman" pitchFamily="18" charset="0"/>
              <a:cs typeface="Times New Roman" pitchFamily="18" charset="0"/>
            </a:endParaRPr>
          </a:p>
        </p:txBody>
      </p:sp>
      <p:pic>
        <p:nvPicPr>
          <p:cNvPr id="12" name="Picture 2" descr="Kết quả hình ảnh cho christina chateau de beaute"/>
          <p:cNvPicPr>
            <a:picLocks noChangeAspect="1" noChangeArrowheads="1"/>
          </p:cNvPicPr>
          <p:nvPr/>
        </p:nvPicPr>
        <p:blipFill rotWithShape="1">
          <a:blip r:embed="rId5">
            <a:extLst>
              <a:ext uri="{28A0092B-C50C-407E-A947-70E740481C1C}">
                <a14:useLocalDpi xmlns:a14="http://schemas.microsoft.com/office/drawing/2010/main" val="0"/>
              </a:ext>
            </a:extLst>
          </a:blip>
          <a:srcRect l="21374" t="1812" r="22689" b="53858"/>
          <a:stretch/>
        </p:blipFill>
        <p:spPr bwMode="auto">
          <a:xfrm>
            <a:off x="44450" y="8138"/>
            <a:ext cx="2667000" cy="1140044"/>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
          <p:cNvSpPr txBox="1">
            <a:spLocks/>
          </p:cNvSpPr>
          <p:nvPr/>
        </p:nvSpPr>
        <p:spPr>
          <a:xfrm>
            <a:off x="2025650" y="581025"/>
            <a:ext cx="9585401" cy="369332"/>
          </a:xfrm>
          <a:prstGeom prst="rect">
            <a:avLst/>
          </a:prstGeom>
        </p:spPr>
        <p:txBody>
          <a:bodyPr wrap="square" lIns="0" tIns="0" rIns="0" bIns="0">
            <a:spAutoFit/>
          </a:bodyPr>
          <a:lstStyle>
            <a:lvl1pPr>
              <a:defRPr sz="2900" b="0" i="0">
                <a:solidFill>
                  <a:srgbClr val="8E0C3A"/>
                </a:solidFill>
                <a:latin typeface="Arial"/>
                <a:ea typeface="+mj-ea"/>
                <a:cs typeface="Arial"/>
              </a:defRPr>
            </a:lvl1pPr>
          </a:lstStyle>
          <a:p>
            <a:pPr algn="ctr"/>
            <a:r>
              <a:rPr lang="en-US" sz="2400" b="1" dirty="0" smtClean="0"/>
              <a:t>THÀNH PHẦN CÓ TÁC DỤNG LÀM ĐẦY VẾT NHĂN</a:t>
            </a:r>
            <a:endParaRPr lang="en-US" sz="2400" b="1" dirty="0"/>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Kết quả hình ảnh cho nếp nhăn giảm sau khi dùng HA"/>
          <p:cNvPicPr>
            <a:picLocks noChangeAspect="1" noChangeArrowheads="1"/>
          </p:cNvPicPr>
          <p:nvPr/>
        </p:nvPicPr>
        <p:blipFill>
          <a:blip r:embed="rId2" cstate="print"/>
          <a:srcRect/>
          <a:stretch>
            <a:fillRect/>
          </a:stretch>
        </p:blipFill>
        <p:spPr bwMode="auto">
          <a:xfrm>
            <a:off x="7563664" y="2333625"/>
            <a:ext cx="4215586" cy="2302764"/>
          </a:xfrm>
          <a:prstGeom prst="rect">
            <a:avLst/>
          </a:prstGeom>
          <a:noFill/>
        </p:spPr>
      </p:pic>
      <p:pic>
        <p:nvPicPr>
          <p:cNvPr id="5" name="Picture 2" descr="Kết quả hình ảnh cho christina chateau de beaute"/>
          <p:cNvPicPr>
            <a:picLocks noChangeAspect="1" noChangeArrowheads="1"/>
          </p:cNvPicPr>
          <p:nvPr/>
        </p:nvPicPr>
        <p:blipFill rotWithShape="1">
          <a:blip r:embed="rId3">
            <a:extLst>
              <a:ext uri="{28A0092B-C50C-407E-A947-70E740481C1C}">
                <a14:useLocalDpi xmlns:a14="http://schemas.microsoft.com/office/drawing/2010/main" val="0"/>
              </a:ext>
            </a:extLst>
          </a:blip>
          <a:srcRect l="21374" t="1812" r="22689" b="53858"/>
          <a:stretch/>
        </p:blipFill>
        <p:spPr bwMode="auto">
          <a:xfrm>
            <a:off x="44450" y="8138"/>
            <a:ext cx="2667000" cy="114004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702050" y="504825"/>
            <a:ext cx="6292850" cy="1107996"/>
          </a:xfrm>
          <a:prstGeom prst="rect">
            <a:avLst/>
          </a:prstGeom>
        </p:spPr>
        <p:txBody>
          <a:bodyPr>
            <a:spAutoFit/>
          </a:bodyPr>
          <a:lstStyle/>
          <a:p>
            <a:pPr algn="ctr"/>
            <a:r>
              <a:rPr lang="en-US" sz="3300" b="1" dirty="0" err="1" smtClean="0">
                <a:solidFill>
                  <a:schemeClr val="accent2">
                    <a:lumMod val="75000"/>
                  </a:schemeClr>
                </a:solidFill>
                <a:latin typeface="Times New Roman" pitchFamily="18" charset="0"/>
                <a:cs typeface="Times New Roman" pitchFamily="18" charset="0"/>
              </a:rPr>
              <a:t>Axit</a:t>
            </a:r>
            <a:r>
              <a:rPr lang="en-US" sz="3300" b="1" dirty="0" smtClean="0">
                <a:solidFill>
                  <a:schemeClr val="accent2">
                    <a:lumMod val="75000"/>
                  </a:schemeClr>
                </a:solidFill>
                <a:latin typeface="Times New Roman" pitchFamily="18" charset="0"/>
                <a:cs typeface="Times New Roman" pitchFamily="18" charset="0"/>
              </a:rPr>
              <a:t> </a:t>
            </a:r>
            <a:r>
              <a:rPr lang="en-US" sz="3300" b="1" dirty="0" err="1" smtClean="0">
                <a:solidFill>
                  <a:schemeClr val="accent2">
                    <a:lumMod val="75000"/>
                  </a:schemeClr>
                </a:solidFill>
                <a:latin typeface="Times New Roman" pitchFamily="18" charset="0"/>
                <a:cs typeface="Times New Roman" pitchFamily="18" charset="0"/>
              </a:rPr>
              <a:t>hyaluronic</a:t>
            </a:r>
            <a:r>
              <a:rPr lang="en-US" sz="3300" b="1" dirty="0" smtClean="0">
                <a:solidFill>
                  <a:schemeClr val="accent2">
                    <a:lumMod val="75000"/>
                  </a:schemeClr>
                </a:solidFill>
                <a:latin typeface="Times New Roman" pitchFamily="18" charset="0"/>
                <a:cs typeface="Times New Roman" pitchFamily="18" charset="0"/>
              </a:rPr>
              <a:t> (HA) </a:t>
            </a:r>
            <a:br>
              <a:rPr lang="en-US" sz="3300" b="1" dirty="0" smtClean="0">
                <a:solidFill>
                  <a:schemeClr val="accent2">
                    <a:lumMod val="75000"/>
                  </a:schemeClr>
                </a:solidFill>
                <a:latin typeface="Times New Roman" pitchFamily="18" charset="0"/>
                <a:cs typeface="Times New Roman" pitchFamily="18" charset="0"/>
              </a:rPr>
            </a:br>
            <a:r>
              <a:rPr lang="en-US" sz="3300" b="1" dirty="0" err="1" smtClean="0">
                <a:solidFill>
                  <a:schemeClr val="accent2">
                    <a:lumMod val="75000"/>
                  </a:schemeClr>
                </a:solidFill>
                <a:latin typeface="Times New Roman" pitchFamily="18" charset="0"/>
                <a:cs typeface="Times New Roman" pitchFamily="18" charset="0"/>
              </a:rPr>
              <a:t>hiệu</a:t>
            </a:r>
            <a:r>
              <a:rPr lang="en-US" sz="3300" b="1" dirty="0" smtClean="0">
                <a:solidFill>
                  <a:schemeClr val="accent2">
                    <a:lumMod val="75000"/>
                  </a:schemeClr>
                </a:solidFill>
                <a:latin typeface="Times New Roman" pitchFamily="18" charset="0"/>
                <a:cs typeface="Times New Roman" pitchFamily="18" charset="0"/>
              </a:rPr>
              <a:t> </a:t>
            </a:r>
            <a:r>
              <a:rPr lang="en-US" sz="3300" b="1" dirty="0" err="1" smtClean="0">
                <a:solidFill>
                  <a:schemeClr val="accent2">
                    <a:lumMod val="75000"/>
                  </a:schemeClr>
                </a:solidFill>
                <a:latin typeface="Times New Roman" pitchFamily="18" charset="0"/>
                <a:cs typeface="Times New Roman" pitchFamily="18" charset="0"/>
              </a:rPr>
              <a:t>quả</a:t>
            </a:r>
            <a:r>
              <a:rPr lang="en-US" sz="3300" b="1" dirty="0" smtClean="0">
                <a:solidFill>
                  <a:schemeClr val="accent2">
                    <a:lumMod val="75000"/>
                  </a:schemeClr>
                </a:solidFill>
                <a:latin typeface="Times New Roman" pitchFamily="18" charset="0"/>
                <a:cs typeface="Times New Roman" pitchFamily="18" charset="0"/>
              </a:rPr>
              <a:t> </a:t>
            </a:r>
            <a:r>
              <a:rPr lang="en-US" sz="3300" b="1" dirty="0" err="1" smtClean="0">
                <a:solidFill>
                  <a:schemeClr val="accent2">
                    <a:lumMod val="75000"/>
                  </a:schemeClr>
                </a:solidFill>
                <a:latin typeface="Times New Roman" pitchFamily="18" charset="0"/>
                <a:cs typeface="Times New Roman" pitchFamily="18" charset="0"/>
              </a:rPr>
              <a:t>xóa</a:t>
            </a:r>
            <a:r>
              <a:rPr lang="en-US" sz="3300" b="1" dirty="0" smtClean="0">
                <a:solidFill>
                  <a:schemeClr val="accent2">
                    <a:lumMod val="75000"/>
                  </a:schemeClr>
                </a:solidFill>
                <a:latin typeface="Times New Roman" pitchFamily="18" charset="0"/>
                <a:cs typeface="Times New Roman" pitchFamily="18" charset="0"/>
              </a:rPr>
              <a:t> </a:t>
            </a:r>
            <a:r>
              <a:rPr lang="en-US" sz="3300" b="1" dirty="0" err="1" smtClean="0">
                <a:solidFill>
                  <a:schemeClr val="accent2">
                    <a:lumMod val="75000"/>
                  </a:schemeClr>
                </a:solidFill>
                <a:latin typeface="Times New Roman" pitchFamily="18" charset="0"/>
                <a:cs typeface="Times New Roman" pitchFamily="18" charset="0"/>
              </a:rPr>
              <a:t>nhăn</a:t>
            </a:r>
            <a:r>
              <a:rPr lang="en-US" sz="3300" b="1" dirty="0" smtClean="0">
                <a:solidFill>
                  <a:schemeClr val="accent2">
                    <a:lumMod val="75000"/>
                  </a:schemeClr>
                </a:solidFill>
                <a:latin typeface="Times New Roman" pitchFamily="18" charset="0"/>
                <a:cs typeface="Times New Roman" pitchFamily="18" charset="0"/>
              </a:rPr>
              <a:t> </a:t>
            </a:r>
            <a:r>
              <a:rPr lang="en-US" sz="3300" b="1" dirty="0" err="1" smtClean="0">
                <a:solidFill>
                  <a:schemeClr val="accent2">
                    <a:lumMod val="75000"/>
                  </a:schemeClr>
                </a:solidFill>
                <a:latin typeface="Times New Roman" pitchFamily="18" charset="0"/>
                <a:cs typeface="Times New Roman" pitchFamily="18" charset="0"/>
              </a:rPr>
              <a:t>ngay</a:t>
            </a:r>
            <a:r>
              <a:rPr lang="en-US" sz="3300" b="1" dirty="0" smtClean="0">
                <a:solidFill>
                  <a:schemeClr val="accent2">
                    <a:lumMod val="75000"/>
                  </a:schemeClr>
                </a:solidFill>
                <a:latin typeface="Times New Roman" pitchFamily="18" charset="0"/>
                <a:cs typeface="Times New Roman" pitchFamily="18" charset="0"/>
              </a:rPr>
              <a:t> </a:t>
            </a:r>
            <a:r>
              <a:rPr lang="en-US" sz="3300" b="1" dirty="0" err="1" smtClean="0">
                <a:solidFill>
                  <a:schemeClr val="accent2">
                    <a:lumMod val="75000"/>
                  </a:schemeClr>
                </a:solidFill>
                <a:latin typeface="Times New Roman" pitchFamily="18" charset="0"/>
                <a:cs typeface="Times New Roman" pitchFamily="18" charset="0"/>
              </a:rPr>
              <a:t>lập</a:t>
            </a:r>
            <a:r>
              <a:rPr lang="en-US" sz="3300" b="1" dirty="0" smtClean="0">
                <a:solidFill>
                  <a:schemeClr val="accent2">
                    <a:lumMod val="75000"/>
                  </a:schemeClr>
                </a:solidFill>
                <a:latin typeface="Times New Roman" pitchFamily="18" charset="0"/>
                <a:cs typeface="Times New Roman" pitchFamily="18" charset="0"/>
              </a:rPr>
              <a:t> </a:t>
            </a:r>
            <a:r>
              <a:rPr lang="en-US" sz="3300" b="1" dirty="0" err="1" smtClean="0">
                <a:solidFill>
                  <a:schemeClr val="accent2">
                    <a:lumMod val="75000"/>
                  </a:schemeClr>
                </a:solidFill>
                <a:latin typeface="Times New Roman" pitchFamily="18" charset="0"/>
                <a:cs typeface="Times New Roman" pitchFamily="18" charset="0"/>
              </a:rPr>
              <a:t>tức</a:t>
            </a:r>
            <a:endParaRPr lang="en-US" sz="3300" b="1" dirty="0">
              <a:solidFill>
                <a:schemeClr val="accent2">
                  <a:lumMod val="75000"/>
                </a:schemeClr>
              </a:solidFill>
            </a:endParaRPr>
          </a:p>
        </p:txBody>
      </p:sp>
      <p:sp>
        <p:nvSpPr>
          <p:cNvPr id="7" name="Rectangle 6"/>
          <p:cNvSpPr/>
          <p:nvPr/>
        </p:nvSpPr>
        <p:spPr>
          <a:xfrm>
            <a:off x="1263650" y="1724025"/>
            <a:ext cx="6248400" cy="4387098"/>
          </a:xfrm>
          <a:prstGeom prst="rect">
            <a:avLst/>
          </a:prstGeom>
        </p:spPr>
        <p:txBody>
          <a:bodyPr wrap="square">
            <a:spAutoFit/>
          </a:bodyPr>
          <a:lstStyle/>
          <a:p>
            <a:pPr marL="285750" indent="-285750">
              <a:lnSpc>
                <a:spcPct val="150000"/>
              </a:lnSpc>
              <a:buFont typeface="Arial"/>
              <a:buChar char="•"/>
            </a:pPr>
            <a:r>
              <a:rPr lang="en-US" sz="1700" dirty="0" err="1" smtClean="0">
                <a:latin typeface="Arial"/>
                <a:cs typeface="Arial"/>
              </a:rPr>
              <a:t>Duy</a:t>
            </a:r>
            <a:r>
              <a:rPr lang="en-US" sz="1700" dirty="0" smtClean="0">
                <a:latin typeface="Arial"/>
                <a:cs typeface="Arial"/>
              </a:rPr>
              <a:t> </a:t>
            </a:r>
            <a:r>
              <a:rPr lang="en-US" sz="1700" dirty="0" err="1" smtClean="0">
                <a:latin typeface="Arial"/>
                <a:cs typeface="Arial"/>
              </a:rPr>
              <a:t>trì</a:t>
            </a:r>
            <a:r>
              <a:rPr lang="en-US" sz="1700" dirty="0" smtClean="0">
                <a:latin typeface="Arial"/>
                <a:cs typeface="Arial"/>
              </a:rPr>
              <a:t> </a:t>
            </a:r>
            <a:r>
              <a:rPr lang="en-US" sz="1700" dirty="0" err="1" smtClean="0">
                <a:latin typeface="Arial"/>
                <a:cs typeface="Arial"/>
              </a:rPr>
              <a:t>sự</a:t>
            </a:r>
            <a:r>
              <a:rPr lang="en-US" sz="1700" dirty="0" smtClean="0">
                <a:latin typeface="Arial"/>
                <a:cs typeface="Arial"/>
              </a:rPr>
              <a:t> </a:t>
            </a:r>
            <a:r>
              <a:rPr lang="en-US" sz="1700" dirty="0" err="1" smtClean="0">
                <a:latin typeface="Arial"/>
                <a:cs typeface="Arial"/>
              </a:rPr>
              <a:t>cân</a:t>
            </a:r>
            <a:r>
              <a:rPr lang="en-US" sz="1700" dirty="0" smtClean="0">
                <a:latin typeface="Arial"/>
                <a:cs typeface="Arial"/>
              </a:rPr>
              <a:t> </a:t>
            </a:r>
            <a:r>
              <a:rPr lang="en-US" sz="1700" dirty="0" err="1" smtClean="0">
                <a:latin typeface="Arial"/>
                <a:cs typeface="Arial"/>
              </a:rPr>
              <a:t>bằng</a:t>
            </a:r>
            <a:r>
              <a:rPr lang="en-US" sz="1700" dirty="0" smtClean="0">
                <a:latin typeface="Arial"/>
                <a:cs typeface="Arial"/>
              </a:rPr>
              <a:t> </a:t>
            </a:r>
            <a:r>
              <a:rPr lang="en-US" sz="1700" dirty="0" err="1" smtClean="0">
                <a:latin typeface="Arial"/>
                <a:cs typeface="Arial"/>
              </a:rPr>
              <a:t>độ</a:t>
            </a:r>
            <a:r>
              <a:rPr lang="en-US" sz="1700" dirty="0" smtClean="0">
                <a:latin typeface="Arial"/>
                <a:cs typeface="Arial"/>
              </a:rPr>
              <a:t> </a:t>
            </a:r>
            <a:r>
              <a:rPr lang="en-US" sz="1700" dirty="0" err="1" smtClean="0">
                <a:latin typeface="Arial"/>
                <a:cs typeface="Arial"/>
              </a:rPr>
              <a:t>ẩm</a:t>
            </a:r>
            <a:r>
              <a:rPr lang="en-US" sz="1700" dirty="0" smtClean="0">
                <a:latin typeface="Arial"/>
                <a:cs typeface="Arial"/>
              </a:rPr>
              <a:t> </a:t>
            </a:r>
            <a:r>
              <a:rPr lang="en-US" sz="1700" dirty="0" err="1" smtClean="0">
                <a:latin typeface="Arial"/>
                <a:cs typeface="Arial"/>
              </a:rPr>
              <a:t>trong</a:t>
            </a:r>
            <a:r>
              <a:rPr lang="en-US" sz="1700" dirty="0" smtClean="0">
                <a:latin typeface="Arial"/>
                <a:cs typeface="Arial"/>
              </a:rPr>
              <a:t> </a:t>
            </a:r>
            <a:r>
              <a:rPr lang="en-US" sz="1700" dirty="0" err="1" smtClean="0">
                <a:latin typeface="Arial"/>
                <a:cs typeface="Arial"/>
              </a:rPr>
              <a:t>da</a:t>
            </a:r>
            <a:r>
              <a:rPr lang="en-US" sz="1700" dirty="0" smtClean="0">
                <a:latin typeface="Arial"/>
                <a:cs typeface="Arial"/>
              </a:rPr>
              <a:t> </a:t>
            </a:r>
          </a:p>
          <a:p>
            <a:pPr marL="285750" marR="5080" indent="-285750">
              <a:lnSpc>
                <a:spcPct val="150000"/>
              </a:lnSpc>
              <a:buFont typeface="Arial"/>
              <a:buChar char="•"/>
            </a:pPr>
            <a:r>
              <a:rPr lang="en-US" sz="1700" dirty="0" err="1" smtClean="0">
                <a:latin typeface="Arial"/>
                <a:cs typeface="Arial"/>
              </a:rPr>
              <a:t>Lấp</a:t>
            </a:r>
            <a:r>
              <a:rPr lang="en-US" sz="1700" dirty="0" smtClean="0">
                <a:latin typeface="Arial"/>
                <a:cs typeface="Arial"/>
              </a:rPr>
              <a:t> </a:t>
            </a:r>
            <a:r>
              <a:rPr lang="en-US" sz="1700" dirty="0" err="1" smtClean="0">
                <a:latin typeface="Arial"/>
                <a:cs typeface="Arial"/>
              </a:rPr>
              <a:t>đầy</a:t>
            </a:r>
            <a:r>
              <a:rPr lang="en-US" sz="1700" dirty="0" smtClean="0">
                <a:latin typeface="Arial"/>
                <a:cs typeface="Arial"/>
              </a:rPr>
              <a:t> </a:t>
            </a:r>
            <a:r>
              <a:rPr lang="en-US" sz="1700" dirty="0" err="1" smtClean="0">
                <a:latin typeface="Arial"/>
                <a:cs typeface="Arial"/>
              </a:rPr>
              <a:t>các</a:t>
            </a:r>
            <a:r>
              <a:rPr lang="en-US" sz="1700" dirty="0" smtClean="0">
                <a:latin typeface="Arial"/>
                <a:cs typeface="Arial"/>
              </a:rPr>
              <a:t> </a:t>
            </a:r>
            <a:r>
              <a:rPr lang="en-US" sz="1700" dirty="0" err="1" smtClean="0">
                <a:latin typeface="Arial"/>
                <a:cs typeface="Arial"/>
              </a:rPr>
              <a:t>khoảng</a:t>
            </a:r>
            <a:r>
              <a:rPr lang="en-US" sz="1700" dirty="0" smtClean="0">
                <a:latin typeface="Arial"/>
                <a:cs typeface="Arial"/>
              </a:rPr>
              <a:t> </a:t>
            </a:r>
            <a:r>
              <a:rPr lang="en-US" sz="1700" dirty="0" err="1" smtClean="0">
                <a:latin typeface="Arial"/>
                <a:cs typeface="Arial"/>
              </a:rPr>
              <a:t>trống</a:t>
            </a:r>
            <a:r>
              <a:rPr lang="en-US" sz="1700" dirty="0" smtClean="0">
                <a:latin typeface="Arial"/>
                <a:cs typeface="Arial"/>
              </a:rPr>
              <a:t> </a:t>
            </a:r>
            <a:r>
              <a:rPr lang="en-US" sz="1700" dirty="0" err="1" smtClean="0">
                <a:latin typeface="Arial"/>
                <a:cs typeface="Arial"/>
              </a:rPr>
              <a:t>giữa</a:t>
            </a:r>
            <a:r>
              <a:rPr lang="en-US" sz="1700" dirty="0" smtClean="0">
                <a:latin typeface="Arial"/>
                <a:cs typeface="Arial"/>
              </a:rPr>
              <a:t> </a:t>
            </a:r>
            <a:r>
              <a:rPr lang="en-US" sz="1700" dirty="0" err="1" smtClean="0">
                <a:latin typeface="Arial"/>
                <a:cs typeface="Arial"/>
              </a:rPr>
              <a:t>các</a:t>
            </a:r>
            <a:r>
              <a:rPr lang="en-US" sz="1700" dirty="0" smtClean="0">
                <a:latin typeface="Arial"/>
                <a:cs typeface="Arial"/>
              </a:rPr>
              <a:t> </a:t>
            </a:r>
            <a:r>
              <a:rPr lang="en-US" sz="1700" dirty="0" err="1" smtClean="0">
                <a:latin typeface="Arial"/>
                <a:cs typeface="Arial"/>
              </a:rPr>
              <a:t>sợi</a:t>
            </a:r>
            <a:r>
              <a:rPr lang="en-US" sz="1700" dirty="0" smtClean="0">
                <a:latin typeface="Arial"/>
                <a:cs typeface="Arial"/>
              </a:rPr>
              <a:t> collagen ở </a:t>
            </a:r>
            <a:r>
              <a:rPr lang="en-US" sz="1700" dirty="0" err="1" smtClean="0">
                <a:latin typeface="Arial"/>
                <a:cs typeface="Arial"/>
              </a:rPr>
              <a:t>lớp</a:t>
            </a:r>
            <a:r>
              <a:rPr lang="en-US" sz="1700" dirty="0" smtClean="0">
                <a:latin typeface="Arial"/>
                <a:cs typeface="Arial"/>
              </a:rPr>
              <a:t> </a:t>
            </a:r>
            <a:r>
              <a:rPr lang="en-US" sz="1700" dirty="0" err="1" smtClean="0">
                <a:latin typeface="Arial"/>
                <a:cs typeface="Arial"/>
              </a:rPr>
              <a:t>biểu</a:t>
            </a:r>
            <a:r>
              <a:rPr lang="en-US" sz="1700" dirty="0" smtClean="0">
                <a:latin typeface="Arial"/>
                <a:cs typeface="Arial"/>
              </a:rPr>
              <a:t> </a:t>
            </a:r>
            <a:r>
              <a:rPr lang="en-US" sz="1700" dirty="0" err="1" smtClean="0">
                <a:latin typeface="Arial"/>
                <a:cs typeface="Arial"/>
              </a:rPr>
              <a:t>bì</a:t>
            </a:r>
            <a:endParaRPr lang="en-US" sz="1700" dirty="0" smtClean="0">
              <a:latin typeface="Arial"/>
              <a:cs typeface="Arial"/>
            </a:endParaRPr>
          </a:p>
          <a:p>
            <a:pPr marL="285750" indent="-285750">
              <a:lnSpc>
                <a:spcPct val="150000"/>
              </a:lnSpc>
              <a:buFont typeface="Arial"/>
              <a:buChar char="•"/>
            </a:pPr>
            <a:r>
              <a:rPr lang="en-US" sz="1700" dirty="0" err="1" smtClean="0">
                <a:latin typeface="Arial"/>
                <a:cs typeface="Arial"/>
              </a:rPr>
              <a:t>Tăng</a:t>
            </a:r>
            <a:r>
              <a:rPr lang="en-US" sz="1700" dirty="0" smtClean="0">
                <a:latin typeface="Arial"/>
                <a:cs typeface="Arial"/>
              </a:rPr>
              <a:t> </a:t>
            </a:r>
            <a:r>
              <a:rPr lang="en-US" sz="1700" dirty="0" err="1" smtClean="0">
                <a:latin typeface="Arial"/>
                <a:cs typeface="Arial"/>
              </a:rPr>
              <a:t>cường</a:t>
            </a:r>
            <a:r>
              <a:rPr lang="en-US" sz="1700" dirty="0" smtClean="0">
                <a:latin typeface="Arial"/>
                <a:cs typeface="Arial"/>
              </a:rPr>
              <a:t> </a:t>
            </a:r>
            <a:r>
              <a:rPr lang="en-US" sz="1700" dirty="0" err="1" smtClean="0">
                <a:latin typeface="Arial"/>
                <a:cs typeface="Arial"/>
              </a:rPr>
              <a:t>khả</a:t>
            </a:r>
            <a:r>
              <a:rPr lang="en-US" sz="1700" dirty="0" smtClean="0">
                <a:latin typeface="Arial"/>
                <a:cs typeface="Arial"/>
              </a:rPr>
              <a:t> </a:t>
            </a:r>
            <a:r>
              <a:rPr lang="en-US" sz="1700" dirty="0" err="1" smtClean="0">
                <a:latin typeface="Arial"/>
                <a:cs typeface="Arial"/>
              </a:rPr>
              <a:t>năng</a:t>
            </a:r>
            <a:r>
              <a:rPr lang="en-US" sz="1700" dirty="0" smtClean="0">
                <a:latin typeface="Arial"/>
                <a:cs typeface="Arial"/>
              </a:rPr>
              <a:t> </a:t>
            </a:r>
            <a:r>
              <a:rPr lang="en-US" sz="1700" dirty="0" err="1" smtClean="0">
                <a:latin typeface="Arial"/>
                <a:cs typeface="Arial"/>
              </a:rPr>
              <a:t>tái</a:t>
            </a:r>
            <a:r>
              <a:rPr lang="en-US" sz="1700" dirty="0" smtClean="0">
                <a:latin typeface="Arial"/>
                <a:cs typeface="Arial"/>
              </a:rPr>
              <a:t> </a:t>
            </a:r>
            <a:r>
              <a:rPr lang="en-US" sz="1700" dirty="0" err="1" smtClean="0">
                <a:latin typeface="Arial"/>
                <a:cs typeface="Arial"/>
              </a:rPr>
              <a:t>tạo</a:t>
            </a:r>
            <a:r>
              <a:rPr lang="en-US" sz="1700" dirty="0" smtClean="0">
                <a:latin typeface="Arial"/>
                <a:cs typeface="Arial"/>
              </a:rPr>
              <a:t> </a:t>
            </a:r>
            <a:r>
              <a:rPr lang="en-US" sz="1700" dirty="0" err="1" smtClean="0">
                <a:latin typeface="Arial"/>
                <a:cs typeface="Arial"/>
              </a:rPr>
              <a:t>tế</a:t>
            </a:r>
            <a:r>
              <a:rPr lang="en-US" sz="1700" dirty="0" smtClean="0">
                <a:latin typeface="Arial"/>
                <a:cs typeface="Arial"/>
              </a:rPr>
              <a:t> </a:t>
            </a:r>
            <a:r>
              <a:rPr lang="en-US" sz="1700" dirty="0" err="1" smtClean="0">
                <a:latin typeface="Arial"/>
                <a:cs typeface="Arial"/>
              </a:rPr>
              <a:t>bào</a:t>
            </a:r>
            <a:r>
              <a:rPr lang="en-US" sz="1700" dirty="0" smtClean="0">
                <a:latin typeface="Arial"/>
                <a:cs typeface="Arial"/>
              </a:rPr>
              <a:t>, </a:t>
            </a:r>
            <a:r>
              <a:rPr lang="en-US" sz="1700" dirty="0" err="1" smtClean="0">
                <a:latin typeface="Arial"/>
                <a:cs typeface="Arial"/>
              </a:rPr>
              <a:t>di</a:t>
            </a:r>
            <a:r>
              <a:rPr lang="en-US" sz="1700" dirty="0" smtClean="0">
                <a:latin typeface="Arial"/>
                <a:cs typeface="Arial"/>
              </a:rPr>
              <a:t> </a:t>
            </a:r>
            <a:r>
              <a:rPr lang="en-US" sz="1700" dirty="0" err="1" smtClean="0">
                <a:latin typeface="Arial"/>
                <a:cs typeface="Arial"/>
              </a:rPr>
              <a:t>chuyển</a:t>
            </a:r>
            <a:r>
              <a:rPr lang="en-US" sz="1700" dirty="0" smtClean="0">
                <a:latin typeface="Arial"/>
                <a:cs typeface="Arial"/>
              </a:rPr>
              <a:t> </a:t>
            </a:r>
            <a:r>
              <a:rPr lang="en-US" sz="1700" dirty="0" err="1" smtClean="0">
                <a:latin typeface="Arial"/>
                <a:cs typeface="Arial"/>
              </a:rPr>
              <a:t>và</a:t>
            </a:r>
            <a:r>
              <a:rPr lang="en-US" sz="1700" dirty="0" smtClean="0">
                <a:latin typeface="Arial"/>
                <a:cs typeface="Arial"/>
              </a:rPr>
              <a:t> </a:t>
            </a:r>
            <a:r>
              <a:rPr lang="en-US" sz="1700" dirty="0" err="1" smtClean="0">
                <a:latin typeface="Arial"/>
                <a:cs typeface="Arial"/>
              </a:rPr>
              <a:t>sản</a:t>
            </a:r>
            <a:r>
              <a:rPr lang="en-US" sz="1700" dirty="0" smtClean="0">
                <a:latin typeface="Arial"/>
                <a:cs typeface="Arial"/>
              </a:rPr>
              <a:t> </a:t>
            </a:r>
            <a:r>
              <a:rPr lang="en-US" sz="1700" dirty="0" err="1" smtClean="0">
                <a:latin typeface="Arial"/>
                <a:cs typeface="Arial"/>
              </a:rPr>
              <a:t>sinh</a:t>
            </a:r>
            <a:r>
              <a:rPr lang="en-US" sz="1700" dirty="0" smtClean="0">
                <a:latin typeface="Arial"/>
                <a:cs typeface="Arial"/>
              </a:rPr>
              <a:t> </a:t>
            </a:r>
            <a:r>
              <a:rPr lang="en-US" sz="1700" dirty="0" err="1" smtClean="0">
                <a:latin typeface="Arial"/>
                <a:cs typeface="Arial"/>
              </a:rPr>
              <a:t>tế</a:t>
            </a:r>
            <a:r>
              <a:rPr lang="en-US" sz="1700" dirty="0" smtClean="0">
                <a:latin typeface="Arial"/>
                <a:cs typeface="Arial"/>
              </a:rPr>
              <a:t> </a:t>
            </a:r>
            <a:r>
              <a:rPr lang="en-US" sz="1700" dirty="0" err="1" smtClean="0">
                <a:latin typeface="Arial"/>
                <a:cs typeface="Arial"/>
              </a:rPr>
              <a:t>bào</a:t>
            </a:r>
            <a:endParaRPr lang="en-US" sz="1700" dirty="0" smtClean="0">
              <a:latin typeface="Arial"/>
              <a:cs typeface="Arial"/>
            </a:endParaRPr>
          </a:p>
          <a:p>
            <a:pPr>
              <a:lnSpc>
                <a:spcPct val="150000"/>
              </a:lnSpc>
            </a:pPr>
            <a:r>
              <a:rPr lang="en-US" sz="1700" b="1" dirty="0" err="1" smtClean="0">
                <a:latin typeface="Arial"/>
                <a:cs typeface="Arial"/>
              </a:rPr>
              <a:t>Hiệu</a:t>
            </a:r>
            <a:r>
              <a:rPr lang="en-US" sz="1700" b="1" dirty="0" smtClean="0">
                <a:latin typeface="Arial"/>
                <a:cs typeface="Arial"/>
              </a:rPr>
              <a:t> </a:t>
            </a:r>
            <a:r>
              <a:rPr lang="en-US" sz="1700" b="1" dirty="0" err="1" smtClean="0">
                <a:latin typeface="Arial"/>
                <a:cs typeface="Arial"/>
              </a:rPr>
              <a:t>Quả</a:t>
            </a:r>
            <a:r>
              <a:rPr lang="en-US" sz="1700" b="1" dirty="0" smtClean="0">
                <a:latin typeface="Arial"/>
                <a:cs typeface="Arial"/>
              </a:rPr>
              <a:t>:</a:t>
            </a:r>
            <a:endParaRPr lang="en-US" sz="1700" b="1" dirty="0">
              <a:latin typeface="Arial"/>
              <a:cs typeface="Arial"/>
            </a:endParaRPr>
          </a:p>
          <a:p>
            <a:pPr marL="285750" indent="-285750">
              <a:lnSpc>
                <a:spcPct val="150000"/>
              </a:lnSpc>
              <a:buFont typeface="Arial"/>
              <a:buChar char="•"/>
            </a:pPr>
            <a:r>
              <a:rPr lang="en-US" sz="1700" b="1" i="1" u="sng" dirty="0" err="1" smtClean="0">
                <a:latin typeface="Arial"/>
                <a:cs typeface="Arial"/>
              </a:rPr>
              <a:t>Giảm</a:t>
            </a:r>
            <a:r>
              <a:rPr lang="en-US" sz="1700" b="1" i="1" u="sng" dirty="0" smtClean="0">
                <a:latin typeface="Arial"/>
                <a:cs typeface="Arial"/>
              </a:rPr>
              <a:t> </a:t>
            </a:r>
            <a:r>
              <a:rPr lang="en-US" sz="1700" b="1" i="1" u="sng" dirty="0" err="1" smtClean="0">
                <a:latin typeface="Arial"/>
                <a:cs typeface="Arial"/>
              </a:rPr>
              <a:t>đáng</a:t>
            </a:r>
            <a:r>
              <a:rPr lang="en-US" sz="1700" b="1" i="1" u="sng" dirty="0" smtClean="0">
                <a:latin typeface="Arial"/>
                <a:cs typeface="Arial"/>
              </a:rPr>
              <a:t> </a:t>
            </a:r>
            <a:r>
              <a:rPr lang="en-US" sz="1700" b="1" i="1" u="sng" dirty="0" err="1" smtClean="0">
                <a:latin typeface="Arial"/>
                <a:cs typeface="Arial"/>
              </a:rPr>
              <a:t>kể</a:t>
            </a:r>
            <a:r>
              <a:rPr lang="en-US" sz="1700" b="1" i="1" u="sng" dirty="0" smtClean="0">
                <a:latin typeface="Arial"/>
                <a:cs typeface="Arial"/>
              </a:rPr>
              <a:t> </a:t>
            </a:r>
            <a:r>
              <a:rPr lang="en-US" sz="1700" b="1" i="1" u="sng" dirty="0" err="1" smtClean="0">
                <a:latin typeface="Arial"/>
                <a:cs typeface="Arial"/>
              </a:rPr>
              <a:t>sự</a:t>
            </a:r>
            <a:r>
              <a:rPr lang="en-US" sz="1700" b="1" i="1" u="sng" dirty="0" smtClean="0">
                <a:latin typeface="Arial"/>
                <a:cs typeface="Arial"/>
              </a:rPr>
              <a:t> </a:t>
            </a:r>
            <a:r>
              <a:rPr lang="en-US" sz="1700" b="1" i="1" u="sng" dirty="0" err="1" smtClean="0">
                <a:latin typeface="Arial"/>
                <a:cs typeface="Arial"/>
              </a:rPr>
              <a:t>xuất</a:t>
            </a:r>
            <a:r>
              <a:rPr lang="en-US" sz="1700" b="1" i="1" u="sng" dirty="0" smtClean="0">
                <a:latin typeface="Arial"/>
                <a:cs typeface="Arial"/>
              </a:rPr>
              <a:t> </a:t>
            </a:r>
            <a:r>
              <a:rPr lang="en-US" sz="1700" b="1" i="1" u="sng" dirty="0" err="1" smtClean="0">
                <a:latin typeface="Arial"/>
                <a:cs typeface="Arial"/>
              </a:rPr>
              <a:t>hiện</a:t>
            </a:r>
            <a:r>
              <a:rPr lang="en-US" sz="1700" b="1" i="1" u="sng" dirty="0" smtClean="0">
                <a:latin typeface="Arial"/>
                <a:cs typeface="Arial"/>
              </a:rPr>
              <a:t> </a:t>
            </a:r>
            <a:r>
              <a:rPr lang="en-US" sz="1700" b="1" i="1" u="sng" dirty="0" err="1" smtClean="0">
                <a:latin typeface="Arial"/>
                <a:cs typeface="Arial"/>
              </a:rPr>
              <a:t>của</a:t>
            </a:r>
            <a:r>
              <a:rPr lang="en-US" sz="1700" b="1" i="1" u="sng" dirty="0" smtClean="0">
                <a:latin typeface="Arial"/>
                <a:cs typeface="Arial"/>
              </a:rPr>
              <a:t> </a:t>
            </a:r>
            <a:r>
              <a:rPr lang="en-US" sz="1700" b="1" i="1" u="sng" dirty="0" err="1" smtClean="0">
                <a:latin typeface="Arial"/>
                <a:cs typeface="Arial"/>
              </a:rPr>
              <a:t>các</a:t>
            </a:r>
            <a:r>
              <a:rPr lang="en-US" sz="1700" b="1" i="1" u="sng" dirty="0" smtClean="0">
                <a:latin typeface="Arial"/>
                <a:cs typeface="Arial"/>
              </a:rPr>
              <a:t> </a:t>
            </a:r>
            <a:r>
              <a:rPr lang="en-US" sz="1700" b="1" i="1" u="sng" dirty="0" err="1" smtClean="0">
                <a:latin typeface="Arial"/>
                <a:cs typeface="Arial"/>
              </a:rPr>
              <a:t>nếp</a:t>
            </a:r>
            <a:r>
              <a:rPr lang="en-US" sz="1700" b="1" i="1" u="sng" dirty="0" smtClean="0">
                <a:latin typeface="Arial"/>
                <a:cs typeface="Arial"/>
              </a:rPr>
              <a:t> </a:t>
            </a:r>
            <a:r>
              <a:rPr lang="en-US" sz="1700" b="1" i="1" u="sng" dirty="0" err="1" smtClean="0">
                <a:latin typeface="Arial"/>
                <a:cs typeface="Arial"/>
              </a:rPr>
              <a:t>nhăn</a:t>
            </a:r>
            <a:r>
              <a:rPr lang="en-US" sz="1700" b="1" i="1" u="sng" dirty="0" smtClean="0">
                <a:latin typeface="Arial"/>
                <a:cs typeface="Arial"/>
              </a:rPr>
              <a:t> </a:t>
            </a:r>
            <a:r>
              <a:rPr lang="en-US" sz="1700" b="1" i="1" u="sng" dirty="0" err="1" smtClean="0">
                <a:latin typeface="Arial"/>
                <a:cs typeface="Arial"/>
              </a:rPr>
              <a:t>chỉ</a:t>
            </a:r>
            <a:r>
              <a:rPr lang="en-US" sz="1700" b="1" i="1" u="sng" dirty="0" smtClean="0">
                <a:latin typeface="Arial"/>
                <a:cs typeface="Arial"/>
              </a:rPr>
              <a:t> </a:t>
            </a:r>
            <a:r>
              <a:rPr lang="en-US" sz="1700" b="1" i="1" u="sng" dirty="0" err="1" smtClean="0">
                <a:latin typeface="Arial"/>
                <a:cs typeface="Arial"/>
              </a:rPr>
              <a:t>trong</a:t>
            </a:r>
            <a:r>
              <a:rPr lang="en-US" sz="1700" b="1" i="1" u="sng" dirty="0" smtClean="0">
                <a:latin typeface="Arial"/>
                <a:cs typeface="Arial"/>
              </a:rPr>
              <a:t> 4 </a:t>
            </a:r>
            <a:r>
              <a:rPr lang="en-US" sz="1700" b="1" i="1" u="sng" dirty="0" err="1" smtClean="0">
                <a:latin typeface="Arial"/>
                <a:cs typeface="Arial"/>
              </a:rPr>
              <a:t>tuần</a:t>
            </a:r>
            <a:endParaRPr lang="en-US" sz="1700" b="1" i="1" u="sng" dirty="0" smtClean="0">
              <a:latin typeface="Arial"/>
              <a:cs typeface="Arial"/>
            </a:endParaRPr>
          </a:p>
          <a:p>
            <a:pPr marL="285750" indent="-285750">
              <a:lnSpc>
                <a:spcPct val="150000"/>
              </a:lnSpc>
              <a:buFont typeface="Arial"/>
              <a:buChar char="•"/>
            </a:pPr>
            <a:r>
              <a:rPr lang="en-US" sz="1700" dirty="0" err="1" smtClean="0">
                <a:latin typeface="Arial"/>
                <a:cs typeface="Arial"/>
              </a:rPr>
              <a:t>Da</a:t>
            </a:r>
            <a:r>
              <a:rPr lang="en-US" sz="1700" dirty="0" smtClean="0">
                <a:latin typeface="Arial"/>
                <a:cs typeface="Arial"/>
              </a:rPr>
              <a:t> </a:t>
            </a:r>
            <a:r>
              <a:rPr lang="en-US" sz="1700" dirty="0" err="1" smtClean="0">
                <a:latin typeface="Arial"/>
                <a:cs typeface="Arial"/>
              </a:rPr>
              <a:t>săn</a:t>
            </a:r>
            <a:r>
              <a:rPr lang="en-US" sz="1700" dirty="0" smtClean="0">
                <a:latin typeface="Arial"/>
                <a:cs typeface="Arial"/>
              </a:rPr>
              <a:t> </a:t>
            </a:r>
            <a:r>
              <a:rPr lang="en-US" sz="1700" dirty="0" err="1" smtClean="0">
                <a:latin typeface="Arial"/>
                <a:cs typeface="Arial"/>
              </a:rPr>
              <a:t>chắc</a:t>
            </a:r>
            <a:r>
              <a:rPr lang="en-US" sz="1700" dirty="0" smtClean="0">
                <a:latin typeface="Arial"/>
                <a:cs typeface="Arial"/>
              </a:rPr>
              <a:t> </a:t>
            </a:r>
            <a:r>
              <a:rPr lang="en-US" sz="1700" dirty="0" err="1" smtClean="0">
                <a:latin typeface="Arial"/>
                <a:cs typeface="Arial"/>
              </a:rPr>
              <a:t>và</a:t>
            </a:r>
            <a:r>
              <a:rPr lang="en-US" sz="1700" dirty="0" smtClean="0">
                <a:latin typeface="Arial"/>
                <a:cs typeface="Arial"/>
              </a:rPr>
              <a:t> </a:t>
            </a:r>
            <a:r>
              <a:rPr lang="en-US" sz="1700" dirty="0" err="1" smtClean="0">
                <a:latin typeface="Arial"/>
                <a:cs typeface="Arial"/>
              </a:rPr>
              <a:t>căng</a:t>
            </a:r>
            <a:r>
              <a:rPr lang="en-US" sz="1700" dirty="0" smtClean="0">
                <a:latin typeface="Arial"/>
                <a:cs typeface="Arial"/>
              </a:rPr>
              <a:t>  </a:t>
            </a:r>
            <a:r>
              <a:rPr lang="en-US" sz="1700" dirty="0" err="1" smtClean="0">
                <a:latin typeface="Arial"/>
                <a:cs typeface="Arial"/>
              </a:rPr>
              <a:t>mượt</a:t>
            </a:r>
            <a:r>
              <a:rPr lang="en-US" sz="1700" dirty="0" smtClean="0">
                <a:latin typeface="Arial"/>
                <a:cs typeface="Arial"/>
              </a:rPr>
              <a:t> </a:t>
            </a:r>
            <a:r>
              <a:rPr lang="en-US" sz="1700" dirty="0" err="1" smtClean="0">
                <a:latin typeface="Arial"/>
                <a:cs typeface="Arial"/>
              </a:rPr>
              <a:t>hơn</a:t>
            </a:r>
            <a:endParaRPr lang="en-US" sz="1700" dirty="0" smtClean="0">
              <a:latin typeface="Arial"/>
              <a:cs typeface="Arial"/>
            </a:endParaRPr>
          </a:p>
          <a:p>
            <a:pPr marL="285750" indent="-285750">
              <a:lnSpc>
                <a:spcPct val="150000"/>
              </a:lnSpc>
              <a:buFont typeface="Arial"/>
              <a:buChar char="•"/>
            </a:pPr>
            <a:r>
              <a:rPr lang="en-US" sz="1700" dirty="0" smtClean="0">
                <a:latin typeface="Arial"/>
                <a:cs typeface="Arial"/>
              </a:rPr>
              <a:t>Da </a:t>
            </a:r>
            <a:r>
              <a:rPr lang="en-US" sz="1700" dirty="0" err="1" smtClean="0">
                <a:latin typeface="Arial"/>
                <a:cs typeface="Arial"/>
              </a:rPr>
              <a:t>khỏe</a:t>
            </a:r>
            <a:r>
              <a:rPr lang="en-US" sz="1700" dirty="0" smtClean="0">
                <a:latin typeface="Arial"/>
                <a:cs typeface="Arial"/>
              </a:rPr>
              <a:t> </a:t>
            </a:r>
            <a:r>
              <a:rPr lang="en-US" sz="1700" dirty="0" err="1" smtClean="0">
                <a:latin typeface="Arial"/>
                <a:cs typeface="Arial"/>
              </a:rPr>
              <a:t>hơn</a:t>
            </a:r>
            <a:r>
              <a:rPr lang="en-US" sz="1700" dirty="0" smtClean="0">
                <a:latin typeface="Arial"/>
                <a:cs typeface="Arial"/>
              </a:rPr>
              <a:t> </a:t>
            </a:r>
            <a:r>
              <a:rPr lang="en-US" sz="1700" dirty="0" err="1" smtClean="0">
                <a:latin typeface="Arial"/>
                <a:cs typeface="Arial"/>
              </a:rPr>
              <a:t>trông</a:t>
            </a:r>
            <a:r>
              <a:rPr lang="en-US" sz="1700" dirty="0" smtClean="0">
                <a:latin typeface="Arial"/>
                <a:cs typeface="Arial"/>
              </a:rPr>
              <a:t> </a:t>
            </a:r>
            <a:r>
              <a:rPr lang="en-US" sz="1700" dirty="0" err="1" smtClean="0">
                <a:latin typeface="Arial"/>
                <a:cs typeface="Arial"/>
              </a:rPr>
              <a:t>thấy</a:t>
            </a:r>
            <a:endParaRPr lang="en-US" sz="1700" dirty="0" smtClean="0">
              <a:latin typeface="Arial"/>
              <a:cs typeface="Arial"/>
            </a:endParaRPr>
          </a:p>
          <a:p>
            <a:pPr>
              <a:lnSpc>
                <a:spcPct val="150000"/>
              </a:lnSpc>
            </a:pPr>
            <a:r>
              <a:rPr lang="en-US" sz="1700" dirty="0" smtClean="0">
                <a:latin typeface="Arial"/>
                <a:cs typeface="Arial"/>
              </a:rPr>
              <a:t> </a:t>
            </a:r>
            <a:endParaRPr lang="en-US" sz="1700" dirty="0">
              <a:latin typeface="Arial"/>
              <a:cs typeface="Arial"/>
            </a:endParaRPr>
          </a:p>
        </p:txBody>
      </p:sp>
      <p:sp>
        <p:nvSpPr>
          <p:cNvPr id="8" name="object 4"/>
          <p:cNvSpPr/>
          <p:nvPr/>
        </p:nvSpPr>
        <p:spPr>
          <a:xfrm>
            <a:off x="0" y="6267958"/>
            <a:ext cx="12582055" cy="485267"/>
          </a:xfrm>
          <a:prstGeom prst="rect">
            <a:avLst/>
          </a:prstGeom>
          <a:blipFill>
            <a:blip r:embed="rId4" cstate="print"/>
            <a:stretch>
              <a:fillRect/>
            </a:stretch>
          </a:blipFill>
        </p:spPr>
        <p:txBody>
          <a:bodyPr wrap="square" lIns="0" tIns="0" rIns="0" bIns="0" rtlCol="0"/>
          <a:lstStyle/>
          <a:p>
            <a:endParaRPr/>
          </a:p>
        </p:txBody>
      </p:sp>
      <p:sp>
        <p:nvSpPr>
          <p:cNvPr id="9" name="Rectangle 8"/>
          <p:cNvSpPr/>
          <p:nvPr/>
        </p:nvSpPr>
        <p:spPr>
          <a:xfrm>
            <a:off x="3397250" y="5838825"/>
            <a:ext cx="5711820" cy="369332"/>
          </a:xfrm>
          <a:prstGeom prst="rect">
            <a:avLst/>
          </a:prstGeom>
        </p:spPr>
        <p:txBody>
          <a:bodyPr wrap="none">
            <a:spAutoFit/>
          </a:bodyPr>
          <a:lstStyle/>
          <a:p>
            <a:r>
              <a:rPr lang="en-US" b="1" i="1" dirty="0" smtClean="0">
                <a:latin typeface="Times New Roman" pitchFamily="18" charset="0"/>
                <a:cs typeface="Times New Roman" pitchFamily="18" charset="0"/>
              </a:rPr>
              <a:t>Absolute Perfect, </a:t>
            </a:r>
            <a:r>
              <a:rPr lang="en-US" b="1" i="1" dirty="0" err="1" smtClean="0">
                <a:latin typeface="Times New Roman" pitchFamily="18" charset="0"/>
                <a:cs typeface="Times New Roman" pitchFamily="18" charset="0"/>
              </a:rPr>
              <a:t>Vino</a:t>
            </a:r>
            <a:r>
              <a:rPr lang="en-US" b="1" i="1" dirty="0" smtClean="0">
                <a:latin typeface="Times New Roman" pitchFamily="18" charset="0"/>
                <a:cs typeface="Times New Roman" pitchFamily="18" charset="0"/>
              </a:rPr>
              <a:t> Sheen Fusion, </a:t>
            </a:r>
            <a:r>
              <a:rPr lang="en-US" b="1" i="1" dirty="0" err="1" smtClean="0">
                <a:latin typeface="Times New Roman" pitchFamily="18" charset="0"/>
                <a:cs typeface="Times New Roman" pitchFamily="18" charset="0"/>
              </a:rPr>
              <a:t>Vino</a:t>
            </a:r>
            <a:r>
              <a:rPr lang="en-US" b="1" i="1" dirty="0" smtClean="0">
                <a:latin typeface="Times New Roman" pitchFamily="18" charset="0"/>
                <a:cs typeface="Times New Roman" pitchFamily="18" charset="0"/>
              </a:rPr>
              <a:t> Sheen Serum</a:t>
            </a:r>
            <a:endParaRPr lang="en-US" b="1" i="1" dirty="0">
              <a:latin typeface="Times New Roman" pitchFamily="18" charset="0"/>
              <a:cs typeface="Times New Roman" pitchFamily="18" charset="0"/>
            </a:endParaRP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Kết quả hình ảnh cho bác sĩ da liễu christina zehav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30" name="AutoShape 6" descr="Kết quả hình ảnh cho christina zehavi cosmetic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32" name="AutoShape 8" descr="Kết quả hình ảnh cho christina zehavi cosmetic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1" name="object 4"/>
          <p:cNvSpPr/>
          <p:nvPr/>
        </p:nvSpPr>
        <p:spPr>
          <a:xfrm>
            <a:off x="0" y="6245707"/>
            <a:ext cx="12582055" cy="485267"/>
          </a:xfrm>
          <a:prstGeom prst="rect">
            <a:avLst/>
          </a:prstGeom>
          <a:blipFill>
            <a:blip r:embed="rId2" cstate="print"/>
            <a:stretch>
              <a:fillRect/>
            </a:stretch>
          </a:blipFill>
        </p:spPr>
        <p:txBody>
          <a:bodyPr wrap="square" lIns="0" tIns="0" rIns="0" bIns="0" rtlCol="0"/>
          <a:lstStyle/>
          <a:p>
            <a:endParaRPr/>
          </a:p>
        </p:txBody>
      </p:sp>
      <p:pic>
        <p:nvPicPr>
          <p:cNvPr id="45064" name="Picture 8" descr="Kết quả hình ảnh cho christina zehavi cosmetics"/>
          <p:cNvPicPr>
            <a:picLocks noChangeAspect="1" noChangeArrowheads="1"/>
          </p:cNvPicPr>
          <p:nvPr/>
        </p:nvPicPr>
        <p:blipFill>
          <a:blip r:embed="rId3"/>
          <a:srcRect/>
          <a:stretch>
            <a:fillRect/>
          </a:stretch>
        </p:blipFill>
        <p:spPr bwMode="auto">
          <a:xfrm>
            <a:off x="269040" y="1419225"/>
            <a:ext cx="4612106" cy="4381500"/>
          </a:xfrm>
          <a:prstGeom prst="rect">
            <a:avLst/>
          </a:prstGeom>
          <a:noFill/>
        </p:spPr>
      </p:pic>
      <p:sp>
        <p:nvSpPr>
          <p:cNvPr id="14" name="TextBox 13"/>
          <p:cNvSpPr txBox="1"/>
          <p:nvPr/>
        </p:nvSpPr>
        <p:spPr>
          <a:xfrm>
            <a:off x="6589720" y="560427"/>
            <a:ext cx="3698448" cy="600164"/>
          </a:xfrm>
          <a:prstGeom prst="rect">
            <a:avLst/>
          </a:prstGeom>
          <a:noFill/>
        </p:spPr>
        <p:txBody>
          <a:bodyPr wrap="none" rtlCol="0">
            <a:spAutoFit/>
          </a:bodyPr>
          <a:lstStyle/>
          <a:p>
            <a:r>
              <a:rPr lang="en-US" sz="3300" b="1" i="1" dirty="0" smtClean="0">
                <a:solidFill>
                  <a:srgbClr val="990000"/>
                </a:solidFill>
                <a:latin typeface="Times New Roman" pitchFamily="18" charset="0"/>
                <a:cs typeface="Times New Roman" pitchFamily="18" charset="0"/>
              </a:rPr>
              <a:t>Christina Cosmetics</a:t>
            </a:r>
            <a:endParaRPr lang="en-US" sz="3300" b="1" i="1" dirty="0">
              <a:solidFill>
                <a:srgbClr val="990000"/>
              </a:solidFill>
              <a:latin typeface="Times New Roman" pitchFamily="18" charset="0"/>
              <a:cs typeface="Times New Roman" pitchFamily="18" charset="0"/>
            </a:endParaRPr>
          </a:p>
        </p:txBody>
      </p:sp>
      <p:sp>
        <p:nvSpPr>
          <p:cNvPr id="15" name="TextBox 14"/>
          <p:cNvSpPr txBox="1"/>
          <p:nvPr/>
        </p:nvSpPr>
        <p:spPr>
          <a:xfrm>
            <a:off x="5226050" y="1724025"/>
            <a:ext cx="6248400" cy="4524316"/>
          </a:xfrm>
          <a:prstGeom prst="rect">
            <a:avLst/>
          </a:prstGeom>
          <a:noFill/>
        </p:spPr>
        <p:txBody>
          <a:bodyPr wrap="square" rtlCol="0">
            <a:spAutoFit/>
          </a:bodyPr>
          <a:lstStyle/>
          <a:p>
            <a:pPr algn="just"/>
            <a:r>
              <a:rPr lang="en-US" i="1" dirty="0" err="1" smtClean="0">
                <a:cs typeface="Times New Roman" pitchFamily="18" charset="0"/>
              </a:rPr>
              <a:t>Thành</a:t>
            </a:r>
            <a:r>
              <a:rPr lang="en-US" i="1" dirty="0" smtClean="0">
                <a:cs typeface="Times New Roman" pitchFamily="18" charset="0"/>
              </a:rPr>
              <a:t> </a:t>
            </a:r>
            <a:r>
              <a:rPr lang="en-US" i="1" dirty="0" err="1" smtClean="0">
                <a:cs typeface="Times New Roman" pitchFamily="18" charset="0"/>
              </a:rPr>
              <a:t>lập</a:t>
            </a:r>
            <a:r>
              <a:rPr lang="en-US" i="1" dirty="0" smtClean="0">
                <a:cs typeface="Times New Roman" pitchFamily="18" charset="0"/>
              </a:rPr>
              <a:t> </a:t>
            </a:r>
            <a:r>
              <a:rPr lang="en-US" i="1" dirty="0" err="1" smtClean="0">
                <a:cs typeface="Times New Roman" pitchFamily="18" charset="0"/>
              </a:rPr>
              <a:t>năm</a:t>
            </a:r>
            <a:r>
              <a:rPr lang="en-US" i="1" dirty="0" smtClean="0">
                <a:cs typeface="Times New Roman" pitchFamily="18" charset="0"/>
              </a:rPr>
              <a:t> 1982 </a:t>
            </a:r>
            <a:r>
              <a:rPr lang="en-US" i="1" dirty="0" err="1" smtClean="0">
                <a:cs typeface="Times New Roman" pitchFamily="18" charset="0"/>
              </a:rPr>
              <a:t>tại</a:t>
            </a:r>
            <a:r>
              <a:rPr lang="en-US" i="1" dirty="0" smtClean="0">
                <a:cs typeface="Times New Roman" pitchFamily="18" charset="0"/>
              </a:rPr>
              <a:t> Israel </a:t>
            </a:r>
            <a:r>
              <a:rPr lang="vi-VN" i="1" dirty="0" smtClean="0">
                <a:cs typeface="Times New Roman" pitchFamily="18" charset="0"/>
              </a:rPr>
              <a:t>cung cấp các giải pháp chăm sóc da toàn diện</a:t>
            </a:r>
            <a:r>
              <a:rPr lang="en-US" i="1" dirty="0" smtClean="0">
                <a:cs typeface="Times New Roman" pitchFamily="18" charset="0"/>
              </a:rPr>
              <a:t>:</a:t>
            </a:r>
          </a:p>
          <a:p>
            <a:pPr algn="just"/>
            <a:endParaRPr lang="en-US" i="1" dirty="0" smtClean="0">
              <a:cs typeface="Times New Roman" pitchFamily="18" charset="0"/>
            </a:endParaRPr>
          </a:p>
          <a:p>
            <a:pPr algn="just">
              <a:buFont typeface="Wingdings" pitchFamily="2" charset="2"/>
              <a:buChar char="§"/>
            </a:pPr>
            <a:r>
              <a:rPr lang="en-US" i="1" dirty="0" smtClean="0">
                <a:cs typeface="Times New Roman" pitchFamily="18" charset="0"/>
              </a:rPr>
              <a:t>K</a:t>
            </a:r>
            <a:r>
              <a:rPr lang="vi-VN" i="1" dirty="0" smtClean="0">
                <a:cs typeface="Times New Roman" pitchFamily="18" charset="0"/>
              </a:rPr>
              <a:t>ết hợp hài hòa giữa sản phẩm chuyên nghiệp dùng tại salon và sản phẩm dùng tại nhà</a:t>
            </a:r>
            <a:endParaRPr lang="en-US" i="1" dirty="0" smtClean="0">
              <a:cs typeface="Times New Roman" pitchFamily="18" charset="0"/>
            </a:endParaRPr>
          </a:p>
          <a:p>
            <a:pPr algn="just"/>
            <a:endParaRPr lang="vi-VN" i="1" dirty="0" smtClean="0">
              <a:cs typeface="Times New Roman" pitchFamily="18" charset="0"/>
            </a:endParaRPr>
          </a:p>
          <a:p>
            <a:pPr algn="just">
              <a:buFont typeface="Wingdings" pitchFamily="2" charset="2"/>
              <a:buChar char="§"/>
            </a:pPr>
            <a:r>
              <a:rPr lang="vi-VN" i="1" dirty="0" smtClean="0">
                <a:cs typeface="Times New Roman" pitchFamily="18" charset="0"/>
              </a:rPr>
              <a:t>Hiệu quả đem lại lớn hơn nhiều so với sử dụng nhiều sản phẩm riêng lẻ</a:t>
            </a:r>
            <a:endParaRPr lang="en-US" i="1" dirty="0" smtClean="0">
              <a:cs typeface="Times New Roman" pitchFamily="18" charset="0"/>
            </a:endParaRPr>
          </a:p>
          <a:p>
            <a:pPr algn="just"/>
            <a:endParaRPr lang="vi-VN" i="1" dirty="0" smtClean="0">
              <a:cs typeface="Times New Roman" pitchFamily="18" charset="0"/>
            </a:endParaRPr>
          </a:p>
          <a:p>
            <a:pPr algn="just">
              <a:buFont typeface="Wingdings" pitchFamily="2" charset="2"/>
              <a:buChar char="§"/>
            </a:pPr>
            <a:r>
              <a:rPr lang="vi-VN" i="1" dirty="0" smtClean="0">
                <a:cs typeface="Times New Roman" pitchFamily="18" charset="0"/>
              </a:rPr>
              <a:t>Sử dụng những hoạt chất cải tiến hiệu quả và mạnh mẽ</a:t>
            </a:r>
            <a:endParaRPr lang="en-US" i="1" dirty="0" smtClean="0">
              <a:cs typeface="Times New Roman" pitchFamily="18" charset="0"/>
            </a:endParaRPr>
          </a:p>
          <a:p>
            <a:pPr algn="just"/>
            <a:endParaRPr lang="vi-VN" i="1" dirty="0" smtClean="0">
              <a:cs typeface="Times New Roman" pitchFamily="18" charset="0"/>
            </a:endParaRPr>
          </a:p>
          <a:p>
            <a:pPr algn="just">
              <a:buFont typeface="Wingdings" pitchFamily="2" charset="2"/>
              <a:buChar char="§"/>
            </a:pPr>
            <a:r>
              <a:rPr lang="vi-VN" i="1" dirty="0" smtClean="0">
                <a:cs typeface="Times New Roman" pitchFamily="18" charset="0"/>
              </a:rPr>
              <a:t>Giải quyết đồng thời những triệu chứng sinh học tiềm ẩn và những nhân tố gây hại từ môi trường bên ngoài</a:t>
            </a:r>
          </a:p>
          <a:p>
            <a:pPr algn="just"/>
            <a:endParaRPr lang="en-US" i="1" dirty="0" smtClean="0">
              <a:cs typeface="Times New Roman" pitchFamily="18" charset="0"/>
            </a:endParaRPr>
          </a:p>
          <a:p>
            <a:pPr algn="just"/>
            <a:endParaRPr lang="en-US" i="1" dirty="0" smtClean="0">
              <a:cs typeface="Times New Roman" pitchFamily="18" charset="0"/>
            </a:endParaRPr>
          </a:p>
          <a:p>
            <a:pPr algn="just"/>
            <a:endParaRPr lang="en-US" i="1" dirty="0">
              <a:cs typeface="Times New Roman" pitchFamily="18" charset="0"/>
            </a:endParaRPr>
          </a:p>
        </p:txBody>
      </p:sp>
      <p:sp>
        <p:nvSpPr>
          <p:cNvPr id="9" name="object 6"/>
          <p:cNvSpPr/>
          <p:nvPr/>
        </p:nvSpPr>
        <p:spPr>
          <a:xfrm>
            <a:off x="196850" y="123825"/>
            <a:ext cx="2590800" cy="762000"/>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4250" y="733425"/>
            <a:ext cx="9585401" cy="938718"/>
          </a:xfrm>
        </p:spPr>
        <p:txBody>
          <a:bodyPr/>
          <a:lstStyle/>
          <a:p>
            <a:pPr algn="ctr"/>
            <a:r>
              <a:rPr lang="en-US" sz="3200" b="1" dirty="0" smtClean="0">
                <a:solidFill>
                  <a:srgbClr val="800000"/>
                </a:solidFill>
              </a:rPr>
              <a:t>THÀNH PHẦN LÀM SĂN CHẮC VÀ SE KHÍT</a:t>
            </a:r>
            <a:br>
              <a:rPr lang="en-US" sz="3200" b="1" dirty="0" smtClean="0">
                <a:solidFill>
                  <a:srgbClr val="800000"/>
                </a:solidFill>
              </a:rPr>
            </a:br>
            <a:endParaRPr lang="en-US" dirty="0"/>
          </a:p>
        </p:txBody>
      </p:sp>
      <p:sp>
        <p:nvSpPr>
          <p:cNvPr id="3" name="Text Placeholder 2"/>
          <p:cNvSpPr>
            <a:spLocks noGrp="1"/>
          </p:cNvSpPr>
          <p:nvPr>
            <p:ph type="body" idx="1"/>
          </p:nvPr>
        </p:nvSpPr>
        <p:spPr>
          <a:xfrm>
            <a:off x="1187449" y="1804149"/>
            <a:ext cx="10134601" cy="4044185"/>
          </a:xfrm>
        </p:spPr>
        <p:txBody>
          <a:bodyPr/>
          <a:lstStyle/>
          <a:p>
            <a:pPr marL="342900" indent="-342900">
              <a:lnSpc>
                <a:spcPct val="140000"/>
              </a:lnSpc>
              <a:buFontTx/>
              <a:buChar char="-"/>
            </a:pPr>
            <a:r>
              <a:rPr lang="en-US" sz="1800" b="1" dirty="0" err="1" smtClean="0">
                <a:solidFill>
                  <a:srgbClr val="000000"/>
                </a:solidFill>
              </a:rPr>
              <a:t>Tanins</a:t>
            </a:r>
            <a:r>
              <a:rPr lang="en-US" sz="1800" dirty="0">
                <a:solidFill>
                  <a:srgbClr val="000000"/>
                </a:solidFill>
              </a:rPr>
              <a:t>:</a:t>
            </a:r>
            <a:r>
              <a:rPr lang="en-US" sz="1800" dirty="0" smtClean="0">
                <a:solidFill>
                  <a:srgbClr val="000000"/>
                </a:solidFill>
              </a:rPr>
              <a:t> </a:t>
            </a:r>
            <a:r>
              <a:rPr lang="en-US" sz="1800" dirty="0" err="1" smtClean="0">
                <a:solidFill>
                  <a:srgbClr val="000000"/>
                </a:solidFill>
              </a:rPr>
              <a:t>là</a:t>
            </a:r>
            <a:r>
              <a:rPr lang="en-US" sz="1800" dirty="0" smtClean="0">
                <a:solidFill>
                  <a:srgbClr val="000000"/>
                </a:solidFill>
              </a:rPr>
              <a:t> </a:t>
            </a:r>
            <a:r>
              <a:rPr lang="en-US" sz="1800" dirty="0" err="1" smtClean="0">
                <a:solidFill>
                  <a:srgbClr val="000000"/>
                </a:solidFill>
              </a:rPr>
              <a:t>một</a:t>
            </a:r>
            <a:r>
              <a:rPr lang="en-US" sz="1800" dirty="0" smtClean="0">
                <a:solidFill>
                  <a:srgbClr val="000000"/>
                </a:solidFill>
              </a:rPr>
              <a:t> </a:t>
            </a:r>
            <a:r>
              <a:rPr lang="en-US" sz="1800" dirty="0" err="1" smtClean="0">
                <a:solidFill>
                  <a:srgbClr val="000000"/>
                </a:solidFill>
              </a:rPr>
              <a:t>hợp</a:t>
            </a:r>
            <a:r>
              <a:rPr lang="en-US" sz="1800" dirty="0" smtClean="0">
                <a:solidFill>
                  <a:srgbClr val="000000"/>
                </a:solidFill>
              </a:rPr>
              <a:t> </a:t>
            </a:r>
            <a:r>
              <a:rPr lang="en-US" sz="1800" dirty="0" err="1" smtClean="0">
                <a:solidFill>
                  <a:srgbClr val="000000"/>
                </a:solidFill>
              </a:rPr>
              <a:t>chất</a:t>
            </a:r>
            <a:r>
              <a:rPr lang="en-US" sz="1800" dirty="0" smtClean="0">
                <a:solidFill>
                  <a:srgbClr val="000000"/>
                </a:solidFill>
              </a:rPr>
              <a:t> polyphenol </a:t>
            </a:r>
            <a:r>
              <a:rPr lang="en-US" sz="1800" dirty="0" err="1" smtClean="0">
                <a:solidFill>
                  <a:srgbClr val="000000"/>
                </a:solidFill>
              </a:rPr>
              <a:t>trong</a:t>
            </a:r>
            <a:r>
              <a:rPr lang="en-US" sz="1800" dirty="0" smtClean="0">
                <a:solidFill>
                  <a:srgbClr val="000000"/>
                </a:solidFill>
              </a:rPr>
              <a:t> </a:t>
            </a:r>
            <a:r>
              <a:rPr lang="en-US" sz="1800" dirty="0" err="1" smtClean="0">
                <a:solidFill>
                  <a:srgbClr val="000000"/>
                </a:solidFill>
              </a:rPr>
              <a:t>thực</a:t>
            </a:r>
            <a:r>
              <a:rPr lang="en-US" sz="1800" dirty="0" smtClean="0">
                <a:solidFill>
                  <a:srgbClr val="000000"/>
                </a:solidFill>
              </a:rPr>
              <a:t> </a:t>
            </a:r>
            <a:r>
              <a:rPr lang="en-US" sz="1800" dirty="0" err="1" smtClean="0">
                <a:solidFill>
                  <a:srgbClr val="000000"/>
                </a:solidFill>
              </a:rPr>
              <a:t>vật</a:t>
            </a:r>
            <a:r>
              <a:rPr lang="en-US" sz="1800" dirty="0" smtClean="0">
                <a:solidFill>
                  <a:srgbClr val="000000"/>
                </a:solidFill>
              </a:rPr>
              <a:t> </a:t>
            </a:r>
            <a:r>
              <a:rPr lang="en-US" sz="1800" dirty="0" err="1" smtClean="0">
                <a:solidFill>
                  <a:srgbClr val="000000"/>
                </a:solidFill>
              </a:rPr>
              <a:t>có</a:t>
            </a:r>
            <a:r>
              <a:rPr lang="en-US" sz="1800" dirty="0" smtClean="0">
                <a:solidFill>
                  <a:srgbClr val="000000"/>
                </a:solidFill>
              </a:rPr>
              <a:t> </a:t>
            </a:r>
            <a:r>
              <a:rPr lang="en-US" sz="1800" dirty="0" err="1" smtClean="0">
                <a:solidFill>
                  <a:srgbClr val="000000"/>
                </a:solidFill>
              </a:rPr>
              <a:t>khả</a:t>
            </a:r>
            <a:r>
              <a:rPr lang="en-US" sz="1800" dirty="0" smtClean="0">
                <a:solidFill>
                  <a:srgbClr val="000000"/>
                </a:solidFill>
              </a:rPr>
              <a:t> </a:t>
            </a:r>
            <a:r>
              <a:rPr lang="en-US" sz="1800" dirty="0" err="1" smtClean="0">
                <a:solidFill>
                  <a:srgbClr val="000000"/>
                </a:solidFill>
              </a:rPr>
              <a:t>năng</a:t>
            </a:r>
            <a:r>
              <a:rPr lang="en-US" sz="1800" dirty="0" smtClean="0">
                <a:solidFill>
                  <a:srgbClr val="000000"/>
                </a:solidFill>
              </a:rPr>
              <a:t> </a:t>
            </a:r>
            <a:r>
              <a:rPr lang="en-US" sz="1800" dirty="0" err="1" smtClean="0">
                <a:solidFill>
                  <a:srgbClr val="000000"/>
                </a:solidFill>
              </a:rPr>
              <a:t>tạo</a:t>
            </a:r>
            <a:r>
              <a:rPr lang="en-US" sz="1800" dirty="0" smtClean="0">
                <a:solidFill>
                  <a:srgbClr val="000000"/>
                </a:solidFill>
              </a:rPr>
              <a:t> </a:t>
            </a:r>
            <a:r>
              <a:rPr lang="en-US" sz="1800" dirty="0" err="1" smtClean="0">
                <a:solidFill>
                  <a:srgbClr val="000000"/>
                </a:solidFill>
              </a:rPr>
              <a:t>liên</a:t>
            </a:r>
            <a:r>
              <a:rPr lang="en-US" sz="1800" dirty="0" smtClean="0">
                <a:solidFill>
                  <a:srgbClr val="000000"/>
                </a:solidFill>
              </a:rPr>
              <a:t> </a:t>
            </a:r>
            <a:r>
              <a:rPr lang="en-US" sz="1800" dirty="0" err="1" smtClean="0">
                <a:solidFill>
                  <a:srgbClr val="000000"/>
                </a:solidFill>
              </a:rPr>
              <a:t>kết</a:t>
            </a:r>
            <a:r>
              <a:rPr lang="en-US" sz="1800" dirty="0" smtClean="0">
                <a:solidFill>
                  <a:srgbClr val="000000"/>
                </a:solidFill>
              </a:rPr>
              <a:t> </a:t>
            </a:r>
            <a:r>
              <a:rPr lang="en-US" sz="1800" dirty="0" err="1" smtClean="0">
                <a:solidFill>
                  <a:srgbClr val="000000"/>
                </a:solidFill>
              </a:rPr>
              <a:t>bền</a:t>
            </a:r>
            <a:r>
              <a:rPr lang="en-US" sz="1800" dirty="0" smtClean="0">
                <a:solidFill>
                  <a:srgbClr val="000000"/>
                </a:solidFill>
              </a:rPr>
              <a:t> </a:t>
            </a:r>
            <a:r>
              <a:rPr lang="en-US" sz="1800" dirty="0" err="1" smtClean="0">
                <a:solidFill>
                  <a:srgbClr val="000000"/>
                </a:solidFill>
              </a:rPr>
              <a:t>vững</a:t>
            </a:r>
            <a:r>
              <a:rPr lang="en-US" sz="1800" dirty="0" smtClean="0">
                <a:solidFill>
                  <a:srgbClr val="000000"/>
                </a:solidFill>
              </a:rPr>
              <a:t> </a:t>
            </a:r>
            <a:r>
              <a:rPr lang="en-US" sz="1800" dirty="0" err="1" smtClean="0">
                <a:solidFill>
                  <a:srgbClr val="000000"/>
                </a:solidFill>
              </a:rPr>
              <a:t>với</a:t>
            </a:r>
            <a:r>
              <a:rPr lang="en-US" sz="1800" dirty="0" smtClean="0">
                <a:solidFill>
                  <a:srgbClr val="000000"/>
                </a:solidFill>
              </a:rPr>
              <a:t> </a:t>
            </a:r>
            <a:r>
              <a:rPr lang="en-US" sz="1800" dirty="0" err="1" smtClean="0">
                <a:solidFill>
                  <a:srgbClr val="000000"/>
                </a:solidFill>
              </a:rPr>
              <a:t>các</a:t>
            </a:r>
            <a:r>
              <a:rPr lang="en-US" sz="1800" dirty="0" smtClean="0">
                <a:solidFill>
                  <a:srgbClr val="000000"/>
                </a:solidFill>
              </a:rPr>
              <a:t> protein </a:t>
            </a:r>
            <a:r>
              <a:rPr lang="en-US" sz="1800" dirty="0" err="1" smtClean="0">
                <a:solidFill>
                  <a:srgbClr val="000000"/>
                </a:solidFill>
              </a:rPr>
              <a:t>và</a:t>
            </a:r>
            <a:r>
              <a:rPr lang="en-US" sz="1800" dirty="0" smtClean="0">
                <a:solidFill>
                  <a:srgbClr val="000000"/>
                </a:solidFill>
              </a:rPr>
              <a:t> </a:t>
            </a:r>
            <a:r>
              <a:rPr lang="en-US" sz="1800" dirty="0" err="1" smtClean="0">
                <a:solidFill>
                  <a:srgbClr val="000000"/>
                </a:solidFill>
              </a:rPr>
              <a:t>các</a:t>
            </a:r>
            <a:r>
              <a:rPr lang="en-US" sz="1800" dirty="0" smtClean="0">
                <a:solidFill>
                  <a:srgbClr val="000000"/>
                </a:solidFill>
              </a:rPr>
              <a:t> </a:t>
            </a:r>
            <a:r>
              <a:rPr lang="en-US" sz="1800" dirty="0" err="1" smtClean="0">
                <a:solidFill>
                  <a:srgbClr val="000000"/>
                </a:solidFill>
              </a:rPr>
              <a:t>hợp</a:t>
            </a:r>
            <a:r>
              <a:rPr lang="en-US" sz="1800" dirty="0" smtClean="0">
                <a:solidFill>
                  <a:srgbClr val="000000"/>
                </a:solidFill>
              </a:rPr>
              <a:t> </a:t>
            </a:r>
            <a:r>
              <a:rPr lang="en-US" sz="1800" dirty="0" err="1" smtClean="0">
                <a:solidFill>
                  <a:srgbClr val="000000"/>
                </a:solidFill>
              </a:rPr>
              <a:t>chất</a:t>
            </a:r>
            <a:r>
              <a:rPr lang="en-US" sz="1800" dirty="0" smtClean="0">
                <a:solidFill>
                  <a:srgbClr val="000000"/>
                </a:solidFill>
              </a:rPr>
              <a:t> </a:t>
            </a:r>
            <a:r>
              <a:rPr lang="en-US" sz="1800" dirty="0" err="1" smtClean="0">
                <a:solidFill>
                  <a:srgbClr val="000000"/>
                </a:solidFill>
              </a:rPr>
              <a:t>hữu</a:t>
            </a:r>
            <a:r>
              <a:rPr lang="en-US" sz="1800" dirty="0" smtClean="0">
                <a:solidFill>
                  <a:srgbClr val="000000"/>
                </a:solidFill>
              </a:rPr>
              <a:t> </a:t>
            </a:r>
            <a:r>
              <a:rPr lang="en-US" sz="1800" dirty="0" err="1" smtClean="0">
                <a:solidFill>
                  <a:srgbClr val="000000"/>
                </a:solidFill>
              </a:rPr>
              <a:t>cơ</a:t>
            </a:r>
            <a:r>
              <a:rPr lang="en-US" sz="1800" dirty="0" smtClean="0">
                <a:solidFill>
                  <a:srgbClr val="000000"/>
                </a:solidFill>
              </a:rPr>
              <a:t> </a:t>
            </a:r>
            <a:r>
              <a:rPr lang="en-US" sz="1800" dirty="0" err="1" smtClean="0">
                <a:solidFill>
                  <a:srgbClr val="000000"/>
                </a:solidFill>
              </a:rPr>
              <a:t>cao</a:t>
            </a:r>
            <a:r>
              <a:rPr lang="en-US" sz="1800" dirty="0" smtClean="0">
                <a:solidFill>
                  <a:srgbClr val="000000"/>
                </a:solidFill>
              </a:rPr>
              <a:t> </a:t>
            </a:r>
            <a:r>
              <a:rPr lang="en-US" sz="1800" dirty="0" err="1" smtClean="0">
                <a:solidFill>
                  <a:srgbClr val="000000"/>
                </a:solidFill>
              </a:rPr>
              <a:t>phân</a:t>
            </a:r>
            <a:r>
              <a:rPr lang="en-US" sz="1800" dirty="0" smtClean="0">
                <a:solidFill>
                  <a:srgbClr val="000000"/>
                </a:solidFill>
              </a:rPr>
              <a:t> </a:t>
            </a:r>
            <a:r>
              <a:rPr lang="en-US" sz="1800" dirty="0" err="1" smtClean="0">
                <a:solidFill>
                  <a:srgbClr val="000000"/>
                </a:solidFill>
              </a:rPr>
              <a:t>tử</a:t>
            </a:r>
            <a:r>
              <a:rPr lang="en-US" sz="1800" dirty="0" smtClean="0">
                <a:solidFill>
                  <a:srgbClr val="000000"/>
                </a:solidFill>
              </a:rPr>
              <a:t> </a:t>
            </a:r>
            <a:r>
              <a:rPr lang="en-US" sz="1800" dirty="0" err="1" smtClean="0">
                <a:solidFill>
                  <a:srgbClr val="000000"/>
                </a:solidFill>
              </a:rPr>
              <a:t>khác</a:t>
            </a:r>
            <a:r>
              <a:rPr lang="en-US" sz="1800" dirty="0" smtClean="0">
                <a:solidFill>
                  <a:srgbClr val="000000"/>
                </a:solidFill>
              </a:rPr>
              <a:t> </a:t>
            </a:r>
            <a:r>
              <a:rPr lang="en-US" sz="1800" dirty="0" err="1" smtClean="0">
                <a:solidFill>
                  <a:srgbClr val="000000"/>
                </a:solidFill>
              </a:rPr>
              <a:t>nhau</a:t>
            </a:r>
            <a:r>
              <a:rPr lang="en-US" sz="1800" dirty="0" smtClean="0">
                <a:solidFill>
                  <a:srgbClr val="000000"/>
                </a:solidFill>
              </a:rPr>
              <a:t> </a:t>
            </a:r>
            <a:r>
              <a:rPr lang="en-US" sz="1800" dirty="0" err="1" smtClean="0">
                <a:solidFill>
                  <a:srgbClr val="000000"/>
                </a:solidFill>
              </a:rPr>
              <a:t>như</a:t>
            </a:r>
            <a:r>
              <a:rPr lang="en-US" sz="1800" dirty="0" smtClean="0">
                <a:solidFill>
                  <a:srgbClr val="000000"/>
                </a:solidFill>
              </a:rPr>
              <a:t> </a:t>
            </a:r>
            <a:r>
              <a:rPr lang="en-US" sz="1800" dirty="0" err="1" smtClean="0">
                <a:solidFill>
                  <a:srgbClr val="000000"/>
                </a:solidFill>
              </a:rPr>
              <a:t>các</a:t>
            </a:r>
            <a:r>
              <a:rPr lang="en-US" sz="1800" dirty="0" smtClean="0">
                <a:solidFill>
                  <a:srgbClr val="000000"/>
                </a:solidFill>
              </a:rPr>
              <a:t> amino </a:t>
            </a:r>
            <a:r>
              <a:rPr lang="en-US" sz="1800" dirty="0" err="1" smtClean="0">
                <a:solidFill>
                  <a:srgbClr val="000000"/>
                </a:solidFill>
              </a:rPr>
              <a:t>axit</a:t>
            </a:r>
            <a:r>
              <a:rPr lang="en-US" sz="1800" dirty="0" smtClean="0">
                <a:solidFill>
                  <a:srgbClr val="000000"/>
                </a:solidFill>
              </a:rPr>
              <a:t>. </a:t>
            </a:r>
          </a:p>
          <a:p>
            <a:pPr marL="342900" indent="-342900">
              <a:lnSpc>
                <a:spcPct val="140000"/>
              </a:lnSpc>
              <a:buFontTx/>
              <a:buChar char="-"/>
            </a:pPr>
            <a:r>
              <a:rPr lang="en-US" sz="1800" b="1" dirty="0">
                <a:solidFill>
                  <a:srgbClr val="000000"/>
                </a:solidFill>
                <a:latin typeface="Times New Roman" pitchFamily="18" charset="0"/>
                <a:cs typeface="Times New Roman" pitchFamily="18" charset="0"/>
              </a:rPr>
              <a:t>Polymer </a:t>
            </a:r>
            <a:r>
              <a:rPr lang="en-US" sz="1800" b="1" dirty="0" err="1">
                <a:solidFill>
                  <a:srgbClr val="000000"/>
                </a:solidFill>
                <a:latin typeface="Times New Roman" pitchFamily="18" charset="0"/>
                <a:cs typeface="Times New Roman" pitchFamily="18" charset="0"/>
              </a:rPr>
              <a:t>sinh</a:t>
            </a:r>
            <a:r>
              <a:rPr lang="en-US" sz="1800" b="1" dirty="0">
                <a:solidFill>
                  <a:srgbClr val="000000"/>
                </a:solidFill>
                <a:latin typeface="Times New Roman" pitchFamily="18" charset="0"/>
                <a:cs typeface="Times New Roman" pitchFamily="18" charset="0"/>
              </a:rPr>
              <a:t> </a:t>
            </a:r>
            <a:r>
              <a:rPr lang="en-US" sz="1800" b="1" dirty="0" err="1">
                <a:solidFill>
                  <a:srgbClr val="000000"/>
                </a:solidFill>
                <a:latin typeface="Times New Roman" pitchFamily="18" charset="0"/>
                <a:cs typeface="Times New Roman" pitchFamily="18" charset="0"/>
              </a:rPr>
              <a:t>học</a:t>
            </a:r>
            <a:r>
              <a:rPr lang="en-US" sz="1800" b="1" dirty="0">
                <a:solidFill>
                  <a:srgbClr val="000000"/>
                </a:solidFill>
                <a:latin typeface="Times New Roman" pitchFamily="18" charset="0"/>
                <a:cs typeface="Times New Roman" pitchFamily="18" charset="0"/>
              </a:rPr>
              <a:t> </a:t>
            </a:r>
            <a:r>
              <a:rPr lang="en-US" sz="1800" b="1" dirty="0" err="1">
                <a:solidFill>
                  <a:srgbClr val="000000"/>
                </a:solidFill>
                <a:latin typeface="Times New Roman" pitchFamily="18" charset="0"/>
                <a:cs typeface="Times New Roman" pitchFamily="18" charset="0"/>
              </a:rPr>
              <a:t>công</a:t>
            </a:r>
            <a:r>
              <a:rPr lang="en-US" sz="1800" b="1" dirty="0">
                <a:solidFill>
                  <a:srgbClr val="000000"/>
                </a:solidFill>
                <a:latin typeface="Times New Roman" pitchFamily="18" charset="0"/>
                <a:cs typeface="Times New Roman" pitchFamily="18" charset="0"/>
              </a:rPr>
              <a:t> </a:t>
            </a:r>
            <a:r>
              <a:rPr lang="en-US" sz="1800" b="1" dirty="0" err="1">
                <a:solidFill>
                  <a:srgbClr val="000000"/>
                </a:solidFill>
                <a:latin typeface="Times New Roman" pitchFamily="18" charset="0"/>
                <a:cs typeface="Times New Roman" pitchFamily="18" charset="0"/>
              </a:rPr>
              <a:t>nghệ</a:t>
            </a:r>
            <a:r>
              <a:rPr lang="en-US" sz="1800" b="1" dirty="0">
                <a:solidFill>
                  <a:srgbClr val="000000"/>
                </a:solidFill>
                <a:latin typeface="Times New Roman" pitchFamily="18" charset="0"/>
                <a:cs typeface="Times New Roman" pitchFamily="18" charset="0"/>
              </a:rPr>
              <a:t> </a:t>
            </a:r>
            <a:r>
              <a:rPr lang="en-US" sz="1800" b="1" dirty="0" err="1" smtClean="0">
                <a:solidFill>
                  <a:srgbClr val="000000"/>
                </a:solidFill>
                <a:latin typeface="Times New Roman" pitchFamily="18" charset="0"/>
                <a:cs typeface="Times New Roman" pitchFamily="18" charset="0"/>
              </a:rPr>
              <a:t>cao</a:t>
            </a:r>
            <a:r>
              <a:rPr lang="en-US" sz="1800" b="1" dirty="0" smtClean="0">
                <a:solidFill>
                  <a:srgbClr val="000000"/>
                </a:solidFill>
                <a:latin typeface="Times New Roman" pitchFamily="18" charset="0"/>
                <a:cs typeface="Times New Roman" pitchFamily="18" charset="0"/>
              </a:rPr>
              <a:t>: </a:t>
            </a:r>
            <a:r>
              <a:rPr lang="en-US" sz="1800" dirty="0" err="1" smtClean="0">
                <a:solidFill>
                  <a:srgbClr val="000000"/>
                </a:solidFill>
                <a:latin typeface="Times New Roman" pitchFamily="18" charset="0"/>
                <a:cs typeface="Times New Roman" pitchFamily="18" charset="0"/>
              </a:rPr>
              <a:t>sản</a:t>
            </a:r>
            <a:r>
              <a:rPr lang="en-US" sz="1800" dirty="0" smtClean="0">
                <a:solidFill>
                  <a:srgbClr val="000000"/>
                </a:solidFill>
                <a:latin typeface="Times New Roman" pitchFamily="18" charset="0"/>
                <a:cs typeface="Times New Roman" pitchFamily="18" charset="0"/>
              </a:rPr>
              <a:t> </a:t>
            </a:r>
            <a:r>
              <a:rPr lang="en-US" sz="1800" dirty="0" err="1">
                <a:solidFill>
                  <a:srgbClr val="000000"/>
                </a:solidFill>
                <a:latin typeface="Times New Roman" pitchFamily="18" charset="0"/>
                <a:cs typeface="Times New Roman" pitchFamily="18" charset="0"/>
              </a:rPr>
              <a:t>xuất</a:t>
            </a:r>
            <a:r>
              <a:rPr lang="en-US" sz="1800" dirty="0">
                <a:solidFill>
                  <a:srgbClr val="000000"/>
                </a:solidFill>
                <a:latin typeface="Times New Roman" pitchFamily="18" charset="0"/>
                <a:cs typeface="Times New Roman" pitchFamily="18" charset="0"/>
              </a:rPr>
              <a:t> </a:t>
            </a:r>
            <a:r>
              <a:rPr lang="en-US" sz="1800" dirty="0" err="1">
                <a:solidFill>
                  <a:srgbClr val="000000"/>
                </a:solidFill>
                <a:latin typeface="Times New Roman" pitchFamily="18" charset="0"/>
                <a:cs typeface="Times New Roman" pitchFamily="18" charset="0"/>
              </a:rPr>
              <a:t>bởi</a:t>
            </a:r>
            <a:r>
              <a:rPr lang="en-US" sz="1800" dirty="0">
                <a:solidFill>
                  <a:srgbClr val="000000"/>
                </a:solidFill>
                <a:latin typeface="Times New Roman" pitchFamily="18" charset="0"/>
                <a:cs typeface="Times New Roman" pitchFamily="18" charset="0"/>
              </a:rPr>
              <a:t> </a:t>
            </a:r>
            <a:r>
              <a:rPr lang="en-US" sz="1800" dirty="0" err="1">
                <a:solidFill>
                  <a:srgbClr val="000000"/>
                </a:solidFill>
                <a:latin typeface="Times New Roman" pitchFamily="18" charset="0"/>
                <a:cs typeface="Times New Roman" pitchFamily="18" charset="0"/>
              </a:rPr>
              <a:t>các</a:t>
            </a:r>
            <a:r>
              <a:rPr lang="en-US" sz="1800" dirty="0">
                <a:solidFill>
                  <a:srgbClr val="000000"/>
                </a:solidFill>
                <a:latin typeface="Times New Roman" pitchFamily="18" charset="0"/>
                <a:cs typeface="Times New Roman" pitchFamily="18" charset="0"/>
              </a:rPr>
              <a:t> vi </a:t>
            </a:r>
            <a:r>
              <a:rPr lang="en-US" sz="1800" dirty="0" err="1">
                <a:solidFill>
                  <a:srgbClr val="000000"/>
                </a:solidFill>
                <a:latin typeface="Times New Roman" pitchFamily="18" charset="0"/>
                <a:cs typeface="Times New Roman" pitchFamily="18" charset="0"/>
              </a:rPr>
              <a:t>sinh</a:t>
            </a:r>
            <a:r>
              <a:rPr lang="en-US" sz="1800" dirty="0">
                <a:solidFill>
                  <a:srgbClr val="000000"/>
                </a:solidFill>
                <a:latin typeface="Times New Roman" pitchFamily="18" charset="0"/>
                <a:cs typeface="Times New Roman" pitchFamily="18" charset="0"/>
              </a:rPr>
              <a:t> </a:t>
            </a:r>
            <a:r>
              <a:rPr lang="en-US" sz="1800" dirty="0" err="1">
                <a:solidFill>
                  <a:srgbClr val="000000"/>
                </a:solidFill>
                <a:latin typeface="Times New Roman" pitchFamily="18" charset="0"/>
                <a:cs typeface="Times New Roman" pitchFamily="18" charset="0"/>
              </a:rPr>
              <a:t>vật</a:t>
            </a:r>
            <a:r>
              <a:rPr lang="en-US" sz="1800" dirty="0">
                <a:solidFill>
                  <a:srgbClr val="000000"/>
                </a:solidFill>
                <a:latin typeface="Times New Roman" pitchFamily="18" charset="0"/>
                <a:cs typeface="Times New Roman" pitchFamily="18" charset="0"/>
              </a:rPr>
              <a:t> </a:t>
            </a:r>
            <a:r>
              <a:rPr lang="en-US" sz="1800" dirty="0" err="1">
                <a:solidFill>
                  <a:srgbClr val="000000"/>
                </a:solidFill>
                <a:latin typeface="Times New Roman" pitchFamily="18" charset="0"/>
                <a:cs typeface="Times New Roman" pitchFamily="18" charset="0"/>
              </a:rPr>
              <a:t>sống</a:t>
            </a:r>
            <a:r>
              <a:rPr lang="en-US" sz="1800" dirty="0">
                <a:solidFill>
                  <a:srgbClr val="000000"/>
                </a:solidFill>
                <a:latin typeface="Times New Roman" pitchFamily="18" charset="0"/>
                <a:cs typeface="Times New Roman" pitchFamily="18" charset="0"/>
              </a:rPr>
              <a:t> </a:t>
            </a:r>
            <a:r>
              <a:rPr lang="en-US" sz="1800" dirty="0" err="1">
                <a:solidFill>
                  <a:srgbClr val="000000"/>
                </a:solidFill>
                <a:latin typeface="Times New Roman" pitchFamily="18" charset="0"/>
                <a:cs typeface="Times New Roman" pitchFamily="18" charset="0"/>
              </a:rPr>
              <a:t>trong</a:t>
            </a:r>
            <a:r>
              <a:rPr lang="en-US" sz="1800" dirty="0">
                <a:solidFill>
                  <a:srgbClr val="000000"/>
                </a:solidFill>
                <a:latin typeface="Times New Roman" pitchFamily="18" charset="0"/>
                <a:cs typeface="Times New Roman" pitchFamily="18" charset="0"/>
              </a:rPr>
              <a:t> </a:t>
            </a:r>
            <a:r>
              <a:rPr lang="en-US" sz="1800" dirty="0" err="1">
                <a:solidFill>
                  <a:srgbClr val="000000"/>
                </a:solidFill>
                <a:latin typeface="Times New Roman" pitchFamily="18" charset="0"/>
                <a:cs typeface="Times New Roman" pitchFamily="18" charset="0"/>
              </a:rPr>
              <a:t>rễ</a:t>
            </a:r>
            <a:r>
              <a:rPr lang="en-US" sz="1800" dirty="0">
                <a:solidFill>
                  <a:srgbClr val="000000"/>
                </a:solidFill>
                <a:latin typeface="Times New Roman" pitchFamily="18" charset="0"/>
                <a:cs typeface="Times New Roman" pitchFamily="18" charset="0"/>
              </a:rPr>
              <a:t> </a:t>
            </a:r>
            <a:r>
              <a:rPr lang="en-US" sz="1800" dirty="0" err="1">
                <a:solidFill>
                  <a:srgbClr val="000000"/>
                </a:solidFill>
                <a:latin typeface="Times New Roman" pitchFamily="18" charset="0"/>
                <a:cs typeface="Times New Roman" pitchFamily="18" charset="0"/>
              </a:rPr>
              <a:t>hướng</a:t>
            </a:r>
            <a:r>
              <a:rPr lang="en-US" sz="1800" dirty="0">
                <a:solidFill>
                  <a:srgbClr val="000000"/>
                </a:solidFill>
                <a:latin typeface="Times New Roman" pitchFamily="18" charset="0"/>
                <a:cs typeface="Times New Roman" pitchFamily="18" charset="0"/>
              </a:rPr>
              <a:t> </a:t>
            </a:r>
            <a:r>
              <a:rPr lang="en-US" sz="1800" dirty="0" err="1" smtClean="0">
                <a:solidFill>
                  <a:srgbClr val="000000"/>
                </a:solidFill>
                <a:latin typeface="Times New Roman" pitchFamily="18" charset="0"/>
                <a:cs typeface="Times New Roman" pitchFamily="18" charset="0"/>
              </a:rPr>
              <a:t>dương</a:t>
            </a:r>
            <a:r>
              <a:rPr lang="en-US" sz="1800" dirty="0" smtClean="0">
                <a:solidFill>
                  <a:srgbClr val="000000"/>
                </a:solidFill>
                <a:latin typeface="Times New Roman" pitchFamily="18" charset="0"/>
                <a:cs typeface="Times New Roman" pitchFamily="18" charset="0"/>
              </a:rPr>
              <a:t>.</a:t>
            </a:r>
          </a:p>
          <a:p>
            <a:pPr marL="800100" lvl="1" indent="-342900">
              <a:lnSpc>
                <a:spcPct val="140000"/>
              </a:lnSpc>
              <a:buFontTx/>
              <a:buChar char="-"/>
            </a:pPr>
            <a:r>
              <a:rPr lang="en-US" dirty="0" err="1">
                <a:solidFill>
                  <a:srgbClr val="000000"/>
                </a:solidFill>
                <a:latin typeface="Times New Roman" pitchFamily="18" charset="0"/>
                <a:cs typeface="Times New Roman" pitchFamily="18" charset="0"/>
              </a:rPr>
              <a:t>Tác</a:t>
            </a:r>
            <a:r>
              <a:rPr lang="en-US" dirty="0">
                <a:solidFill>
                  <a:srgbClr val="000000"/>
                </a:solidFill>
                <a:latin typeface="Times New Roman" pitchFamily="18" charset="0"/>
                <a:cs typeface="Times New Roman" pitchFamily="18" charset="0"/>
              </a:rPr>
              <a:t> </a:t>
            </a:r>
            <a:r>
              <a:rPr lang="en-US" dirty="0" err="1">
                <a:solidFill>
                  <a:srgbClr val="000000"/>
                </a:solidFill>
                <a:latin typeface="Times New Roman" pitchFamily="18" charset="0"/>
                <a:cs typeface="Times New Roman" pitchFamily="18" charset="0"/>
              </a:rPr>
              <a:t>dụng</a:t>
            </a:r>
            <a:r>
              <a:rPr lang="en-US" dirty="0">
                <a:solidFill>
                  <a:srgbClr val="000000"/>
                </a:solidFill>
                <a:latin typeface="Times New Roman" pitchFamily="18" charset="0"/>
                <a:cs typeface="Times New Roman" pitchFamily="18" charset="0"/>
              </a:rPr>
              <a:t> se </a:t>
            </a:r>
            <a:r>
              <a:rPr lang="en-US" dirty="0" err="1">
                <a:solidFill>
                  <a:srgbClr val="000000"/>
                </a:solidFill>
                <a:latin typeface="Times New Roman" pitchFamily="18" charset="0"/>
                <a:cs typeface="Times New Roman" pitchFamily="18" charset="0"/>
              </a:rPr>
              <a:t>khít</a:t>
            </a:r>
            <a:r>
              <a:rPr lang="en-US" dirty="0">
                <a:solidFill>
                  <a:srgbClr val="000000"/>
                </a:solidFill>
                <a:latin typeface="Times New Roman" pitchFamily="18" charset="0"/>
                <a:cs typeface="Times New Roman" pitchFamily="18" charset="0"/>
              </a:rPr>
              <a:t> </a:t>
            </a:r>
            <a:r>
              <a:rPr lang="en-US" dirty="0" err="1">
                <a:solidFill>
                  <a:srgbClr val="000000"/>
                </a:solidFill>
                <a:latin typeface="Times New Roman" pitchFamily="18" charset="0"/>
                <a:cs typeface="Times New Roman" pitchFamily="18" charset="0"/>
              </a:rPr>
              <a:t>và</a:t>
            </a:r>
            <a:r>
              <a:rPr lang="en-US" dirty="0">
                <a:solidFill>
                  <a:srgbClr val="000000"/>
                </a:solidFill>
                <a:latin typeface="Times New Roman" pitchFamily="18" charset="0"/>
                <a:cs typeface="Times New Roman" pitchFamily="18" charset="0"/>
              </a:rPr>
              <a:t> </a:t>
            </a:r>
            <a:r>
              <a:rPr lang="en-US" dirty="0" err="1">
                <a:solidFill>
                  <a:srgbClr val="000000"/>
                </a:solidFill>
                <a:latin typeface="Times New Roman" pitchFamily="18" charset="0"/>
                <a:cs typeface="Times New Roman" pitchFamily="18" charset="0"/>
              </a:rPr>
              <a:t>căng</a:t>
            </a:r>
            <a:r>
              <a:rPr lang="en-US" dirty="0">
                <a:solidFill>
                  <a:srgbClr val="000000"/>
                </a:solidFill>
                <a:latin typeface="Times New Roman" pitchFamily="18" charset="0"/>
                <a:cs typeface="Times New Roman" pitchFamily="18" charset="0"/>
              </a:rPr>
              <a:t> da </a:t>
            </a:r>
            <a:r>
              <a:rPr lang="en-US" dirty="0" err="1">
                <a:solidFill>
                  <a:srgbClr val="000000"/>
                </a:solidFill>
                <a:latin typeface="Times New Roman" pitchFamily="18" charset="0"/>
                <a:cs typeface="Times New Roman" pitchFamily="18" charset="0"/>
              </a:rPr>
              <a:t>và</a:t>
            </a:r>
            <a:r>
              <a:rPr lang="en-US" dirty="0">
                <a:solidFill>
                  <a:srgbClr val="000000"/>
                </a:solidFill>
                <a:latin typeface="Times New Roman" pitchFamily="18" charset="0"/>
                <a:cs typeface="Times New Roman" pitchFamily="18" charset="0"/>
              </a:rPr>
              <a:t> </a:t>
            </a:r>
            <a:r>
              <a:rPr lang="en-US" dirty="0" err="1">
                <a:solidFill>
                  <a:srgbClr val="000000"/>
                </a:solidFill>
                <a:latin typeface="Times New Roman" pitchFamily="18" charset="0"/>
                <a:cs typeface="Times New Roman" pitchFamily="18" charset="0"/>
              </a:rPr>
              <a:t>hiệu</a:t>
            </a:r>
            <a:r>
              <a:rPr lang="en-US" dirty="0">
                <a:solidFill>
                  <a:srgbClr val="000000"/>
                </a:solidFill>
                <a:latin typeface="Times New Roman" pitchFamily="18" charset="0"/>
                <a:cs typeface="Times New Roman" pitchFamily="18" charset="0"/>
              </a:rPr>
              <a:t> </a:t>
            </a:r>
            <a:r>
              <a:rPr lang="en-US" dirty="0" err="1">
                <a:solidFill>
                  <a:srgbClr val="000000"/>
                </a:solidFill>
                <a:latin typeface="Times New Roman" pitchFamily="18" charset="0"/>
                <a:cs typeface="Times New Roman" pitchFamily="18" charset="0"/>
              </a:rPr>
              <a:t>quả</a:t>
            </a:r>
            <a:r>
              <a:rPr lang="en-US" dirty="0">
                <a:solidFill>
                  <a:srgbClr val="000000"/>
                </a:solidFill>
                <a:latin typeface="Times New Roman" pitchFamily="18" charset="0"/>
                <a:cs typeface="Times New Roman" pitchFamily="18" charset="0"/>
              </a:rPr>
              <a:t> </a:t>
            </a:r>
            <a:r>
              <a:rPr lang="en-US" dirty="0" err="1">
                <a:solidFill>
                  <a:srgbClr val="000000"/>
                </a:solidFill>
                <a:latin typeface="Times New Roman" pitchFamily="18" charset="0"/>
                <a:cs typeface="Times New Roman" pitchFamily="18" charset="0"/>
              </a:rPr>
              <a:t>ngay</a:t>
            </a:r>
            <a:r>
              <a:rPr lang="en-US" dirty="0">
                <a:solidFill>
                  <a:srgbClr val="000000"/>
                </a:solidFill>
                <a:latin typeface="Times New Roman" pitchFamily="18" charset="0"/>
                <a:cs typeface="Times New Roman" pitchFamily="18" charset="0"/>
              </a:rPr>
              <a:t> </a:t>
            </a:r>
            <a:r>
              <a:rPr lang="en-US" dirty="0" err="1">
                <a:solidFill>
                  <a:srgbClr val="000000"/>
                </a:solidFill>
                <a:latin typeface="Times New Roman" pitchFamily="18" charset="0"/>
                <a:cs typeface="Times New Roman" pitchFamily="18" charset="0"/>
              </a:rPr>
              <a:t>lập</a:t>
            </a:r>
            <a:r>
              <a:rPr lang="en-US" dirty="0">
                <a:solidFill>
                  <a:srgbClr val="000000"/>
                </a:solidFill>
                <a:latin typeface="Times New Roman" pitchFamily="18" charset="0"/>
                <a:cs typeface="Times New Roman" pitchFamily="18" charset="0"/>
              </a:rPr>
              <a:t> </a:t>
            </a:r>
            <a:r>
              <a:rPr lang="en-US" dirty="0" err="1">
                <a:solidFill>
                  <a:srgbClr val="000000"/>
                </a:solidFill>
                <a:latin typeface="Times New Roman" pitchFamily="18" charset="0"/>
                <a:cs typeface="Times New Roman" pitchFamily="18" charset="0"/>
              </a:rPr>
              <a:t>tức</a:t>
            </a:r>
            <a:r>
              <a:rPr lang="en-US" dirty="0">
                <a:solidFill>
                  <a:srgbClr val="000000"/>
                </a:solidFill>
                <a:latin typeface="Times New Roman" pitchFamily="18" charset="0"/>
                <a:cs typeface="Times New Roman" pitchFamily="18" charset="0"/>
              </a:rPr>
              <a:t> </a:t>
            </a:r>
            <a:endParaRPr lang="en-US" dirty="0" smtClean="0">
              <a:solidFill>
                <a:srgbClr val="000000"/>
              </a:solidFill>
              <a:latin typeface="Times New Roman" pitchFamily="18" charset="0"/>
              <a:cs typeface="Times New Roman" pitchFamily="18" charset="0"/>
            </a:endParaRPr>
          </a:p>
          <a:p>
            <a:pPr marL="798513" indent="-344488">
              <a:lnSpc>
                <a:spcPct val="140000"/>
              </a:lnSpc>
              <a:buFont typeface="Arial"/>
              <a:buChar char="•"/>
            </a:pPr>
            <a:r>
              <a:rPr lang="en-US" sz="1800" dirty="0" err="1">
                <a:solidFill>
                  <a:srgbClr val="000000"/>
                </a:solidFill>
                <a:latin typeface="Times New Roman" pitchFamily="18" charset="0"/>
                <a:cs typeface="Times New Roman" pitchFamily="18" charset="0"/>
              </a:rPr>
              <a:t>Thông</a:t>
            </a:r>
            <a:r>
              <a:rPr lang="en-US" sz="1800" dirty="0">
                <a:solidFill>
                  <a:srgbClr val="000000"/>
                </a:solidFill>
                <a:latin typeface="Times New Roman" pitchFamily="18" charset="0"/>
                <a:cs typeface="Times New Roman" pitchFamily="18" charset="0"/>
              </a:rPr>
              <a:t> qua </a:t>
            </a:r>
            <a:r>
              <a:rPr lang="en-US" sz="1800" dirty="0" err="1">
                <a:solidFill>
                  <a:srgbClr val="000000"/>
                </a:solidFill>
                <a:latin typeface="Times New Roman" pitchFamily="18" charset="0"/>
                <a:cs typeface="Times New Roman" pitchFamily="18" charset="0"/>
              </a:rPr>
              <a:t>một</a:t>
            </a:r>
            <a:r>
              <a:rPr lang="en-US" sz="1800" dirty="0">
                <a:solidFill>
                  <a:srgbClr val="000000"/>
                </a:solidFill>
                <a:latin typeface="Times New Roman" pitchFamily="18" charset="0"/>
                <a:cs typeface="Times New Roman" pitchFamily="18" charset="0"/>
              </a:rPr>
              <a:t> </a:t>
            </a:r>
            <a:r>
              <a:rPr lang="en-US" sz="1800" dirty="0" err="1">
                <a:solidFill>
                  <a:srgbClr val="000000"/>
                </a:solidFill>
                <a:latin typeface="Times New Roman" pitchFamily="18" charset="0"/>
                <a:cs typeface="Times New Roman" pitchFamily="18" charset="0"/>
              </a:rPr>
              <a:t>tác</a:t>
            </a:r>
            <a:r>
              <a:rPr lang="en-US" sz="1800" dirty="0">
                <a:solidFill>
                  <a:srgbClr val="000000"/>
                </a:solidFill>
                <a:latin typeface="Times New Roman" pitchFamily="18" charset="0"/>
                <a:cs typeface="Times New Roman" pitchFamily="18" charset="0"/>
              </a:rPr>
              <a:t> </a:t>
            </a:r>
            <a:r>
              <a:rPr lang="en-US" sz="1800" dirty="0" err="1">
                <a:solidFill>
                  <a:srgbClr val="000000"/>
                </a:solidFill>
                <a:latin typeface="Times New Roman" pitchFamily="18" charset="0"/>
                <a:cs typeface="Times New Roman" pitchFamily="18" charset="0"/>
              </a:rPr>
              <a:t>động</a:t>
            </a:r>
            <a:r>
              <a:rPr lang="en-US" sz="1800" dirty="0">
                <a:solidFill>
                  <a:srgbClr val="000000"/>
                </a:solidFill>
                <a:latin typeface="Times New Roman" pitchFamily="18" charset="0"/>
                <a:cs typeface="Times New Roman" pitchFamily="18" charset="0"/>
              </a:rPr>
              <a:t> </a:t>
            </a:r>
            <a:r>
              <a:rPr lang="en-US" sz="1800" dirty="0" err="1">
                <a:solidFill>
                  <a:srgbClr val="000000"/>
                </a:solidFill>
                <a:latin typeface="Times New Roman" pitchFamily="18" charset="0"/>
                <a:cs typeface="Times New Roman" pitchFamily="18" charset="0"/>
              </a:rPr>
              <a:t>cơ</a:t>
            </a:r>
            <a:r>
              <a:rPr lang="en-US" sz="1800" dirty="0">
                <a:solidFill>
                  <a:srgbClr val="000000"/>
                </a:solidFill>
                <a:latin typeface="Times New Roman" pitchFamily="18" charset="0"/>
                <a:cs typeface="Times New Roman" pitchFamily="18" charset="0"/>
              </a:rPr>
              <a:t> </a:t>
            </a:r>
            <a:r>
              <a:rPr lang="en-US" sz="1800" dirty="0" err="1">
                <a:solidFill>
                  <a:srgbClr val="000000"/>
                </a:solidFill>
                <a:latin typeface="Times New Roman" pitchFamily="18" charset="0"/>
                <a:cs typeface="Times New Roman" pitchFamily="18" charset="0"/>
              </a:rPr>
              <a:t>học</a:t>
            </a:r>
            <a:r>
              <a:rPr lang="en-US" sz="1800" dirty="0">
                <a:solidFill>
                  <a:srgbClr val="000000"/>
                </a:solidFill>
                <a:latin typeface="Times New Roman" pitchFamily="18" charset="0"/>
                <a:cs typeface="Times New Roman" pitchFamily="18" charset="0"/>
              </a:rPr>
              <a:t> </a:t>
            </a:r>
            <a:r>
              <a:rPr lang="en-US" sz="1800" dirty="0" err="1">
                <a:solidFill>
                  <a:srgbClr val="000000"/>
                </a:solidFill>
                <a:latin typeface="Times New Roman" pitchFamily="18" charset="0"/>
                <a:cs typeface="Times New Roman" pitchFamily="18" charset="0"/>
              </a:rPr>
              <a:t>thành</a:t>
            </a:r>
            <a:r>
              <a:rPr lang="en-US" sz="1800" dirty="0">
                <a:solidFill>
                  <a:srgbClr val="000000"/>
                </a:solidFill>
                <a:latin typeface="Times New Roman" pitchFamily="18" charset="0"/>
                <a:cs typeface="Times New Roman" pitchFamily="18" charset="0"/>
              </a:rPr>
              <a:t> </a:t>
            </a:r>
            <a:r>
              <a:rPr lang="en-US" sz="1800" dirty="0" err="1">
                <a:solidFill>
                  <a:srgbClr val="000000"/>
                </a:solidFill>
                <a:latin typeface="Times New Roman" pitchFamily="18" charset="0"/>
                <a:cs typeface="Times New Roman" pitchFamily="18" charset="0"/>
              </a:rPr>
              <a:t>phần</a:t>
            </a:r>
            <a:r>
              <a:rPr lang="en-US" sz="1800" dirty="0">
                <a:solidFill>
                  <a:srgbClr val="000000"/>
                </a:solidFill>
                <a:latin typeface="Times New Roman" pitchFamily="18" charset="0"/>
                <a:cs typeface="Times New Roman" pitchFamily="18" charset="0"/>
              </a:rPr>
              <a:t> </a:t>
            </a:r>
            <a:r>
              <a:rPr lang="en-US" sz="1800" dirty="0" err="1">
                <a:solidFill>
                  <a:srgbClr val="000000"/>
                </a:solidFill>
                <a:latin typeface="Times New Roman" pitchFamily="18" charset="0"/>
                <a:cs typeface="Times New Roman" pitchFamily="18" charset="0"/>
              </a:rPr>
              <a:t>này</a:t>
            </a:r>
            <a:r>
              <a:rPr lang="en-US" sz="1800" dirty="0">
                <a:solidFill>
                  <a:srgbClr val="000000"/>
                </a:solidFill>
                <a:latin typeface="Times New Roman" pitchFamily="18" charset="0"/>
                <a:cs typeface="Times New Roman" pitchFamily="18" charset="0"/>
              </a:rPr>
              <a:t> </a:t>
            </a:r>
            <a:r>
              <a:rPr lang="en-US" sz="1800" dirty="0" err="1">
                <a:solidFill>
                  <a:srgbClr val="000000"/>
                </a:solidFill>
                <a:latin typeface="Times New Roman" pitchFamily="18" charset="0"/>
                <a:cs typeface="Times New Roman" pitchFamily="18" charset="0"/>
              </a:rPr>
              <a:t>được</a:t>
            </a:r>
            <a:r>
              <a:rPr lang="en-US" sz="1800" dirty="0">
                <a:solidFill>
                  <a:srgbClr val="000000"/>
                </a:solidFill>
                <a:latin typeface="Times New Roman" pitchFamily="18" charset="0"/>
                <a:cs typeface="Times New Roman" pitchFamily="18" charset="0"/>
              </a:rPr>
              <a:t> </a:t>
            </a:r>
            <a:r>
              <a:rPr lang="en-US" sz="1800" dirty="0" err="1">
                <a:solidFill>
                  <a:srgbClr val="000000"/>
                </a:solidFill>
                <a:latin typeface="Times New Roman" pitchFamily="18" charset="0"/>
                <a:cs typeface="Times New Roman" pitchFamily="18" charset="0"/>
              </a:rPr>
              <a:t>hấp</a:t>
            </a:r>
            <a:r>
              <a:rPr lang="en-US" sz="1800" dirty="0">
                <a:solidFill>
                  <a:srgbClr val="000000"/>
                </a:solidFill>
                <a:latin typeface="Times New Roman" pitchFamily="18" charset="0"/>
                <a:cs typeface="Times New Roman" pitchFamily="18" charset="0"/>
              </a:rPr>
              <a:t> </a:t>
            </a:r>
            <a:r>
              <a:rPr lang="en-US" sz="1800" dirty="0" err="1">
                <a:solidFill>
                  <a:srgbClr val="000000"/>
                </a:solidFill>
                <a:latin typeface="Times New Roman" pitchFamily="18" charset="0"/>
                <a:cs typeface="Times New Roman" pitchFamily="18" charset="0"/>
              </a:rPr>
              <a:t>thụ</a:t>
            </a:r>
            <a:r>
              <a:rPr lang="en-US" sz="1800" dirty="0">
                <a:solidFill>
                  <a:srgbClr val="000000"/>
                </a:solidFill>
                <a:latin typeface="Times New Roman" pitchFamily="18" charset="0"/>
                <a:cs typeface="Times New Roman" pitchFamily="18" charset="0"/>
              </a:rPr>
              <a:t>, </a:t>
            </a:r>
          </a:p>
          <a:p>
            <a:pPr marL="798513" indent="-344488">
              <a:lnSpc>
                <a:spcPct val="140000"/>
              </a:lnSpc>
              <a:buFont typeface="Arial"/>
              <a:buChar char="•"/>
            </a:pPr>
            <a:r>
              <a:rPr lang="en-US" sz="1800" dirty="0" err="1">
                <a:solidFill>
                  <a:srgbClr val="000000"/>
                </a:solidFill>
                <a:latin typeface="Times New Roman" pitchFamily="18" charset="0"/>
                <a:cs typeface="Times New Roman" pitchFamily="18" charset="0"/>
              </a:rPr>
              <a:t>lan</a:t>
            </a:r>
            <a:r>
              <a:rPr lang="en-US" sz="1800" dirty="0">
                <a:solidFill>
                  <a:srgbClr val="000000"/>
                </a:solidFill>
                <a:latin typeface="Times New Roman" pitchFamily="18" charset="0"/>
                <a:cs typeface="Times New Roman" pitchFamily="18" charset="0"/>
              </a:rPr>
              <a:t> </a:t>
            </a:r>
            <a:r>
              <a:rPr lang="en-US" sz="1800" dirty="0" err="1">
                <a:solidFill>
                  <a:srgbClr val="000000"/>
                </a:solidFill>
                <a:latin typeface="Times New Roman" pitchFamily="18" charset="0"/>
                <a:cs typeface="Times New Roman" pitchFamily="18" charset="0"/>
              </a:rPr>
              <a:t>rộng</a:t>
            </a:r>
            <a:r>
              <a:rPr lang="en-US" sz="1800" dirty="0">
                <a:solidFill>
                  <a:srgbClr val="000000"/>
                </a:solidFill>
                <a:latin typeface="Times New Roman" pitchFamily="18" charset="0"/>
                <a:cs typeface="Times New Roman" pitchFamily="18" charset="0"/>
              </a:rPr>
              <a:t> </a:t>
            </a:r>
            <a:r>
              <a:rPr lang="en-US" sz="1800" dirty="0" err="1">
                <a:solidFill>
                  <a:srgbClr val="000000"/>
                </a:solidFill>
                <a:latin typeface="Times New Roman" pitchFamily="18" charset="0"/>
                <a:cs typeface="Times New Roman" pitchFamily="18" charset="0"/>
              </a:rPr>
              <a:t>trên</a:t>
            </a:r>
            <a:r>
              <a:rPr lang="en-US" sz="1800" dirty="0">
                <a:solidFill>
                  <a:srgbClr val="000000"/>
                </a:solidFill>
                <a:latin typeface="Times New Roman" pitchFamily="18" charset="0"/>
                <a:cs typeface="Times New Roman" pitchFamily="18" charset="0"/>
              </a:rPr>
              <a:t> da </a:t>
            </a:r>
            <a:r>
              <a:rPr lang="en-US" sz="1800" dirty="0" err="1">
                <a:solidFill>
                  <a:srgbClr val="000000"/>
                </a:solidFill>
                <a:latin typeface="Times New Roman" pitchFamily="18" charset="0"/>
                <a:cs typeface="Times New Roman" pitchFamily="18" charset="0"/>
              </a:rPr>
              <a:t>và</a:t>
            </a:r>
            <a:r>
              <a:rPr lang="en-US" sz="1800" dirty="0">
                <a:solidFill>
                  <a:srgbClr val="000000"/>
                </a:solidFill>
                <a:latin typeface="Times New Roman" pitchFamily="18" charset="0"/>
                <a:cs typeface="Times New Roman" pitchFamily="18" charset="0"/>
              </a:rPr>
              <a:t> </a:t>
            </a:r>
            <a:r>
              <a:rPr lang="en-US" sz="1800" dirty="0" err="1">
                <a:solidFill>
                  <a:srgbClr val="000000"/>
                </a:solidFill>
                <a:latin typeface="Times New Roman" pitchFamily="18" charset="0"/>
                <a:cs typeface="Times New Roman" pitchFamily="18" charset="0"/>
              </a:rPr>
              <a:t>hình</a:t>
            </a:r>
            <a:r>
              <a:rPr lang="en-US" sz="1800" dirty="0">
                <a:solidFill>
                  <a:srgbClr val="000000"/>
                </a:solidFill>
                <a:latin typeface="Times New Roman" pitchFamily="18" charset="0"/>
                <a:cs typeface="Times New Roman" pitchFamily="18" charset="0"/>
              </a:rPr>
              <a:t> </a:t>
            </a:r>
            <a:r>
              <a:rPr lang="en-US" sz="1800" dirty="0" err="1">
                <a:solidFill>
                  <a:srgbClr val="000000"/>
                </a:solidFill>
                <a:latin typeface="Times New Roman" pitchFamily="18" charset="0"/>
                <a:cs typeface="Times New Roman" pitchFamily="18" charset="0"/>
              </a:rPr>
              <a:t>thành</a:t>
            </a:r>
            <a:r>
              <a:rPr lang="en-US" sz="1800" dirty="0">
                <a:solidFill>
                  <a:srgbClr val="000000"/>
                </a:solidFill>
                <a:latin typeface="Times New Roman" pitchFamily="18" charset="0"/>
                <a:cs typeface="Times New Roman" pitchFamily="18" charset="0"/>
              </a:rPr>
              <a:t> </a:t>
            </a:r>
            <a:r>
              <a:rPr lang="en-US" sz="1800" dirty="0" err="1">
                <a:solidFill>
                  <a:srgbClr val="000000"/>
                </a:solidFill>
                <a:latin typeface="Times New Roman" pitchFamily="18" charset="0"/>
                <a:cs typeface="Times New Roman" pitchFamily="18" charset="0"/>
              </a:rPr>
              <a:t>một</a:t>
            </a:r>
            <a:r>
              <a:rPr lang="en-US" sz="1800" dirty="0">
                <a:solidFill>
                  <a:srgbClr val="000000"/>
                </a:solidFill>
                <a:latin typeface="Times New Roman" pitchFamily="18" charset="0"/>
                <a:cs typeface="Times New Roman" pitchFamily="18" charset="0"/>
              </a:rPr>
              <a:t> </a:t>
            </a:r>
            <a:r>
              <a:rPr lang="en-US" sz="1800" dirty="0" err="1">
                <a:solidFill>
                  <a:srgbClr val="000000"/>
                </a:solidFill>
                <a:latin typeface="Times New Roman" pitchFamily="18" charset="0"/>
                <a:cs typeface="Times New Roman" pitchFamily="18" charset="0"/>
              </a:rPr>
              <a:t>lớp</a:t>
            </a:r>
            <a:r>
              <a:rPr lang="en-US" sz="1800" dirty="0">
                <a:solidFill>
                  <a:srgbClr val="000000"/>
                </a:solidFill>
                <a:latin typeface="Times New Roman" pitchFamily="18" charset="0"/>
                <a:cs typeface="Times New Roman" pitchFamily="18" charset="0"/>
              </a:rPr>
              <a:t> </a:t>
            </a:r>
            <a:r>
              <a:rPr lang="en-US" sz="1800" dirty="0" err="1">
                <a:solidFill>
                  <a:srgbClr val="000000"/>
                </a:solidFill>
                <a:latin typeface="Times New Roman" pitchFamily="18" charset="0"/>
                <a:cs typeface="Times New Roman" pitchFamily="18" charset="0"/>
              </a:rPr>
              <a:t>đàn</a:t>
            </a:r>
            <a:r>
              <a:rPr lang="en-US" sz="1800" dirty="0">
                <a:solidFill>
                  <a:srgbClr val="000000"/>
                </a:solidFill>
                <a:latin typeface="Times New Roman" pitchFamily="18" charset="0"/>
                <a:cs typeface="Times New Roman" pitchFamily="18" charset="0"/>
              </a:rPr>
              <a:t> </a:t>
            </a:r>
            <a:r>
              <a:rPr lang="en-US" sz="1800" dirty="0" err="1">
                <a:solidFill>
                  <a:srgbClr val="000000"/>
                </a:solidFill>
                <a:latin typeface="Times New Roman" pitchFamily="18" charset="0"/>
                <a:cs typeface="Times New Roman" pitchFamily="18" charset="0"/>
              </a:rPr>
              <a:t>hồi</a:t>
            </a:r>
            <a:r>
              <a:rPr lang="en-US" sz="1800" dirty="0">
                <a:solidFill>
                  <a:srgbClr val="000000"/>
                </a:solidFill>
                <a:latin typeface="Times New Roman" pitchFamily="18" charset="0"/>
                <a:cs typeface="Times New Roman" pitchFamily="18" charset="0"/>
              </a:rPr>
              <a:t>. </a:t>
            </a:r>
          </a:p>
          <a:p>
            <a:pPr marL="798513" indent="-344488">
              <a:lnSpc>
                <a:spcPct val="140000"/>
              </a:lnSpc>
              <a:buFont typeface="Arial"/>
              <a:buChar char="•"/>
            </a:pPr>
            <a:r>
              <a:rPr lang="en-US" sz="1800" dirty="0" err="1">
                <a:solidFill>
                  <a:srgbClr val="000000"/>
                </a:solidFill>
                <a:latin typeface="Times New Roman" pitchFamily="18" charset="0"/>
                <a:cs typeface="Times New Roman" pitchFamily="18" charset="0"/>
              </a:rPr>
              <a:t>Nó</a:t>
            </a:r>
            <a:r>
              <a:rPr lang="en-US" sz="1800" dirty="0">
                <a:solidFill>
                  <a:srgbClr val="000000"/>
                </a:solidFill>
                <a:latin typeface="Times New Roman" pitchFamily="18" charset="0"/>
                <a:cs typeface="Times New Roman" pitchFamily="18" charset="0"/>
              </a:rPr>
              <a:t> </a:t>
            </a:r>
            <a:r>
              <a:rPr lang="en-US" sz="1800" dirty="0" err="1">
                <a:solidFill>
                  <a:srgbClr val="000000"/>
                </a:solidFill>
                <a:latin typeface="Times New Roman" pitchFamily="18" charset="0"/>
                <a:cs typeface="Times New Roman" pitchFamily="18" charset="0"/>
              </a:rPr>
              <a:t>sẽ</a:t>
            </a:r>
            <a:r>
              <a:rPr lang="en-US" sz="1800" dirty="0">
                <a:solidFill>
                  <a:srgbClr val="000000"/>
                </a:solidFill>
                <a:latin typeface="Times New Roman" pitchFamily="18" charset="0"/>
                <a:cs typeface="Times New Roman" pitchFamily="18" charset="0"/>
              </a:rPr>
              <a:t> </a:t>
            </a:r>
            <a:r>
              <a:rPr lang="en-US" sz="1800" dirty="0" err="1">
                <a:solidFill>
                  <a:srgbClr val="000000"/>
                </a:solidFill>
                <a:latin typeface="Times New Roman" pitchFamily="18" charset="0"/>
                <a:cs typeface="Times New Roman" pitchFamily="18" charset="0"/>
              </a:rPr>
              <a:t>làm</a:t>
            </a:r>
            <a:r>
              <a:rPr lang="en-US" sz="1800" dirty="0">
                <a:solidFill>
                  <a:srgbClr val="000000"/>
                </a:solidFill>
                <a:latin typeface="Times New Roman" pitchFamily="18" charset="0"/>
                <a:cs typeface="Times New Roman" pitchFamily="18" charset="0"/>
              </a:rPr>
              <a:t> co </a:t>
            </a:r>
            <a:r>
              <a:rPr lang="en-US" sz="1800" dirty="0" err="1">
                <a:solidFill>
                  <a:srgbClr val="000000"/>
                </a:solidFill>
                <a:latin typeface="Times New Roman" pitchFamily="18" charset="0"/>
                <a:cs typeface="Times New Roman" pitchFamily="18" charset="0"/>
              </a:rPr>
              <a:t>lại</a:t>
            </a:r>
            <a:r>
              <a:rPr lang="en-US" sz="1800" dirty="0">
                <a:solidFill>
                  <a:srgbClr val="000000"/>
                </a:solidFill>
                <a:latin typeface="Times New Roman" pitchFamily="18" charset="0"/>
                <a:cs typeface="Times New Roman" pitchFamily="18" charset="0"/>
              </a:rPr>
              <a:t> </a:t>
            </a:r>
            <a:r>
              <a:rPr lang="en-US" sz="1800" dirty="0" err="1">
                <a:solidFill>
                  <a:srgbClr val="000000"/>
                </a:solidFill>
                <a:latin typeface="Times New Roman" pitchFamily="18" charset="0"/>
                <a:cs typeface="Times New Roman" pitchFamily="18" charset="0"/>
              </a:rPr>
              <a:t>và</a:t>
            </a:r>
            <a:r>
              <a:rPr lang="en-US" sz="1800" dirty="0">
                <a:solidFill>
                  <a:srgbClr val="000000"/>
                </a:solidFill>
                <a:latin typeface="Times New Roman" pitchFamily="18" charset="0"/>
                <a:cs typeface="Times New Roman" pitchFamily="18" charset="0"/>
              </a:rPr>
              <a:t> </a:t>
            </a:r>
            <a:r>
              <a:rPr lang="en-US" sz="1800" dirty="0" err="1">
                <a:solidFill>
                  <a:srgbClr val="000000"/>
                </a:solidFill>
                <a:latin typeface="Times New Roman" pitchFamily="18" charset="0"/>
                <a:cs typeface="Times New Roman" pitchFamily="18" charset="0"/>
              </a:rPr>
              <a:t>kéo</a:t>
            </a:r>
            <a:r>
              <a:rPr lang="en-US" sz="1800" dirty="0">
                <a:solidFill>
                  <a:srgbClr val="000000"/>
                </a:solidFill>
                <a:latin typeface="Times New Roman" pitchFamily="18" charset="0"/>
                <a:cs typeface="Times New Roman" pitchFamily="18" charset="0"/>
              </a:rPr>
              <a:t> </a:t>
            </a:r>
            <a:r>
              <a:rPr lang="en-US" sz="1800" dirty="0" err="1">
                <a:solidFill>
                  <a:srgbClr val="000000"/>
                </a:solidFill>
                <a:latin typeface="Times New Roman" pitchFamily="18" charset="0"/>
                <a:cs typeface="Times New Roman" pitchFamily="18" charset="0"/>
              </a:rPr>
              <a:t>căng</a:t>
            </a:r>
            <a:r>
              <a:rPr lang="en-US" sz="1800" dirty="0">
                <a:solidFill>
                  <a:srgbClr val="000000"/>
                </a:solidFill>
                <a:latin typeface="Times New Roman" pitchFamily="18" charset="0"/>
                <a:cs typeface="Times New Roman" pitchFamily="18" charset="0"/>
              </a:rPr>
              <a:t> </a:t>
            </a:r>
            <a:r>
              <a:rPr lang="en-US" sz="1800" dirty="0" err="1">
                <a:solidFill>
                  <a:srgbClr val="000000"/>
                </a:solidFill>
                <a:latin typeface="Times New Roman" pitchFamily="18" charset="0"/>
                <a:cs typeface="Times New Roman" pitchFamily="18" charset="0"/>
              </a:rPr>
              <a:t>làn</a:t>
            </a:r>
            <a:r>
              <a:rPr lang="en-US" sz="1800" dirty="0">
                <a:solidFill>
                  <a:srgbClr val="000000"/>
                </a:solidFill>
                <a:latin typeface="Times New Roman" pitchFamily="18" charset="0"/>
                <a:cs typeface="Times New Roman" pitchFamily="18" charset="0"/>
              </a:rPr>
              <a:t> da </a:t>
            </a:r>
            <a:r>
              <a:rPr lang="en-US" sz="1800" dirty="0" err="1">
                <a:solidFill>
                  <a:srgbClr val="000000"/>
                </a:solidFill>
                <a:latin typeface="Times New Roman" pitchFamily="18" charset="0"/>
                <a:cs typeface="Times New Roman" pitchFamily="18" charset="0"/>
              </a:rPr>
              <a:t>với</a:t>
            </a:r>
            <a:r>
              <a:rPr lang="en-US" sz="1800" dirty="0">
                <a:solidFill>
                  <a:srgbClr val="000000"/>
                </a:solidFill>
                <a:latin typeface="Times New Roman" pitchFamily="18" charset="0"/>
                <a:cs typeface="Times New Roman" pitchFamily="18" charset="0"/>
              </a:rPr>
              <a:t> </a:t>
            </a:r>
            <a:r>
              <a:rPr lang="en-US" sz="1800" dirty="0" err="1">
                <a:solidFill>
                  <a:srgbClr val="000000"/>
                </a:solidFill>
                <a:latin typeface="Times New Roman" pitchFamily="18" charset="0"/>
                <a:cs typeface="Times New Roman" pitchFamily="18" charset="0"/>
              </a:rPr>
              <a:t>hiệu</a:t>
            </a:r>
            <a:r>
              <a:rPr lang="en-US" sz="1800" dirty="0">
                <a:solidFill>
                  <a:srgbClr val="000000"/>
                </a:solidFill>
                <a:latin typeface="Times New Roman" pitchFamily="18" charset="0"/>
                <a:cs typeface="Times New Roman" pitchFamily="18" charset="0"/>
              </a:rPr>
              <a:t> </a:t>
            </a:r>
            <a:r>
              <a:rPr lang="en-US" sz="1800" dirty="0" err="1">
                <a:solidFill>
                  <a:srgbClr val="000000"/>
                </a:solidFill>
                <a:latin typeface="Times New Roman" pitchFamily="18" charset="0"/>
                <a:cs typeface="Times New Roman" pitchFamily="18" charset="0"/>
              </a:rPr>
              <a:t>quả</a:t>
            </a:r>
            <a:r>
              <a:rPr lang="en-US" sz="1800" dirty="0">
                <a:solidFill>
                  <a:srgbClr val="000000"/>
                </a:solidFill>
                <a:latin typeface="Times New Roman" pitchFamily="18" charset="0"/>
                <a:cs typeface="Times New Roman" pitchFamily="18" charset="0"/>
              </a:rPr>
              <a:t> </a:t>
            </a:r>
            <a:r>
              <a:rPr lang="en-US" sz="1800" dirty="0" err="1">
                <a:solidFill>
                  <a:srgbClr val="000000"/>
                </a:solidFill>
                <a:latin typeface="Times New Roman" pitchFamily="18" charset="0"/>
                <a:cs typeface="Times New Roman" pitchFamily="18" charset="0"/>
              </a:rPr>
              <a:t>nhìn</a:t>
            </a:r>
            <a:r>
              <a:rPr lang="en-US" sz="1800" dirty="0">
                <a:solidFill>
                  <a:srgbClr val="000000"/>
                </a:solidFill>
                <a:latin typeface="Times New Roman" pitchFamily="18" charset="0"/>
                <a:cs typeface="Times New Roman" pitchFamily="18" charset="0"/>
              </a:rPr>
              <a:t> </a:t>
            </a:r>
            <a:r>
              <a:rPr lang="en-US" sz="1800" dirty="0" err="1">
                <a:solidFill>
                  <a:srgbClr val="000000"/>
                </a:solidFill>
                <a:latin typeface="Times New Roman" pitchFamily="18" charset="0"/>
                <a:cs typeface="Times New Roman" pitchFamily="18" charset="0"/>
              </a:rPr>
              <a:t>thấy</a:t>
            </a:r>
            <a:r>
              <a:rPr lang="en-US" sz="1800" dirty="0">
                <a:solidFill>
                  <a:srgbClr val="000000"/>
                </a:solidFill>
                <a:latin typeface="Times New Roman" pitchFamily="18" charset="0"/>
                <a:cs typeface="Times New Roman" pitchFamily="18" charset="0"/>
              </a:rPr>
              <a:t> </a:t>
            </a:r>
            <a:r>
              <a:rPr lang="en-US" sz="1800" dirty="0" err="1">
                <a:solidFill>
                  <a:srgbClr val="000000"/>
                </a:solidFill>
                <a:latin typeface="Times New Roman" pitchFamily="18" charset="0"/>
                <a:cs typeface="Times New Roman" pitchFamily="18" charset="0"/>
              </a:rPr>
              <a:t>ngay</a:t>
            </a:r>
            <a:r>
              <a:rPr lang="en-US" sz="1800" dirty="0">
                <a:solidFill>
                  <a:srgbClr val="000000"/>
                </a:solidFill>
                <a:latin typeface="Times New Roman" pitchFamily="18" charset="0"/>
                <a:cs typeface="Times New Roman" pitchFamily="18" charset="0"/>
              </a:rPr>
              <a:t> </a:t>
            </a:r>
            <a:r>
              <a:rPr lang="en-US" sz="1800" dirty="0" err="1">
                <a:solidFill>
                  <a:srgbClr val="000000"/>
                </a:solidFill>
                <a:latin typeface="Times New Roman" pitchFamily="18" charset="0"/>
                <a:cs typeface="Times New Roman" pitchFamily="18" charset="0"/>
              </a:rPr>
              <a:t>lập</a:t>
            </a:r>
            <a:r>
              <a:rPr lang="en-US" sz="1800" dirty="0">
                <a:solidFill>
                  <a:srgbClr val="000000"/>
                </a:solidFill>
                <a:latin typeface="Times New Roman" pitchFamily="18" charset="0"/>
                <a:cs typeface="Times New Roman" pitchFamily="18" charset="0"/>
              </a:rPr>
              <a:t> </a:t>
            </a:r>
            <a:r>
              <a:rPr lang="en-US" sz="1800" dirty="0" err="1">
                <a:solidFill>
                  <a:srgbClr val="000000"/>
                </a:solidFill>
                <a:latin typeface="Times New Roman" pitchFamily="18" charset="0"/>
                <a:cs typeface="Times New Roman" pitchFamily="18" charset="0"/>
              </a:rPr>
              <a:t>tức</a:t>
            </a:r>
            <a:r>
              <a:rPr lang="en-US" sz="1800" dirty="0">
                <a:solidFill>
                  <a:srgbClr val="000000"/>
                </a:solidFill>
                <a:latin typeface="Times New Roman" pitchFamily="18" charset="0"/>
                <a:cs typeface="Times New Roman" pitchFamily="18" charset="0"/>
              </a:rPr>
              <a:t>:</a:t>
            </a:r>
          </a:p>
          <a:p>
            <a:pPr marL="798513" indent="-344488">
              <a:lnSpc>
                <a:spcPct val="140000"/>
              </a:lnSpc>
              <a:buFont typeface="Arial" pitchFamily="34" charset="0"/>
              <a:buChar char="•"/>
            </a:pPr>
            <a:r>
              <a:rPr lang="en-US" sz="1800" dirty="0" err="1" smtClean="0">
                <a:solidFill>
                  <a:srgbClr val="000000"/>
                </a:solidFill>
                <a:latin typeface="Times New Roman" pitchFamily="18" charset="0"/>
                <a:cs typeface="Times New Roman" pitchFamily="18" charset="0"/>
              </a:rPr>
              <a:t>Giảm</a:t>
            </a:r>
            <a:r>
              <a:rPr lang="en-US" sz="1800" dirty="0" smtClean="0">
                <a:solidFill>
                  <a:srgbClr val="000000"/>
                </a:solidFill>
                <a:latin typeface="Times New Roman" pitchFamily="18" charset="0"/>
                <a:cs typeface="Times New Roman" pitchFamily="18" charset="0"/>
              </a:rPr>
              <a:t> </a:t>
            </a:r>
            <a:r>
              <a:rPr lang="en-US" sz="1800" dirty="0" err="1">
                <a:solidFill>
                  <a:srgbClr val="000000"/>
                </a:solidFill>
                <a:latin typeface="Times New Roman" pitchFamily="18" charset="0"/>
                <a:cs typeface="Times New Roman" pitchFamily="18" charset="0"/>
              </a:rPr>
              <a:t>nếp</a:t>
            </a:r>
            <a:r>
              <a:rPr lang="en-US" sz="1800" dirty="0">
                <a:solidFill>
                  <a:srgbClr val="000000"/>
                </a:solidFill>
                <a:latin typeface="Times New Roman" pitchFamily="18" charset="0"/>
                <a:cs typeface="Times New Roman" pitchFamily="18" charset="0"/>
              </a:rPr>
              <a:t> </a:t>
            </a:r>
            <a:r>
              <a:rPr lang="en-US" sz="1800" dirty="0" err="1">
                <a:solidFill>
                  <a:srgbClr val="000000"/>
                </a:solidFill>
                <a:latin typeface="Times New Roman" pitchFamily="18" charset="0"/>
                <a:cs typeface="Times New Roman" pitchFamily="18" charset="0"/>
              </a:rPr>
              <a:t>nhăn</a:t>
            </a:r>
            <a:r>
              <a:rPr lang="en-US" sz="1800" dirty="0">
                <a:solidFill>
                  <a:srgbClr val="000000"/>
                </a:solidFill>
                <a:latin typeface="Times New Roman" pitchFamily="18" charset="0"/>
                <a:cs typeface="Times New Roman" pitchFamily="18" charset="0"/>
              </a:rPr>
              <a:t> </a:t>
            </a:r>
            <a:r>
              <a:rPr lang="en-US" sz="1800" dirty="0" err="1">
                <a:solidFill>
                  <a:srgbClr val="000000"/>
                </a:solidFill>
                <a:latin typeface="Times New Roman" pitchFamily="18" charset="0"/>
                <a:cs typeface="Times New Roman" pitchFamily="18" charset="0"/>
              </a:rPr>
              <a:t>sâu</a:t>
            </a:r>
            <a:r>
              <a:rPr lang="en-US" sz="1800" dirty="0">
                <a:solidFill>
                  <a:srgbClr val="000000"/>
                </a:solidFill>
                <a:latin typeface="Times New Roman" pitchFamily="18" charset="0"/>
                <a:cs typeface="Times New Roman" pitchFamily="18" charset="0"/>
              </a:rPr>
              <a:t>. </a:t>
            </a:r>
          </a:p>
          <a:p>
            <a:pPr marL="798513" indent="-344488">
              <a:lnSpc>
                <a:spcPct val="140000"/>
              </a:lnSpc>
              <a:buFont typeface="Arial" pitchFamily="34" charset="0"/>
              <a:buChar char="•"/>
            </a:pPr>
            <a:r>
              <a:rPr lang="en-US" sz="1800" dirty="0">
                <a:solidFill>
                  <a:srgbClr val="000000"/>
                </a:solidFill>
                <a:latin typeface="Times New Roman" pitchFamily="18" charset="0"/>
                <a:cs typeface="Times New Roman" pitchFamily="18" charset="0"/>
              </a:rPr>
              <a:t>Da </a:t>
            </a:r>
            <a:r>
              <a:rPr lang="en-US" sz="1800" dirty="0" err="1">
                <a:solidFill>
                  <a:srgbClr val="000000"/>
                </a:solidFill>
                <a:latin typeface="Times New Roman" pitchFamily="18" charset="0"/>
                <a:cs typeface="Times New Roman" pitchFamily="18" charset="0"/>
              </a:rPr>
              <a:t>mịn</a:t>
            </a:r>
            <a:r>
              <a:rPr lang="en-US" sz="1800" dirty="0">
                <a:solidFill>
                  <a:srgbClr val="000000"/>
                </a:solidFill>
                <a:latin typeface="Times New Roman" pitchFamily="18" charset="0"/>
                <a:cs typeface="Times New Roman" pitchFamily="18" charset="0"/>
              </a:rPr>
              <a:t> </a:t>
            </a:r>
            <a:r>
              <a:rPr lang="en-US" sz="1800" dirty="0" err="1">
                <a:solidFill>
                  <a:srgbClr val="000000"/>
                </a:solidFill>
                <a:latin typeface="Times New Roman" pitchFamily="18" charset="0"/>
                <a:cs typeface="Times New Roman" pitchFamily="18" charset="0"/>
              </a:rPr>
              <a:t>màng</a:t>
            </a:r>
            <a:r>
              <a:rPr lang="en-US" sz="1800" dirty="0">
                <a:solidFill>
                  <a:srgbClr val="000000"/>
                </a:solidFill>
                <a:latin typeface="Times New Roman" pitchFamily="18" charset="0"/>
                <a:cs typeface="Times New Roman" pitchFamily="18" charset="0"/>
              </a:rPr>
              <a:t> </a:t>
            </a:r>
            <a:r>
              <a:rPr lang="en-US" sz="1800" dirty="0" err="1">
                <a:solidFill>
                  <a:srgbClr val="000000"/>
                </a:solidFill>
                <a:latin typeface="Times New Roman" pitchFamily="18" charset="0"/>
                <a:cs typeface="Times New Roman" pitchFamily="18" charset="0"/>
              </a:rPr>
              <a:t>ngay</a:t>
            </a:r>
            <a:r>
              <a:rPr lang="en-US" sz="1800" dirty="0">
                <a:solidFill>
                  <a:srgbClr val="000000"/>
                </a:solidFill>
                <a:latin typeface="Times New Roman" pitchFamily="18" charset="0"/>
                <a:cs typeface="Times New Roman" pitchFamily="18" charset="0"/>
              </a:rPr>
              <a:t> </a:t>
            </a:r>
            <a:r>
              <a:rPr lang="en-US" sz="1800" dirty="0" err="1">
                <a:solidFill>
                  <a:srgbClr val="000000"/>
                </a:solidFill>
                <a:latin typeface="Times New Roman" pitchFamily="18" charset="0"/>
                <a:cs typeface="Times New Roman" pitchFamily="18" charset="0"/>
              </a:rPr>
              <a:t>lập</a:t>
            </a:r>
            <a:r>
              <a:rPr lang="en-US" sz="1800" dirty="0">
                <a:solidFill>
                  <a:srgbClr val="000000"/>
                </a:solidFill>
                <a:latin typeface="Times New Roman" pitchFamily="18" charset="0"/>
                <a:cs typeface="Times New Roman" pitchFamily="18" charset="0"/>
              </a:rPr>
              <a:t> </a:t>
            </a:r>
            <a:r>
              <a:rPr lang="en-US" sz="1800" dirty="0" err="1">
                <a:solidFill>
                  <a:srgbClr val="000000"/>
                </a:solidFill>
                <a:latin typeface="Times New Roman" pitchFamily="18" charset="0"/>
                <a:cs typeface="Times New Roman" pitchFamily="18" charset="0"/>
              </a:rPr>
              <a:t>tức</a:t>
            </a:r>
            <a:r>
              <a:rPr lang="en-US" sz="1800" dirty="0">
                <a:solidFill>
                  <a:srgbClr val="000000"/>
                </a:solidFill>
                <a:latin typeface="Times New Roman" pitchFamily="18" charset="0"/>
                <a:cs typeface="Times New Roman" pitchFamily="18" charset="0"/>
              </a:rPr>
              <a:t> </a:t>
            </a:r>
            <a:r>
              <a:rPr lang="en-US" sz="1800" dirty="0" err="1">
                <a:solidFill>
                  <a:srgbClr val="000000"/>
                </a:solidFill>
                <a:latin typeface="Times New Roman" pitchFamily="18" charset="0"/>
                <a:cs typeface="Times New Roman" pitchFamily="18" charset="0"/>
              </a:rPr>
              <a:t>và</a:t>
            </a:r>
            <a:r>
              <a:rPr lang="en-US" sz="1800" dirty="0">
                <a:solidFill>
                  <a:srgbClr val="000000"/>
                </a:solidFill>
                <a:latin typeface="Times New Roman" pitchFamily="18" charset="0"/>
                <a:cs typeface="Times New Roman" pitchFamily="18" charset="0"/>
              </a:rPr>
              <a:t> </a:t>
            </a:r>
            <a:r>
              <a:rPr lang="en-US" sz="1800" dirty="0" err="1">
                <a:solidFill>
                  <a:srgbClr val="000000"/>
                </a:solidFill>
                <a:latin typeface="Times New Roman" pitchFamily="18" charset="0"/>
                <a:cs typeface="Times New Roman" pitchFamily="18" charset="0"/>
              </a:rPr>
              <a:t>nếp</a:t>
            </a:r>
            <a:r>
              <a:rPr lang="en-US" sz="1800" dirty="0">
                <a:solidFill>
                  <a:srgbClr val="000000"/>
                </a:solidFill>
                <a:latin typeface="Times New Roman" pitchFamily="18" charset="0"/>
                <a:cs typeface="Times New Roman" pitchFamily="18" charset="0"/>
              </a:rPr>
              <a:t> </a:t>
            </a:r>
            <a:r>
              <a:rPr lang="en-US" sz="1800" dirty="0" err="1">
                <a:solidFill>
                  <a:srgbClr val="000000"/>
                </a:solidFill>
                <a:latin typeface="Times New Roman" pitchFamily="18" charset="0"/>
                <a:cs typeface="Times New Roman" pitchFamily="18" charset="0"/>
              </a:rPr>
              <a:t>nhăn</a:t>
            </a:r>
            <a:r>
              <a:rPr lang="en-US" sz="1800" dirty="0">
                <a:solidFill>
                  <a:srgbClr val="000000"/>
                </a:solidFill>
                <a:latin typeface="Times New Roman" pitchFamily="18" charset="0"/>
                <a:cs typeface="Times New Roman" pitchFamily="18" charset="0"/>
              </a:rPr>
              <a:t> </a:t>
            </a:r>
            <a:r>
              <a:rPr lang="en-US" sz="1800" dirty="0" err="1">
                <a:solidFill>
                  <a:srgbClr val="000000"/>
                </a:solidFill>
                <a:latin typeface="Times New Roman" pitchFamily="18" charset="0"/>
                <a:cs typeface="Times New Roman" pitchFamily="18" charset="0"/>
              </a:rPr>
              <a:t>biến</a:t>
            </a:r>
            <a:r>
              <a:rPr lang="en-US" sz="1800" dirty="0">
                <a:solidFill>
                  <a:srgbClr val="000000"/>
                </a:solidFill>
                <a:latin typeface="Times New Roman" pitchFamily="18" charset="0"/>
                <a:cs typeface="Times New Roman" pitchFamily="18" charset="0"/>
              </a:rPr>
              <a:t> </a:t>
            </a:r>
            <a:r>
              <a:rPr lang="en-US" sz="1800" dirty="0" err="1">
                <a:solidFill>
                  <a:srgbClr val="000000"/>
                </a:solidFill>
                <a:latin typeface="Times New Roman" pitchFamily="18" charset="0"/>
                <a:cs typeface="Times New Roman" pitchFamily="18" charset="0"/>
              </a:rPr>
              <a:t>mất</a:t>
            </a:r>
            <a:endParaRPr lang="en-US" sz="1800" dirty="0">
              <a:solidFill>
                <a:srgbClr val="000000"/>
              </a:solidFill>
              <a:latin typeface="Times New Roman" pitchFamily="18" charset="0"/>
              <a:cs typeface="Times New Roman" pitchFamily="18" charset="0"/>
            </a:endParaRPr>
          </a:p>
          <a:p>
            <a:pPr marL="800100" lvl="1" indent="-342900">
              <a:buFontTx/>
              <a:buChar char="-"/>
            </a:pPr>
            <a:endParaRPr lang="en-US" dirty="0">
              <a:solidFill>
                <a:srgbClr val="000000"/>
              </a:solidFill>
              <a:latin typeface="Times New Roman" pitchFamily="18" charset="0"/>
              <a:cs typeface="Times New Roman" pitchFamily="18" charset="0"/>
            </a:endParaRPr>
          </a:p>
          <a:p>
            <a:pPr marL="800100" lvl="1" indent="-342900">
              <a:buFontTx/>
              <a:buChar char="-"/>
            </a:pPr>
            <a:endParaRPr lang="en-US" dirty="0">
              <a:solidFill>
                <a:srgbClr val="000000"/>
              </a:solidFill>
            </a:endParaRPr>
          </a:p>
        </p:txBody>
      </p:sp>
      <p:pic>
        <p:nvPicPr>
          <p:cNvPr id="4" name="Picture 2" descr="Kết quả hình ảnh cho christina chateau de beaute"/>
          <p:cNvPicPr>
            <a:picLocks noChangeAspect="1" noChangeArrowheads="1"/>
          </p:cNvPicPr>
          <p:nvPr/>
        </p:nvPicPr>
        <p:blipFill rotWithShape="1">
          <a:blip r:embed="rId2">
            <a:extLst>
              <a:ext uri="{28A0092B-C50C-407E-A947-70E740481C1C}">
                <a14:useLocalDpi xmlns:a14="http://schemas.microsoft.com/office/drawing/2010/main" val="0"/>
              </a:ext>
            </a:extLst>
          </a:blip>
          <a:srcRect l="21374" t="1812" r="22689" b="53858"/>
          <a:stretch/>
        </p:blipFill>
        <p:spPr bwMode="auto">
          <a:xfrm>
            <a:off x="44450" y="8138"/>
            <a:ext cx="2667000" cy="1140044"/>
          </a:xfrm>
          <a:prstGeom prst="rect">
            <a:avLst/>
          </a:prstGeom>
          <a:noFill/>
          <a:extLst>
            <a:ext uri="{909E8E84-426E-40dd-AFC4-6F175D3DCCD1}">
              <a14:hiddenFill xmlns:a14="http://schemas.microsoft.com/office/drawing/2010/main">
                <a:solidFill>
                  <a:srgbClr val="FFFFFF"/>
                </a:solidFill>
              </a14:hiddenFill>
            </a:ext>
          </a:extLst>
        </p:spPr>
      </p:pic>
      <p:sp>
        <p:nvSpPr>
          <p:cNvPr id="5" name="object 4"/>
          <p:cNvSpPr/>
          <p:nvPr/>
        </p:nvSpPr>
        <p:spPr>
          <a:xfrm>
            <a:off x="0" y="6267958"/>
            <a:ext cx="12582055" cy="485267"/>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59122516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197701"/>
            <a:ext cx="12582525" cy="0"/>
          </a:xfrm>
          <a:custGeom>
            <a:avLst/>
            <a:gdLst/>
            <a:ahLst/>
            <a:cxnLst/>
            <a:rect l="l" t="t" r="r" b="b"/>
            <a:pathLst>
              <a:path w="12582525">
                <a:moveTo>
                  <a:pt x="0" y="0"/>
                </a:moveTo>
                <a:lnTo>
                  <a:pt x="12582055" y="0"/>
                </a:lnTo>
              </a:path>
            </a:pathLst>
          </a:custGeom>
          <a:ln w="35382">
            <a:solidFill>
              <a:srgbClr val="C6D3DB"/>
            </a:solidFill>
          </a:ln>
        </p:spPr>
        <p:txBody>
          <a:bodyPr wrap="square" lIns="0" tIns="0" rIns="0" bIns="0" rtlCol="0"/>
          <a:lstStyle/>
          <a:p>
            <a:endParaRPr/>
          </a:p>
        </p:txBody>
      </p:sp>
      <p:sp>
        <p:nvSpPr>
          <p:cNvPr id="3" name="object 3"/>
          <p:cNvSpPr/>
          <p:nvPr/>
        </p:nvSpPr>
        <p:spPr>
          <a:xfrm>
            <a:off x="0" y="6774154"/>
            <a:ext cx="12582525" cy="0"/>
          </a:xfrm>
          <a:custGeom>
            <a:avLst/>
            <a:gdLst/>
            <a:ahLst/>
            <a:cxnLst/>
            <a:rect l="l" t="t" r="r" b="b"/>
            <a:pathLst>
              <a:path w="12582525">
                <a:moveTo>
                  <a:pt x="0" y="0"/>
                </a:moveTo>
                <a:lnTo>
                  <a:pt x="12582055" y="0"/>
                </a:lnTo>
              </a:path>
            </a:pathLst>
          </a:custGeom>
          <a:ln w="35382">
            <a:solidFill>
              <a:srgbClr val="C6D3DB"/>
            </a:solidFill>
          </a:ln>
        </p:spPr>
        <p:txBody>
          <a:bodyPr wrap="square" lIns="0" tIns="0" rIns="0" bIns="0" rtlCol="0"/>
          <a:lstStyle/>
          <a:p>
            <a:endParaRPr/>
          </a:p>
        </p:txBody>
      </p:sp>
      <p:sp>
        <p:nvSpPr>
          <p:cNvPr id="4" name="object 4"/>
          <p:cNvSpPr/>
          <p:nvPr/>
        </p:nvSpPr>
        <p:spPr>
          <a:xfrm>
            <a:off x="0" y="6245707"/>
            <a:ext cx="12582055" cy="485267"/>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905" y="1905"/>
            <a:ext cx="12581890" cy="7556500"/>
          </a:xfrm>
          <a:custGeom>
            <a:avLst/>
            <a:gdLst/>
            <a:ahLst/>
            <a:cxnLst/>
            <a:rect l="l" t="t" r="r" b="b"/>
            <a:pathLst>
              <a:path w="12581890" h="7556500">
                <a:moveTo>
                  <a:pt x="0" y="7556195"/>
                </a:moveTo>
                <a:lnTo>
                  <a:pt x="12581890" y="7556195"/>
                </a:lnTo>
                <a:lnTo>
                  <a:pt x="12581890" y="0"/>
                </a:lnTo>
                <a:lnTo>
                  <a:pt x="0" y="0"/>
                </a:lnTo>
                <a:lnTo>
                  <a:pt x="0" y="7556195"/>
                </a:lnTo>
                <a:close/>
              </a:path>
            </a:pathLst>
          </a:custGeom>
          <a:ln w="3810">
            <a:solidFill>
              <a:srgbClr val="6D6E71"/>
            </a:solidFill>
          </a:ln>
        </p:spPr>
        <p:txBody>
          <a:bodyPr wrap="square" lIns="0" tIns="0" rIns="0" bIns="0" rtlCol="0"/>
          <a:lstStyle/>
          <a:p>
            <a:endParaRPr/>
          </a:p>
        </p:txBody>
      </p:sp>
      <p:sp>
        <p:nvSpPr>
          <p:cNvPr id="6" name="object 6"/>
          <p:cNvSpPr txBox="1">
            <a:spLocks noGrp="1"/>
          </p:cNvSpPr>
          <p:nvPr>
            <p:ph type="title"/>
          </p:nvPr>
        </p:nvSpPr>
        <p:spPr>
          <a:xfrm>
            <a:off x="1339850" y="1038225"/>
            <a:ext cx="10788650" cy="430887"/>
          </a:xfrm>
          <a:prstGeom prst="rect">
            <a:avLst/>
          </a:prstGeom>
        </p:spPr>
        <p:txBody>
          <a:bodyPr vert="horz" wrap="square" lIns="0" tIns="0" rIns="0" bIns="0" rtlCol="0">
            <a:spAutoFit/>
          </a:bodyPr>
          <a:lstStyle/>
          <a:p>
            <a:pPr algn="ctr"/>
            <a:r>
              <a:rPr lang="en-US" sz="2800" b="1" dirty="0" smtClean="0">
                <a:solidFill>
                  <a:srgbClr val="800000"/>
                </a:solidFill>
              </a:rPr>
              <a:t>THÀNH PHẦN LÀM SÁNG DA</a:t>
            </a:r>
            <a:endParaRPr lang="en-US" sz="2800" dirty="0">
              <a:latin typeface="Times New Roman" pitchFamily="18" charset="0"/>
              <a:cs typeface="Times New Roman" pitchFamily="18" charset="0"/>
            </a:endParaRPr>
          </a:p>
        </p:txBody>
      </p:sp>
      <p:sp>
        <p:nvSpPr>
          <p:cNvPr id="10" name="object 10"/>
          <p:cNvSpPr txBox="1">
            <a:spLocks noGrp="1"/>
          </p:cNvSpPr>
          <p:nvPr>
            <p:ph type="sldNum" sz="quarter" idx="7"/>
          </p:nvPr>
        </p:nvSpPr>
        <p:spPr>
          <a:prstGeom prst="rect">
            <a:avLst/>
          </a:prstGeom>
        </p:spPr>
        <p:txBody>
          <a:bodyPr vert="horz" wrap="square" lIns="0" tIns="0" rIns="0" bIns="0" rtlCol="0">
            <a:spAutoFit/>
          </a:bodyPr>
          <a:lstStyle/>
          <a:p>
            <a:pPr marL="25400">
              <a:lnSpc>
                <a:spcPts val="1620"/>
              </a:lnSpc>
            </a:pPr>
            <a:r>
              <a:rPr spc="165" dirty="0"/>
              <a:t>24</a:t>
            </a:r>
          </a:p>
        </p:txBody>
      </p:sp>
      <p:pic>
        <p:nvPicPr>
          <p:cNvPr id="11" name="Picture 2" descr="Kết quả hình ảnh cho christina chateau de beaute"/>
          <p:cNvPicPr>
            <a:picLocks noChangeAspect="1" noChangeArrowheads="1"/>
          </p:cNvPicPr>
          <p:nvPr/>
        </p:nvPicPr>
        <p:blipFill rotWithShape="1">
          <a:blip r:embed="rId4">
            <a:extLst>
              <a:ext uri="{28A0092B-C50C-407E-A947-70E740481C1C}">
                <a14:useLocalDpi xmlns:a14="http://schemas.microsoft.com/office/drawing/2010/main" val="0"/>
              </a:ext>
            </a:extLst>
          </a:blip>
          <a:srcRect l="21374" t="1812" r="22689" b="53858"/>
          <a:stretch/>
        </p:blipFill>
        <p:spPr bwMode="auto">
          <a:xfrm>
            <a:off x="44450" y="8138"/>
            <a:ext cx="2667000" cy="1140044"/>
          </a:xfrm>
          <a:prstGeom prst="rect">
            <a:avLst/>
          </a:prstGeom>
          <a:noFill/>
          <a:extLst>
            <a:ext uri="{909E8E84-426E-40dd-AFC4-6F175D3DCCD1}">
              <a14:hiddenFill xmlns:a14="http://schemas.microsoft.com/office/drawing/2010/main">
                <a:solidFill>
                  <a:srgbClr val="FFFFFF"/>
                </a:solidFill>
              </a14:hiddenFill>
            </a:ext>
          </a:extLst>
        </p:spPr>
      </p:pic>
      <p:pic>
        <p:nvPicPr>
          <p:cNvPr id="27652" name="Picture 4" descr="Hình ảnh có liên quan"/>
          <p:cNvPicPr>
            <a:picLocks noChangeAspect="1" noChangeArrowheads="1"/>
          </p:cNvPicPr>
          <p:nvPr/>
        </p:nvPicPr>
        <p:blipFill>
          <a:blip r:embed="rId5"/>
          <a:srcRect/>
          <a:stretch>
            <a:fillRect/>
          </a:stretch>
        </p:blipFill>
        <p:spPr bwMode="auto">
          <a:xfrm>
            <a:off x="8578850" y="1724025"/>
            <a:ext cx="3092450" cy="4378171"/>
          </a:xfrm>
          <a:prstGeom prst="rect">
            <a:avLst/>
          </a:prstGeom>
          <a:noFill/>
        </p:spPr>
      </p:pic>
      <p:sp>
        <p:nvSpPr>
          <p:cNvPr id="7" name="Text Placeholder 6"/>
          <p:cNvSpPr>
            <a:spLocks noGrp="1"/>
          </p:cNvSpPr>
          <p:nvPr>
            <p:ph type="body" idx="1"/>
          </p:nvPr>
        </p:nvSpPr>
        <p:spPr>
          <a:xfrm rot="10800000" flipV="1">
            <a:off x="1492249" y="2227882"/>
            <a:ext cx="6781800" cy="2785378"/>
          </a:xfrm>
        </p:spPr>
        <p:txBody>
          <a:bodyPr/>
          <a:lstStyle/>
          <a:p>
            <a:pPr marL="342900" indent="-342900">
              <a:lnSpc>
                <a:spcPct val="130000"/>
              </a:lnSpc>
              <a:buFontTx/>
              <a:buChar char="-"/>
            </a:pPr>
            <a:r>
              <a:rPr lang="en-US" sz="2000" b="1" dirty="0" err="1" smtClean="0">
                <a:solidFill>
                  <a:schemeClr val="tx1"/>
                </a:solidFill>
              </a:rPr>
              <a:t>Axit</a:t>
            </a:r>
            <a:r>
              <a:rPr lang="en-US" sz="2000" b="1" dirty="0" smtClean="0">
                <a:solidFill>
                  <a:schemeClr val="tx1"/>
                </a:solidFill>
              </a:rPr>
              <a:t> acetic: </a:t>
            </a:r>
            <a:r>
              <a:rPr lang="en-US" sz="2000" dirty="0" err="1" smtClean="0">
                <a:solidFill>
                  <a:schemeClr val="tx1"/>
                </a:solidFill>
              </a:rPr>
              <a:t>là</a:t>
            </a:r>
            <a:r>
              <a:rPr lang="en-US" sz="2000" dirty="0" smtClean="0">
                <a:solidFill>
                  <a:schemeClr val="tx1"/>
                </a:solidFill>
              </a:rPr>
              <a:t> </a:t>
            </a:r>
            <a:r>
              <a:rPr lang="en-US" sz="2000" dirty="0" err="1" smtClean="0">
                <a:solidFill>
                  <a:schemeClr val="tx1"/>
                </a:solidFill>
              </a:rPr>
              <a:t>một</a:t>
            </a:r>
            <a:r>
              <a:rPr lang="en-US" sz="2000" dirty="0" smtClean="0">
                <a:solidFill>
                  <a:schemeClr val="tx1"/>
                </a:solidFill>
              </a:rPr>
              <a:t> </a:t>
            </a:r>
            <a:r>
              <a:rPr lang="en-US" sz="2000" dirty="0" err="1" smtClean="0">
                <a:solidFill>
                  <a:schemeClr val="tx1"/>
                </a:solidFill>
              </a:rPr>
              <a:t>axit</a:t>
            </a:r>
            <a:r>
              <a:rPr lang="en-US" sz="2000" dirty="0" smtClean="0">
                <a:solidFill>
                  <a:schemeClr val="tx1"/>
                </a:solidFill>
              </a:rPr>
              <a:t> </a:t>
            </a:r>
            <a:r>
              <a:rPr lang="en-US" sz="2000" dirty="0" err="1" smtClean="0">
                <a:solidFill>
                  <a:schemeClr val="tx1"/>
                </a:solidFill>
              </a:rPr>
              <a:t>hữu</a:t>
            </a:r>
            <a:r>
              <a:rPr lang="en-US" sz="2000" dirty="0" smtClean="0">
                <a:solidFill>
                  <a:schemeClr val="tx1"/>
                </a:solidFill>
              </a:rPr>
              <a:t> </a:t>
            </a:r>
            <a:r>
              <a:rPr lang="en-US" sz="2000" dirty="0" err="1" smtClean="0">
                <a:solidFill>
                  <a:schemeClr val="tx1"/>
                </a:solidFill>
              </a:rPr>
              <a:t>cơ</a:t>
            </a:r>
            <a:r>
              <a:rPr lang="en-US" sz="2000" dirty="0" smtClean="0">
                <a:solidFill>
                  <a:schemeClr val="tx1"/>
                </a:solidFill>
              </a:rPr>
              <a:t>, </a:t>
            </a:r>
            <a:r>
              <a:rPr lang="en-US" sz="2000" dirty="0" err="1" smtClean="0">
                <a:solidFill>
                  <a:schemeClr val="tx1"/>
                </a:solidFill>
              </a:rPr>
              <a:t>có</a:t>
            </a:r>
            <a:r>
              <a:rPr lang="en-US" sz="2000" dirty="0" smtClean="0">
                <a:solidFill>
                  <a:schemeClr val="tx1"/>
                </a:solidFill>
              </a:rPr>
              <a:t> </a:t>
            </a:r>
            <a:r>
              <a:rPr lang="en-US" sz="2000" dirty="0" err="1" smtClean="0">
                <a:solidFill>
                  <a:schemeClr val="tx1"/>
                </a:solidFill>
              </a:rPr>
              <a:t>tác</a:t>
            </a:r>
            <a:r>
              <a:rPr lang="en-US" sz="2000" dirty="0" smtClean="0">
                <a:solidFill>
                  <a:schemeClr val="tx1"/>
                </a:solidFill>
              </a:rPr>
              <a:t> </a:t>
            </a:r>
            <a:r>
              <a:rPr lang="en-US" sz="2000" dirty="0" err="1" smtClean="0">
                <a:solidFill>
                  <a:schemeClr val="tx1"/>
                </a:solidFill>
              </a:rPr>
              <a:t>dụng</a:t>
            </a:r>
            <a:r>
              <a:rPr lang="en-US" sz="2000" dirty="0" smtClean="0">
                <a:solidFill>
                  <a:schemeClr val="tx1"/>
                </a:solidFill>
              </a:rPr>
              <a:t> </a:t>
            </a:r>
            <a:r>
              <a:rPr lang="en-US" sz="2000" dirty="0" err="1" smtClean="0">
                <a:solidFill>
                  <a:schemeClr val="tx1"/>
                </a:solidFill>
              </a:rPr>
              <a:t>làm</a:t>
            </a:r>
            <a:r>
              <a:rPr lang="en-US" sz="2000" dirty="0" smtClean="0">
                <a:solidFill>
                  <a:schemeClr val="tx1"/>
                </a:solidFill>
              </a:rPr>
              <a:t> </a:t>
            </a:r>
            <a:r>
              <a:rPr lang="en-US" sz="2000" dirty="0" err="1" smtClean="0">
                <a:solidFill>
                  <a:schemeClr val="tx1"/>
                </a:solidFill>
              </a:rPr>
              <a:t>sạch</a:t>
            </a:r>
            <a:r>
              <a:rPr lang="en-US" sz="2000" dirty="0" smtClean="0">
                <a:solidFill>
                  <a:schemeClr val="tx1"/>
                </a:solidFill>
              </a:rPr>
              <a:t> </a:t>
            </a:r>
            <a:r>
              <a:rPr lang="en-US" sz="2000" dirty="0" err="1" smtClean="0">
                <a:solidFill>
                  <a:schemeClr val="tx1"/>
                </a:solidFill>
              </a:rPr>
              <a:t>bề</a:t>
            </a:r>
            <a:r>
              <a:rPr lang="en-US" sz="2000" dirty="0" smtClean="0">
                <a:solidFill>
                  <a:schemeClr val="tx1"/>
                </a:solidFill>
              </a:rPr>
              <a:t> </a:t>
            </a:r>
            <a:r>
              <a:rPr lang="en-US" sz="2000" dirty="0" err="1" smtClean="0">
                <a:solidFill>
                  <a:schemeClr val="tx1"/>
                </a:solidFill>
              </a:rPr>
              <a:t>mặt</a:t>
            </a:r>
            <a:r>
              <a:rPr lang="en-US" sz="2000" dirty="0" smtClean="0">
                <a:solidFill>
                  <a:schemeClr val="tx1"/>
                </a:solidFill>
              </a:rPr>
              <a:t> da </a:t>
            </a:r>
            <a:r>
              <a:rPr lang="en-US" sz="2000" dirty="0" err="1" smtClean="0">
                <a:solidFill>
                  <a:schemeClr val="tx1"/>
                </a:solidFill>
              </a:rPr>
              <a:t>ở</a:t>
            </a:r>
            <a:r>
              <a:rPr lang="en-US" sz="2000" dirty="0" smtClean="0">
                <a:solidFill>
                  <a:schemeClr val="tx1"/>
                </a:solidFill>
              </a:rPr>
              <a:t> </a:t>
            </a:r>
            <a:r>
              <a:rPr lang="en-US" sz="2000" dirty="0" err="1" smtClean="0">
                <a:solidFill>
                  <a:schemeClr val="tx1"/>
                </a:solidFill>
              </a:rPr>
              <a:t>lớp</a:t>
            </a:r>
            <a:r>
              <a:rPr lang="en-US" sz="2000" dirty="0" smtClean="0">
                <a:solidFill>
                  <a:schemeClr val="tx1"/>
                </a:solidFill>
              </a:rPr>
              <a:t> </a:t>
            </a:r>
            <a:r>
              <a:rPr lang="en-US" sz="2000" dirty="0" err="1" smtClean="0">
                <a:solidFill>
                  <a:schemeClr val="tx1"/>
                </a:solidFill>
              </a:rPr>
              <a:t>biểu</a:t>
            </a:r>
            <a:r>
              <a:rPr lang="en-US" sz="2000" dirty="0" smtClean="0">
                <a:solidFill>
                  <a:schemeClr val="tx1"/>
                </a:solidFill>
              </a:rPr>
              <a:t> </a:t>
            </a:r>
            <a:r>
              <a:rPr lang="en-US" sz="2000" dirty="0" err="1" smtClean="0">
                <a:solidFill>
                  <a:schemeClr val="tx1"/>
                </a:solidFill>
              </a:rPr>
              <a:t>bì</a:t>
            </a:r>
            <a:r>
              <a:rPr lang="en-US" sz="2000" dirty="0" smtClean="0">
                <a:solidFill>
                  <a:schemeClr val="tx1"/>
                </a:solidFill>
              </a:rPr>
              <a:t>, </a:t>
            </a:r>
            <a:r>
              <a:rPr lang="en-US" sz="2000" dirty="0" err="1" smtClean="0">
                <a:solidFill>
                  <a:schemeClr val="tx1"/>
                </a:solidFill>
              </a:rPr>
              <a:t>giúp</a:t>
            </a:r>
            <a:r>
              <a:rPr lang="en-US" sz="2000" dirty="0" smtClean="0">
                <a:solidFill>
                  <a:schemeClr val="tx1"/>
                </a:solidFill>
              </a:rPr>
              <a:t> da </a:t>
            </a:r>
            <a:r>
              <a:rPr lang="en-US" sz="2000" dirty="0" err="1" smtClean="0">
                <a:solidFill>
                  <a:schemeClr val="tx1"/>
                </a:solidFill>
              </a:rPr>
              <a:t>sáng</a:t>
            </a:r>
            <a:r>
              <a:rPr lang="en-US" sz="2000" dirty="0" smtClean="0">
                <a:solidFill>
                  <a:schemeClr val="tx1"/>
                </a:solidFill>
              </a:rPr>
              <a:t> </a:t>
            </a:r>
            <a:r>
              <a:rPr lang="en-US" sz="2000" dirty="0" err="1" smtClean="0">
                <a:solidFill>
                  <a:schemeClr val="tx1"/>
                </a:solidFill>
              </a:rPr>
              <a:t>hơn</a:t>
            </a:r>
            <a:r>
              <a:rPr lang="en-US" sz="2000" dirty="0">
                <a:solidFill>
                  <a:schemeClr val="tx1"/>
                </a:solidFill>
              </a:rPr>
              <a:t> </a:t>
            </a:r>
            <a:r>
              <a:rPr lang="en-US" sz="2000" dirty="0" err="1" smtClean="0">
                <a:solidFill>
                  <a:schemeClr val="tx1"/>
                </a:solidFill>
              </a:rPr>
              <a:t>và</a:t>
            </a:r>
            <a:r>
              <a:rPr lang="en-US" sz="2000" dirty="0" smtClean="0">
                <a:solidFill>
                  <a:schemeClr val="tx1"/>
                </a:solidFill>
              </a:rPr>
              <a:t> </a:t>
            </a:r>
            <a:r>
              <a:rPr lang="en-US" sz="2000" dirty="0" err="1" smtClean="0">
                <a:solidFill>
                  <a:schemeClr val="tx1"/>
                </a:solidFill>
              </a:rPr>
              <a:t>mịn</a:t>
            </a:r>
            <a:r>
              <a:rPr lang="en-US" sz="2000" dirty="0" smtClean="0">
                <a:solidFill>
                  <a:schemeClr val="tx1"/>
                </a:solidFill>
              </a:rPr>
              <a:t> </a:t>
            </a:r>
            <a:r>
              <a:rPr lang="en-US" sz="2000" dirty="0" err="1" smtClean="0">
                <a:solidFill>
                  <a:schemeClr val="tx1"/>
                </a:solidFill>
              </a:rPr>
              <a:t>hơn</a:t>
            </a:r>
            <a:r>
              <a:rPr lang="en-US" sz="2000" dirty="0" smtClean="0">
                <a:solidFill>
                  <a:schemeClr val="tx1"/>
                </a:solidFill>
              </a:rPr>
              <a:t>.</a:t>
            </a:r>
          </a:p>
          <a:p>
            <a:pPr marL="342900" indent="-342900">
              <a:lnSpc>
                <a:spcPct val="130000"/>
              </a:lnSpc>
              <a:buFontTx/>
              <a:buChar char="-"/>
            </a:pPr>
            <a:r>
              <a:rPr lang="vi-VN" sz="2000" spc="-145" dirty="0" smtClean="0">
                <a:solidFill>
                  <a:schemeClr val="tx1"/>
                </a:solidFill>
              </a:rPr>
              <a:t>Mang </a:t>
            </a:r>
            <a:r>
              <a:rPr lang="vi-VN" sz="2000" spc="-145" dirty="0">
                <a:solidFill>
                  <a:schemeClr val="tx1"/>
                </a:solidFill>
              </a:rPr>
              <a:t>lại </a:t>
            </a:r>
            <a:r>
              <a:rPr lang="vi-VN" sz="2000" dirty="0">
                <a:solidFill>
                  <a:schemeClr val="tx1"/>
                </a:solidFill>
              </a:rPr>
              <a:t>làn da sáng trắng tự nhiện, giúp tăng cường lưu thông máu trong da, cho da sáng hồng tự nhiên. Các axit Acetic nhẹ nhàng </a:t>
            </a:r>
            <a:r>
              <a:rPr lang="en-US" sz="2000" dirty="0" err="1">
                <a:solidFill>
                  <a:schemeClr val="tx1"/>
                </a:solidFill>
              </a:rPr>
              <a:t>loại</a:t>
            </a:r>
            <a:r>
              <a:rPr lang="en-US" sz="2000" dirty="0">
                <a:solidFill>
                  <a:schemeClr val="tx1"/>
                </a:solidFill>
              </a:rPr>
              <a:t> </a:t>
            </a:r>
            <a:r>
              <a:rPr lang="en-US" sz="2000" dirty="0" err="1">
                <a:solidFill>
                  <a:schemeClr val="tx1"/>
                </a:solidFill>
              </a:rPr>
              <a:t>bỏ</a:t>
            </a:r>
            <a:r>
              <a:rPr lang="en-US" sz="2000" dirty="0">
                <a:solidFill>
                  <a:schemeClr val="tx1"/>
                </a:solidFill>
              </a:rPr>
              <a:t> </a:t>
            </a:r>
            <a:r>
              <a:rPr lang="en-US" sz="2000" dirty="0" err="1">
                <a:solidFill>
                  <a:schemeClr val="tx1"/>
                </a:solidFill>
              </a:rPr>
              <a:t>tế</a:t>
            </a:r>
            <a:r>
              <a:rPr lang="en-US" sz="2000" dirty="0">
                <a:solidFill>
                  <a:schemeClr val="tx1"/>
                </a:solidFill>
              </a:rPr>
              <a:t> </a:t>
            </a:r>
            <a:r>
              <a:rPr lang="en-US" sz="2000" dirty="0" err="1">
                <a:solidFill>
                  <a:schemeClr val="tx1"/>
                </a:solidFill>
              </a:rPr>
              <a:t>bào</a:t>
            </a:r>
            <a:r>
              <a:rPr lang="en-US" sz="2000" dirty="0">
                <a:solidFill>
                  <a:schemeClr val="tx1"/>
                </a:solidFill>
              </a:rPr>
              <a:t> da </a:t>
            </a:r>
            <a:r>
              <a:rPr lang="en-US" sz="2000" dirty="0" err="1">
                <a:solidFill>
                  <a:schemeClr val="tx1"/>
                </a:solidFill>
              </a:rPr>
              <a:t>chết</a:t>
            </a:r>
            <a:r>
              <a:rPr lang="en-US" sz="2000" dirty="0">
                <a:solidFill>
                  <a:schemeClr val="tx1"/>
                </a:solidFill>
              </a:rPr>
              <a:t> </a:t>
            </a:r>
            <a:r>
              <a:rPr lang="en-US" sz="2000" dirty="0" err="1">
                <a:solidFill>
                  <a:schemeClr val="tx1"/>
                </a:solidFill>
              </a:rPr>
              <a:t>và</a:t>
            </a:r>
            <a:r>
              <a:rPr lang="en-US" sz="2000" dirty="0">
                <a:solidFill>
                  <a:schemeClr val="tx1"/>
                </a:solidFill>
              </a:rPr>
              <a:t> </a:t>
            </a:r>
            <a:r>
              <a:rPr lang="en-US" sz="2000" dirty="0" err="1">
                <a:solidFill>
                  <a:schemeClr val="tx1"/>
                </a:solidFill>
              </a:rPr>
              <a:t>các</a:t>
            </a:r>
            <a:r>
              <a:rPr lang="en-US" sz="2000" dirty="0">
                <a:solidFill>
                  <a:schemeClr val="tx1"/>
                </a:solidFill>
              </a:rPr>
              <a:t> </a:t>
            </a:r>
            <a:r>
              <a:rPr lang="en-US" sz="2000" dirty="0" err="1">
                <a:solidFill>
                  <a:schemeClr val="tx1"/>
                </a:solidFill>
              </a:rPr>
              <a:t>chất</a:t>
            </a:r>
            <a:r>
              <a:rPr lang="en-US" sz="2000" dirty="0">
                <a:solidFill>
                  <a:schemeClr val="tx1"/>
                </a:solidFill>
              </a:rPr>
              <a:t> </a:t>
            </a:r>
            <a:r>
              <a:rPr lang="en-US" sz="2000" dirty="0" err="1">
                <a:solidFill>
                  <a:schemeClr val="tx1"/>
                </a:solidFill>
              </a:rPr>
              <a:t>cặn</a:t>
            </a:r>
            <a:r>
              <a:rPr lang="en-US" sz="2000" dirty="0">
                <a:solidFill>
                  <a:schemeClr val="tx1"/>
                </a:solidFill>
              </a:rPr>
              <a:t> </a:t>
            </a:r>
            <a:r>
              <a:rPr lang="en-US" sz="2000" dirty="0" err="1">
                <a:solidFill>
                  <a:schemeClr val="tx1"/>
                </a:solidFill>
              </a:rPr>
              <a:t>bã</a:t>
            </a:r>
            <a:r>
              <a:rPr lang="vi-VN" sz="2000" dirty="0">
                <a:solidFill>
                  <a:schemeClr val="tx1"/>
                </a:solidFill>
              </a:rPr>
              <a:t> cho da một dáng vẻ tươi trẻ mới </a:t>
            </a:r>
          </a:p>
          <a:p>
            <a:pPr marL="342900" indent="-342900">
              <a:lnSpc>
                <a:spcPct val="130000"/>
              </a:lnSpc>
              <a:buFontTx/>
              <a:buChar char="-"/>
            </a:pPr>
            <a:endParaRPr lang="en-US" sz="2000" dirty="0">
              <a:solidFill>
                <a:schemeClr val="tx1"/>
              </a:solidFill>
            </a:endParaRPr>
          </a:p>
        </p:txBody>
      </p:sp>
    </p:spTree>
  </p:cSld>
  <p:clrMapOvr>
    <a:masterClrMapping/>
  </p:clrMapOvr>
  <p:transition xmlns:p14="http://schemas.microsoft.com/office/powerpoint/2010/main">
    <p:blinds dir="vert"/>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197701"/>
            <a:ext cx="12582525" cy="0"/>
          </a:xfrm>
          <a:custGeom>
            <a:avLst/>
            <a:gdLst/>
            <a:ahLst/>
            <a:cxnLst/>
            <a:rect l="l" t="t" r="r" b="b"/>
            <a:pathLst>
              <a:path w="12582525">
                <a:moveTo>
                  <a:pt x="0" y="0"/>
                </a:moveTo>
                <a:lnTo>
                  <a:pt x="12582055" y="0"/>
                </a:lnTo>
              </a:path>
            </a:pathLst>
          </a:custGeom>
          <a:ln w="35382">
            <a:solidFill>
              <a:srgbClr val="C6D3DB"/>
            </a:solidFill>
          </a:ln>
        </p:spPr>
        <p:txBody>
          <a:bodyPr wrap="square" lIns="0" tIns="0" rIns="0" bIns="0" rtlCol="0"/>
          <a:lstStyle/>
          <a:p>
            <a:endParaRPr/>
          </a:p>
        </p:txBody>
      </p:sp>
      <p:sp>
        <p:nvSpPr>
          <p:cNvPr id="3" name="object 3"/>
          <p:cNvSpPr/>
          <p:nvPr/>
        </p:nvSpPr>
        <p:spPr>
          <a:xfrm>
            <a:off x="0" y="6774154"/>
            <a:ext cx="12582525" cy="0"/>
          </a:xfrm>
          <a:custGeom>
            <a:avLst/>
            <a:gdLst/>
            <a:ahLst/>
            <a:cxnLst/>
            <a:rect l="l" t="t" r="r" b="b"/>
            <a:pathLst>
              <a:path w="12582525">
                <a:moveTo>
                  <a:pt x="0" y="0"/>
                </a:moveTo>
                <a:lnTo>
                  <a:pt x="12582055" y="0"/>
                </a:lnTo>
              </a:path>
            </a:pathLst>
          </a:custGeom>
          <a:ln w="35382">
            <a:solidFill>
              <a:srgbClr val="C6D3DB"/>
            </a:solidFill>
          </a:ln>
        </p:spPr>
        <p:txBody>
          <a:bodyPr wrap="square" lIns="0" tIns="0" rIns="0" bIns="0" rtlCol="0"/>
          <a:lstStyle/>
          <a:p>
            <a:endParaRPr/>
          </a:p>
        </p:txBody>
      </p:sp>
      <p:sp>
        <p:nvSpPr>
          <p:cNvPr id="4" name="object 4"/>
          <p:cNvSpPr/>
          <p:nvPr/>
        </p:nvSpPr>
        <p:spPr>
          <a:xfrm>
            <a:off x="0" y="6245707"/>
            <a:ext cx="12582055" cy="485267"/>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1905" y="1905"/>
            <a:ext cx="12581890" cy="7556500"/>
          </a:xfrm>
          <a:custGeom>
            <a:avLst/>
            <a:gdLst/>
            <a:ahLst/>
            <a:cxnLst/>
            <a:rect l="l" t="t" r="r" b="b"/>
            <a:pathLst>
              <a:path w="12581890" h="7556500">
                <a:moveTo>
                  <a:pt x="0" y="7556195"/>
                </a:moveTo>
                <a:lnTo>
                  <a:pt x="12581890" y="7556195"/>
                </a:lnTo>
                <a:lnTo>
                  <a:pt x="12581890" y="0"/>
                </a:lnTo>
                <a:lnTo>
                  <a:pt x="0" y="0"/>
                </a:lnTo>
                <a:lnTo>
                  <a:pt x="0" y="7556195"/>
                </a:lnTo>
                <a:close/>
              </a:path>
            </a:pathLst>
          </a:custGeom>
          <a:ln w="3810">
            <a:solidFill>
              <a:srgbClr val="6D6E71"/>
            </a:solidFill>
          </a:ln>
        </p:spPr>
        <p:txBody>
          <a:bodyPr wrap="square" lIns="0" tIns="0" rIns="0" bIns="0" rtlCol="0"/>
          <a:lstStyle/>
          <a:p>
            <a:endParaRPr/>
          </a:p>
        </p:txBody>
      </p:sp>
      <p:sp>
        <p:nvSpPr>
          <p:cNvPr id="6" name="object 6"/>
          <p:cNvSpPr txBox="1">
            <a:spLocks noGrp="1"/>
          </p:cNvSpPr>
          <p:nvPr>
            <p:ph type="title"/>
          </p:nvPr>
        </p:nvSpPr>
        <p:spPr>
          <a:xfrm>
            <a:off x="1720850" y="809625"/>
            <a:ext cx="9585401" cy="553998"/>
          </a:xfrm>
          <a:prstGeom prst="rect">
            <a:avLst/>
          </a:prstGeom>
        </p:spPr>
        <p:txBody>
          <a:bodyPr vert="horz" wrap="square" lIns="0" tIns="0" rIns="0" bIns="0" rtlCol="0">
            <a:spAutoFit/>
          </a:bodyPr>
          <a:lstStyle/>
          <a:p>
            <a:pPr algn="ctr"/>
            <a:r>
              <a:rPr lang="en-US" sz="3600" dirty="0" err="1" smtClean="0"/>
              <a:t>Quy</a:t>
            </a:r>
            <a:r>
              <a:rPr lang="en-US" sz="3600" dirty="0" smtClean="0"/>
              <a:t> </a:t>
            </a:r>
            <a:r>
              <a:rPr lang="en-US" sz="3600" dirty="0" err="1" smtClean="0"/>
              <a:t>trình</a:t>
            </a:r>
            <a:r>
              <a:rPr lang="en-US" sz="3600" dirty="0" smtClean="0"/>
              <a:t> </a:t>
            </a:r>
            <a:r>
              <a:rPr lang="en-US" sz="3600" dirty="0" err="1" smtClean="0"/>
              <a:t>điều</a:t>
            </a:r>
            <a:r>
              <a:rPr lang="en-US" sz="3600" dirty="0" smtClean="0"/>
              <a:t> </a:t>
            </a:r>
            <a:r>
              <a:rPr lang="en-US" sz="3600" dirty="0" err="1" smtClean="0"/>
              <a:t>trị</a:t>
            </a:r>
            <a:r>
              <a:rPr lang="en-US" sz="3600" dirty="0" smtClean="0"/>
              <a:t> </a:t>
            </a:r>
            <a:r>
              <a:rPr lang="en-US" sz="3600" dirty="0" err="1" smtClean="0"/>
              <a:t>tại</a:t>
            </a:r>
            <a:r>
              <a:rPr lang="en-US" sz="3600" dirty="0" smtClean="0"/>
              <a:t> salon</a:t>
            </a:r>
            <a:endParaRPr lang="en-US" sz="3600" dirty="0"/>
          </a:p>
        </p:txBody>
      </p:sp>
      <p:sp>
        <p:nvSpPr>
          <p:cNvPr id="9" name="object 9"/>
          <p:cNvSpPr txBox="1">
            <a:spLocks noGrp="1"/>
          </p:cNvSpPr>
          <p:nvPr>
            <p:ph type="sldNum" sz="quarter" idx="7"/>
          </p:nvPr>
        </p:nvSpPr>
        <p:spPr>
          <a:prstGeom prst="rect">
            <a:avLst/>
          </a:prstGeom>
        </p:spPr>
        <p:txBody>
          <a:bodyPr vert="horz" wrap="square" lIns="0" tIns="0" rIns="0" bIns="0" rtlCol="0">
            <a:spAutoFit/>
          </a:bodyPr>
          <a:lstStyle/>
          <a:p>
            <a:pPr marL="25400">
              <a:lnSpc>
                <a:spcPts val="1620"/>
              </a:lnSpc>
            </a:pPr>
            <a:r>
              <a:rPr spc="165" dirty="0"/>
              <a:t>26</a:t>
            </a:r>
          </a:p>
        </p:txBody>
      </p:sp>
      <p:pic>
        <p:nvPicPr>
          <p:cNvPr id="26626" name="Picture 2" descr="Kết quả hình ảnh cho christina chateau de beaute"/>
          <p:cNvPicPr>
            <a:picLocks noChangeAspect="1" noChangeArrowheads="1"/>
          </p:cNvPicPr>
          <p:nvPr/>
        </p:nvPicPr>
        <p:blipFill>
          <a:blip r:embed="rId3"/>
          <a:srcRect b="34317"/>
          <a:stretch>
            <a:fillRect/>
          </a:stretch>
        </p:blipFill>
        <p:spPr bwMode="auto">
          <a:xfrm>
            <a:off x="2431209" y="1571625"/>
            <a:ext cx="7747841" cy="3886200"/>
          </a:xfrm>
          <a:prstGeom prst="rect">
            <a:avLst/>
          </a:prstGeom>
          <a:noFill/>
        </p:spPr>
      </p:pic>
      <p:pic>
        <p:nvPicPr>
          <p:cNvPr id="10" name="Picture 2" descr="Kết quả hình ảnh cho christina chateau de beaute"/>
          <p:cNvPicPr>
            <a:picLocks noChangeAspect="1" noChangeArrowheads="1"/>
          </p:cNvPicPr>
          <p:nvPr/>
        </p:nvPicPr>
        <p:blipFill rotWithShape="1">
          <a:blip r:embed="rId4">
            <a:extLst>
              <a:ext uri="{28A0092B-C50C-407E-A947-70E740481C1C}">
                <a14:useLocalDpi xmlns:a14="http://schemas.microsoft.com/office/drawing/2010/main" val="0"/>
              </a:ext>
            </a:extLst>
          </a:blip>
          <a:srcRect l="21374" t="1812" r="22689" b="53858"/>
          <a:stretch/>
        </p:blipFill>
        <p:spPr bwMode="auto">
          <a:xfrm>
            <a:off x="44450" y="8138"/>
            <a:ext cx="2667000" cy="114004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p:blinds dir="vert"/>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197701"/>
            <a:ext cx="12582525" cy="0"/>
          </a:xfrm>
          <a:custGeom>
            <a:avLst/>
            <a:gdLst/>
            <a:ahLst/>
            <a:cxnLst/>
            <a:rect l="l" t="t" r="r" b="b"/>
            <a:pathLst>
              <a:path w="12582525">
                <a:moveTo>
                  <a:pt x="0" y="0"/>
                </a:moveTo>
                <a:lnTo>
                  <a:pt x="12582055" y="0"/>
                </a:lnTo>
              </a:path>
            </a:pathLst>
          </a:custGeom>
          <a:ln w="35382">
            <a:solidFill>
              <a:srgbClr val="C6D3DB"/>
            </a:solidFill>
          </a:ln>
        </p:spPr>
        <p:txBody>
          <a:bodyPr wrap="square" lIns="0" tIns="0" rIns="0" bIns="0" rtlCol="0"/>
          <a:lstStyle/>
          <a:p>
            <a:endParaRPr/>
          </a:p>
        </p:txBody>
      </p:sp>
      <p:sp>
        <p:nvSpPr>
          <p:cNvPr id="3" name="object 3"/>
          <p:cNvSpPr/>
          <p:nvPr/>
        </p:nvSpPr>
        <p:spPr>
          <a:xfrm>
            <a:off x="0" y="6774154"/>
            <a:ext cx="12582525" cy="0"/>
          </a:xfrm>
          <a:custGeom>
            <a:avLst/>
            <a:gdLst/>
            <a:ahLst/>
            <a:cxnLst/>
            <a:rect l="l" t="t" r="r" b="b"/>
            <a:pathLst>
              <a:path w="12582525">
                <a:moveTo>
                  <a:pt x="0" y="0"/>
                </a:moveTo>
                <a:lnTo>
                  <a:pt x="12582055" y="0"/>
                </a:lnTo>
              </a:path>
            </a:pathLst>
          </a:custGeom>
          <a:ln w="35382">
            <a:solidFill>
              <a:srgbClr val="C6D3DB"/>
            </a:solidFill>
          </a:ln>
        </p:spPr>
        <p:txBody>
          <a:bodyPr wrap="square" lIns="0" tIns="0" rIns="0" bIns="0" rtlCol="0"/>
          <a:lstStyle/>
          <a:p>
            <a:endParaRPr/>
          </a:p>
        </p:txBody>
      </p:sp>
      <p:sp>
        <p:nvSpPr>
          <p:cNvPr id="4" name="object 4"/>
          <p:cNvSpPr/>
          <p:nvPr/>
        </p:nvSpPr>
        <p:spPr>
          <a:xfrm>
            <a:off x="0" y="6245707"/>
            <a:ext cx="12582055" cy="485267"/>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905" y="1905"/>
            <a:ext cx="12581890" cy="7556500"/>
          </a:xfrm>
          <a:custGeom>
            <a:avLst/>
            <a:gdLst/>
            <a:ahLst/>
            <a:cxnLst/>
            <a:rect l="l" t="t" r="r" b="b"/>
            <a:pathLst>
              <a:path w="12581890" h="7556500">
                <a:moveTo>
                  <a:pt x="0" y="7556195"/>
                </a:moveTo>
                <a:lnTo>
                  <a:pt x="12581890" y="7556195"/>
                </a:lnTo>
                <a:lnTo>
                  <a:pt x="12581890" y="0"/>
                </a:lnTo>
                <a:lnTo>
                  <a:pt x="0" y="0"/>
                </a:lnTo>
                <a:lnTo>
                  <a:pt x="0" y="7556195"/>
                </a:lnTo>
                <a:close/>
              </a:path>
            </a:pathLst>
          </a:custGeom>
          <a:ln w="3810">
            <a:solidFill>
              <a:srgbClr val="6D6E71"/>
            </a:solidFill>
          </a:ln>
        </p:spPr>
        <p:txBody>
          <a:bodyPr wrap="square" lIns="0" tIns="0" rIns="0" bIns="0" rtlCol="0"/>
          <a:lstStyle/>
          <a:p>
            <a:endParaRPr/>
          </a:p>
        </p:txBody>
      </p:sp>
      <p:sp>
        <p:nvSpPr>
          <p:cNvPr id="6" name="object 6"/>
          <p:cNvSpPr txBox="1">
            <a:spLocks noGrp="1"/>
          </p:cNvSpPr>
          <p:nvPr>
            <p:ph type="title"/>
          </p:nvPr>
        </p:nvSpPr>
        <p:spPr>
          <a:xfrm>
            <a:off x="1111250" y="581025"/>
            <a:ext cx="8518601" cy="1523494"/>
          </a:xfrm>
          <a:prstGeom prst="rect">
            <a:avLst/>
          </a:prstGeom>
        </p:spPr>
        <p:txBody>
          <a:bodyPr vert="horz" wrap="square" lIns="0" tIns="0" rIns="0" bIns="0" rtlCol="0">
            <a:spAutoFit/>
          </a:bodyPr>
          <a:lstStyle/>
          <a:p>
            <a:pPr marL="2218055" algn="ctr">
              <a:lnSpc>
                <a:spcPct val="100000"/>
              </a:lnSpc>
            </a:pPr>
            <a:r>
              <a:rPr sz="3300" i="1" spc="385" dirty="0">
                <a:latin typeface="Times New Roman" pitchFamily="18" charset="0"/>
                <a:cs typeface="Times New Roman" pitchFamily="18" charset="0"/>
              </a:rPr>
              <a:t>Step </a:t>
            </a:r>
            <a:r>
              <a:rPr sz="3300" i="1" spc="-165" dirty="0">
                <a:latin typeface="Times New Roman" pitchFamily="18" charset="0"/>
                <a:cs typeface="Times New Roman" pitchFamily="18" charset="0"/>
              </a:rPr>
              <a:t>1 </a:t>
            </a:r>
            <a:r>
              <a:rPr sz="3300" i="1" spc="320" dirty="0">
                <a:latin typeface="Times New Roman" pitchFamily="18" charset="0"/>
                <a:cs typeface="Times New Roman" pitchFamily="18" charset="0"/>
              </a:rPr>
              <a:t>- </a:t>
            </a:r>
            <a:r>
              <a:rPr sz="3300" i="1" spc="120" dirty="0">
                <a:latin typeface="Times New Roman" pitchFamily="18" charset="0"/>
                <a:cs typeface="Times New Roman" pitchFamily="18" charset="0"/>
              </a:rPr>
              <a:t>Vino </a:t>
            </a:r>
            <a:r>
              <a:rPr sz="3300" i="1" spc="170" dirty="0">
                <a:latin typeface="Times New Roman" pitchFamily="18" charset="0"/>
                <a:cs typeface="Times New Roman" pitchFamily="18" charset="0"/>
              </a:rPr>
              <a:t>Pure</a:t>
            </a:r>
            <a:r>
              <a:rPr sz="3300" i="1" spc="-505" dirty="0">
                <a:latin typeface="Times New Roman" pitchFamily="18" charset="0"/>
                <a:cs typeface="Times New Roman" pitchFamily="18" charset="0"/>
              </a:rPr>
              <a:t> </a:t>
            </a:r>
            <a:r>
              <a:rPr sz="3300" i="1" spc="165" dirty="0" smtClean="0">
                <a:latin typeface="Times New Roman" pitchFamily="18" charset="0"/>
                <a:cs typeface="Times New Roman" pitchFamily="18" charset="0"/>
              </a:rPr>
              <a:t>Cleanser</a:t>
            </a:r>
            <a:r>
              <a:rPr lang="en-US" sz="3300" i="1" spc="165" dirty="0" smtClean="0">
                <a:latin typeface="Times New Roman" pitchFamily="18" charset="0"/>
                <a:cs typeface="Times New Roman" pitchFamily="18" charset="0"/>
              </a:rPr>
              <a:t/>
            </a:r>
            <a:br>
              <a:rPr lang="en-US" sz="3300" i="1" spc="165" dirty="0" smtClean="0">
                <a:latin typeface="Times New Roman" pitchFamily="18" charset="0"/>
                <a:cs typeface="Times New Roman" pitchFamily="18" charset="0"/>
              </a:rPr>
            </a:br>
            <a:r>
              <a:rPr lang="vi-VN" sz="3300" i="1" spc="165" dirty="0" smtClean="0">
                <a:latin typeface="Times New Roman" pitchFamily="18" charset="0"/>
                <a:cs typeface="Times New Roman" pitchFamily="18" charset="0"/>
              </a:rPr>
              <a:t>Sữa rửa mặt làm sạch sâu</a:t>
            </a:r>
            <a:r>
              <a:rPr lang="en-US" sz="3300" i="1" spc="165" dirty="0" smtClean="0">
                <a:latin typeface="Times New Roman" pitchFamily="18" charset="0"/>
                <a:cs typeface="Times New Roman" pitchFamily="18" charset="0"/>
              </a:rPr>
              <a:t/>
            </a:r>
            <a:br>
              <a:rPr lang="en-US" sz="3300" i="1" spc="165" dirty="0" smtClean="0">
                <a:latin typeface="Times New Roman" pitchFamily="18" charset="0"/>
                <a:cs typeface="Times New Roman" pitchFamily="18" charset="0"/>
              </a:rPr>
            </a:br>
            <a:endParaRPr sz="3300" i="1" spc="165" dirty="0">
              <a:latin typeface="Times New Roman" pitchFamily="18" charset="0"/>
              <a:cs typeface="Times New Roman" pitchFamily="18" charset="0"/>
            </a:endParaRPr>
          </a:p>
        </p:txBody>
      </p:sp>
      <p:sp>
        <p:nvSpPr>
          <p:cNvPr id="10" name="object 10"/>
          <p:cNvSpPr txBox="1">
            <a:spLocks noGrp="1"/>
          </p:cNvSpPr>
          <p:nvPr>
            <p:ph type="sldNum" sz="quarter" idx="7"/>
          </p:nvPr>
        </p:nvSpPr>
        <p:spPr>
          <a:prstGeom prst="rect">
            <a:avLst/>
          </a:prstGeom>
        </p:spPr>
        <p:txBody>
          <a:bodyPr vert="horz" wrap="square" lIns="0" tIns="0" rIns="0" bIns="0" rtlCol="0">
            <a:spAutoFit/>
          </a:bodyPr>
          <a:lstStyle/>
          <a:p>
            <a:pPr marL="25400">
              <a:lnSpc>
                <a:spcPts val="1620"/>
              </a:lnSpc>
            </a:pPr>
            <a:r>
              <a:rPr spc="165" dirty="0"/>
              <a:t>27</a:t>
            </a:r>
          </a:p>
        </p:txBody>
      </p:sp>
      <p:pic>
        <p:nvPicPr>
          <p:cNvPr id="25602" name="Picture 2" descr="Kết quả hình ảnh cho propanediol"/>
          <p:cNvPicPr>
            <a:picLocks noChangeAspect="1" noChangeArrowheads="1"/>
          </p:cNvPicPr>
          <p:nvPr/>
        </p:nvPicPr>
        <p:blipFill>
          <a:blip r:embed="rId4"/>
          <a:srcRect/>
          <a:stretch>
            <a:fillRect/>
          </a:stretch>
        </p:blipFill>
        <p:spPr bwMode="auto">
          <a:xfrm>
            <a:off x="13531850" y="-16487775"/>
            <a:ext cx="4454525" cy="2505670"/>
          </a:xfrm>
          <a:prstGeom prst="rect">
            <a:avLst/>
          </a:prstGeom>
          <a:noFill/>
        </p:spPr>
      </p:pic>
      <p:pic>
        <p:nvPicPr>
          <p:cNvPr id="12" name="Picture 2" descr="Kết quả hình ảnh cho propanediol"/>
          <p:cNvPicPr>
            <a:picLocks noChangeAspect="1" noChangeArrowheads="1"/>
          </p:cNvPicPr>
          <p:nvPr/>
        </p:nvPicPr>
        <p:blipFill>
          <a:blip r:embed="rId5" cstate="print"/>
          <a:srcRect l="6750" t="20000" r="5500" b="36000"/>
          <a:stretch>
            <a:fillRect/>
          </a:stretch>
        </p:blipFill>
        <p:spPr bwMode="auto">
          <a:xfrm>
            <a:off x="4768850" y="5049471"/>
            <a:ext cx="1447800" cy="408354"/>
          </a:xfrm>
          <a:prstGeom prst="rect">
            <a:avLst/>
          </a:prstGeom>
          <a:noFill/>
          <a:ln>
            <a:solidFill>
              <a:srgbClr val="A50021"/>
            </a:solidFill>
            <a:prstDash val="sysDot"/>
          </a:ln>
        </p:spPr>
      </p:pic>
      <p:pic>
        <p:nvPicPr>
          <p:cNvPr id="25604" name="Picture 4" descr="Kết quả hình ảnh cho christina chateau de beaute Vino Pure Cleanser"/>
          <p:cNvPicPr>
            <a:picLocks noChangeAspect="1" noChangeArrowheads="1"/>
          </p:cNvPicPr>
          <p:nvPr/>
        </p:nvPicPr>
        <p:blipFill>
          <a:blip r:embed="rId6" cstate="print"/>
          <a:srcRect l="1923" t="2886"/>
          <a:stretch>
            <a:fillRect/>
          </a:stretch>
        </p:blipFill>
        <p:spPr bwMode="auto">
          <a:xfrm>
            <a:off x="2482850" y="2181225"/>
            <a:ext cx="3695424" cy="2438400"/>
          </a:xfrm>
          <a:prstGeom prst="rect">
            <a:avLst/>
          </a:prstGeom>
          <a:noFill/>
          <a:ln>
            <a:solidFill>
              <a:srgbClr val="A50021"/>
            </a:solidFill>
            <a:prstDash val="sysDot"/>
          </a:ln>
        </p:spPr>
      </p:pic>
      <p:pic>
        <p:nvPicPr>
          <p:cNvPr id="25606" name="Picture 6" descr="Kết quả hình ảnh cho Vitis Vinifera Grape Fruit Extract"/>
          <p:cNvPicPr>
            <a:picLocks noChangeAspect="1" noChangeArrowheads="1"/>
          </p:cNvPicPr>
          <p:nvPr/>
        </p:nvPicPr>
        <p:blipFill>
          <a:blip r:embed="rId7" cstate="print"/>
          <a:srcRect t="23158" b="13684"/>
          <a:stretch>
            <a:fillRect/>
          </a:stretch>
        </p:blipFill>
        <p:spPr bwMode="auto">
          <a:xfrm>
            <a:off x="6902450" y="4924425"/>
            <a:ext cx="1143000" cy="721894"/>
          </a:xfrm>
          <a:prstGeom prst="rect">
            <a:avLst/>
          </a:prstGeom>
          <a:noFill/>
          <a:ln>
            <a:solidFill>
              <a:srgbClr val="A50021"/>
            </a:solidFill>
            <a:prstDash val="sysDot"/>
          </a:ln>
        </p:spPr>
      </p:pic>
      <p:sp>
        <p:nvSpPr>
          <p:cNvPr id="15" name="TextBox 14"/>
          <p:cNvSpPr txBox="1"/>
          <p:nvPr/>
        </p:nvSpPr>
        <p:spPr>
          <a:xfrm>
            <a:off x="6978650" y="5610225"/>
            <a:ext cx="1423788" cy="461665"/>
          </a:xfrm>
          <a:prstGeom prst="rect">
            <a:avLst/>
          </a:prstGeom>
          <a:noFill/>
        </p:spPr>
        <p:txBody>
          <a:bodyPr wrap="none" rtlCol="0">
            <a:spAutoFit/>
          </a:bodyPr>
          <a:lstStyle/>
          <a:p>
            <a:r>
              <a:rPr lang="fr-FR" sz="1200" dirty="0" err="1" smtClean="0">
                <a:latin typeface="Times New Roman" pitchFamily="18" charset="0"/>
                <a:cs typeface="Times New Roman" pitchFamily="18" charset="0"/>
              </a:rPr>
              <a:t>Vitis</a:t>
            </a:r>
            <a:r>
              <a:rPr lang="fr-FR" sz="1200" dirty="0" smtClean="0">
                <a:latin typeface="Times New Roman" pitchFamily="18" charset="0"/>
                <a:cs typeface="Times New Roman" pitchFamily="18" charset="0"/>
              </a:rPr>
              <a:t> </a:t>
            </a:r>
            <a:r>
              <a:rPr lang="fr-FR" sz="1200" dirty="0" err="1" smtClean="0">
                <a:latin typeface="Times New Roman" pitchFamily="18" charset="0"/>
                <a:cs typeface="Times New Roman" pitchFamily="18" charset="0"/>
              </a:rPr>
              <a:t>Vinifera</a:t>
            </a:r>
            <a:endParaRPr lang="fr-FR" sz="1200" dirty="0" smtClean="0">
              <a:latin typeface="Times New Roman" pitchFamily="18" charset="0"/>
              <a:cs typeface="Times New Roman" pitchFamily="18" charset="0"/>
            </a:endParaRPr>
          </a:p>
          <a:p>
            <a:r>
              <a:rPr lang="fr-FR" sz="1200" dirty="0" smtClean="0">
                <a:latin typeface="Times New Roman" pitchFamily="18" charset="0"/>
                <a:cs typeface="Times New Roman" pitchFamily="18" charset="0"/>
              </a:rPr>
              <a:t> </a:t>
            </a:r>
            <a:r>
              <a:rPr lang="fr-FR" sz="1200" dirty="0" err="1" smtClean="0">
                <a:latin typeface="Times New Roman" pitchFamily="18" charset="0"/>
                <a:cs typeface="Times New Roman" pitchFamily="18" charset="0"/>
              </a:rPr>
              <a:t>Grape</a:t>
            </a:r>
            <a:r>
              <a:rPr lang="fr-FR" sz="1200" dirty="0" smtClean="0">
                <a:latin typeface="Times New Roman" pitchFamily="18" charset="0"/>
                <a:cs typeface="Times New Roman" pitchFamily="18" charset="0"/>
              </a:rPr>
              <a:t> Fruit </a:t>
            </a:r>
            <a:r>
              <a:rPr lang="fr-FR" sz="1200" dirty="0" err="1" smtClean="0">
                <a:latin typeface="Times New Roman" pitchFamily="18" charset="0"/>
                <a:cs typeface="Times New Roman" pitchFamily="18" charset="0"/>
              </a:rPr>
              <a:t>Extract</a:t>
            </a:r>
            <a:endParaRPr lang="en-US" sz="1200" dirty="0">
              <a:latin typeface="Times New Roman" pitchFamily="18" charset="0"/>
              <a:cs typeface="Times New Roman" pitchFamily="18" charset="0"/>
            </a:endParaRPr>
          </a:p>
        </p:txBody>
      </p:sp>
      <p:pic>
        <p:nvPicPr>
          <p:cNvPr id="25610" name="Picture 10" descr="Kết quả hình ảnh cho Chamomilla Recutita (Matricaria) Flower Extract"/>
          <p:cNvPicPr>
            <a:picLocks noChangeAspect="1" noChangeArrowheads="1"/>
          </p:cNvPicPr>
          <p:nvPr/>
        </p:nvPicPr>
        <p:blipFill>
          <a:blip r:embed="rId8" cstate="print"/>
          <a:srcRect l="12000" t="32000" r="12000" b="18000"/>
          <a:stretch>
            <a:fillRect/>
          </a:stretch>
        </p:blipFill>
        <p:spPr bwMode="auto">
          <a:xfrm>
            <a:off x="3092450" y="4924425"/>
            <a:ext cx="1066800" cy="701842"/>
          </a:xfrm>
          <a:prstGeom prst="rect">
            <a:avLst/>
          </a:prstGeom>
          <a:noFill/>
          <a:ln>
            <a:solidFill>
              <a:srgbClr val="A50021"/>
            </a:solidFill>
            <a:prstDash val="sysDot"/>
          </a:ln>
        </p:spPr>
      </p:pic>
      <p:sp>
        <p:nvSpPr>
          <p:cNvPr id="18" name="TextBox 17"/>
          <p:cNvSpPr txBox="1"/>
          <p:nvPr/>
        </p:nvSpPr>
        <p:spPr>
          <a:xfrm>
            <a:off x="2635250" y="5610225"/>
            <a:ext cx="2057400" cy="461665"/>
          </a:xfrm>
          <a:prstGeom prst="rect">
            <a:avLst/>
          </a:prstGeom>
          <a:noFill/>
        </p:spPr>
        <p:txBody>
          <a:bodyPr wrap="square" rtlCol="0">
            <a:spAutoFit/>
          </a:bodyPr>
          <a:lstStyle/>
          <a:p>
            <a:r>
              <a:rPr lang="en-US" sz="1200" dirty="0" err="1" smtClean="0">
                <a:latin typeface="Times New Roman" pitchFamily="18" charset="0"/>
                <a:cs typeface="Times New Roman" pitchFamily="18" charset="0"/>
              </a:rPr>
              <a:t>Chamomilla</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Recutita</a:t>
            </a:r>
            <a:endParaRPr lang="en-US" sz="1200" dirty="0" smtClean="0">
              <a:latin typeface="Times New Roman" pitchFamily="18" charset="0"/>
              <a:cs typeface="Times New Roman" pitchFamily="18" charset="0"/>
            </a:endParaRPr>
          </a:p>
          <a:p>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Matricaria</a:t>
            </a:r>
            <a:r>
              <a:rPr lang="en-US" sz="1200" dirty="0" smtClean="0">
                <a:latin typeface="Times New Roman" pitchFamily="18" charset="0"/>
                <a:cs typeface="Times New Roman" pitchFamily="18" charset="0"/>
              </a:rPr>
              <a:t>) Flower Extract</a:t>
            </a:r>
            <a:endParaRPr lang="en-US" sz="1200" dirty="0">
              <a:latin typeface="Times New Roman" pitchFamily="18" charset="0"/>
              <a:cs typeface="Times New Roman" pitchFamily="18" charset="0"/>
            </a:endParaRPr>
          </a:p>
        </p:txBody>
      </p:sp>
      <p:pic>
        <p:nvPicPr>
          <p:cNvPr id="25612" name="Picture 12" descr="Kết quả hình ảnh cho Limonene là gì"/>
          <p:cNvPicPr>
            <a:picLocks noChangeAspect="1" noChangeArrowheads="1"/>
          </p:cNvPicPr>
          <p:nvPr/>
        </p:nvPicPr>
        <p:blipFill>
          <a:blip r:embed="rId9" cstate="print"/>
          <a:srcRect/>
          <a:stretch>
            <a:fillRect/>
          </a:stretch>
        </p:blipFill>
        <p:spPr bwMode="auto">
          <a:xfrm>
            <a:off x="1187450" y="4924425"/>
            <a:ext cx="1143000" cy="750094"/>
          </a:xfrm>
          <a:prstGeom prst="rect">
            <a:avLst/>
          </a:prstGeom>
          <a:noFill/>
          <a:ln>
            <a:solidFill>
              <a:srgbClr val="A50021"/>
            </a:solidFill>
            <a:prstDash val="sysDot"/>
          </a:ln>
        </p:spPr>
      </p:pic>
      <p:sp>
        <p:nvSpPr>
          <p:cNvPr id="20" name="TextBox 19"/>
          <p:cNvSpPr txBox="1"/>
          <p:nvPr/>
        </p:nvSpPr>
        <p:spPr>
          <a:xfrm>
            <a:off x="6826250" y="1724025"/>
            <a:ext cx="4953000" cy="3277820"/>
          </a:xfrm>
          <a:prstGeom prst="rect">
            <a:avLst/>
          </a:prstGeom>
          <a:noFill/>
          <a:ln>
            <a:solidFill>
              <a:schemeClr val="bg1"/>
            </a:solidFill>
            <a:prstDash val="sysDot"/>
          </a:ln>
        </p:spPr>
        <p:txBody>
          <a:bodyPr wrap="square" rtlCol="0">
            <a:spAutoFit/>
          </a:bodyPr>
          <a:lstStyle/>
          <a:p>
            <a:pPr>
              <a:lnSpc>
                <a:spcPct val="120000"/>
              </a:lnSpc>
              <a:buFont typeface="Wingdings" pitchFamily="2" charset="2"/>
              <a:buChar char="§"/>
            </a:pPr>
            <a:r>
              <a:rPr lang="en-US" b="1" dirty="0" err="1" smtClean="0">
                <a:solidFill>
                  <a:srgbClr val="990000"/>
                </a:solidFill>
                <a:latin typeface="Times New Roman" pitchFamily="18" charset="0"/>
                <a:cs typeface="Times New Roman" pitchFamily="18" charset="0"/>
              </a:rPr>
              <a:t>Tác</a:t>
            </a:r>
            <a:r>
              <a:rPr lang="en-US" b="1" dirty="0" smtClean="0">
                <a:solidFill>
                  <a:srgbClr val="990000"/>
                </a:solidFill>
                <a:latin typeface="Times New Roman" pitchFamily="18" charset="0"/>
                <a:cs typeface="Times New Roman" pitchFamily="18" charset="0"/>
              </a:rPr>
              <a:t> </a:t>
            </a:r>
            <a:r>
              <a:rPr lang="en-US" b="1" dirty="0" err="1" smtClean="0">
                <a:solidFill>
                  <a:srgbClr val="990000"/>
                </a:solidFill>
                <a:latin typeface="Times New Roman" pitchFamily="18" charset="0"/>
                <a:cs typeface="Times New Roman" pitchFamily="18" charset="0"/>
              </a:rPr>
              <a:t>Dụng</a:t>
            </a:r>
            <a:endParaRPr lang="en-US" b="1" dirty="0" smtClean="0">
              <a:solidFill>
                <a:srgbClr val="990000"/>
              </a:solidFill>
              <a:latin typeface="Times New Roman" pitchFamily="18" charset="0"/>
              <a:cs typeface="Times New Roman" pitchFamily="18" charset="0"/>
            </a:endParaRPr>
          </a:p>
          <a:p>
            <a:pPr>
              <a:lnSpc>
                <a:spcPct val="120000"/>
              </a:lnSpc>
            </a:pPr>
            <a:r>
              <a:rPr lang="en-US" sz="1700" dirty="0" smtClean="0">
                <a:latin typeface="Times New Roman" pitchFamily="18" charset="0"/>
                <a:cs typeface="Times New Roman" pitchFamily="18" charset="0"/>
              </a:rPr>
              <a:t>Vino Pure Cleanser </a:t>
            </a:r>
            <a:r>
              <a:rPr lang="en-US" sz="1700" dirty="0" err="1" smtClean="0">
                <a:latin typeface="Times New Roman" pitchFamily="18" charset="0"/>
                <a:cs typeface="Times New Roman" pitchFamily="18" charset="0"/>
              </a:rPr>
              <a:t>loại</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bỏ</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lớp</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trang</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điểm</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và</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bụi</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bẩn</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không</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gây</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khô</a:t>
            </a:r>
            <a:r>
              <a:rPr lang="en-US" sz="1700" dirty="0" smtClean="0">
                <a:latin typeface="Times New Roman" pitchFamily="18" charset="0"/>
                <a:cs typeface="Times New Roman" pitchFamily="18" charset="0"/>
              </a:rPr>
              <a:t> da, </a:t>
            </a:r>
            <a:r>
              <a:rPr lang="en-US" sz="1700" dirty="0" err="1" smtClean="0">
                <a:latin typeface="Times New Roman" pitchFamily="18" charset="0"/>
                <a:cs typeface="Times New Roman" pitchFamily="18" charset="0"/>
              </a:rPr>
              <a:t>mang</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lại</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cho</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làn</a:t>
            </a:r>
            <a:r>
              <a:rPr lang="en-US" sz="1700" dirty="0" smtClean="0">
                <a:latin typeface="Times New Roman" pitchFamily="18" charset="0"/>
                <a:cs typeface="Times New Roman" pitchFamily="18" charset="0"/>
              </a:rPr>
              <a:t> da </a:t>
            </a:r>
            <a:r>
              <a:rPr lang="en-US" sz="1700" dirty="0" err="1" smtClean="0">
                <a:latin typeface="Times New Roman" pitchFamily="18" charset="0"/>
                <a:cs typeface="Times New Roman" pitchFamily="18" charset="0"/>
              </a:rPr>
              <a:t>sự</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tươi</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sáng</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và</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sức</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sống</a:t>
            </a:r>
            <a:r>
              <a:rPr lang="en-US" sz="1700" dirty="0" smtClean="0">
                <a:latin typeface="Times New Roman" pitchFamily="18" charset="0"/>
                <a:cs typeface="Times New Roman" pitchFamily="18" charset="0"/>
              </a:rPr>
              <a:t>.</a:t>
            </a:r>
          </a:p>
          <a:p>
            <a:pPr>
              <a:lnSpc>
                <a:spcPct val="120000"/>
              </a:lnSpc>
            </a:pPr>
            <a:r>
              <a:rPr lang="en-US" sz="1700" dirty="0" err="1" smtClean="0">
                <a:latin typeface="Times New Roman" pitchFamily="18" charset="0"/>
                <a:cs typeface="Times New Roman" pitchFamily="18" charset="0"/>
              </a:rPr>
              <a:t>Làm</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sáng</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bề</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mặt</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da</a:t>
            </a:r>
            <a:endParaRPr lang="en-US" sz="1700" dirty="0" smtClean="0">
              <a:latin typeface="Times New Roman" pitchFamily="18" charset="0"/>
              <a:cs typeface="Times New Roman" pitchFamily="18" charset="0"/>
            </a:endParaRPr>
          </a:p>
          <a:p>
            <a:pPr>
              <a:lnSpc>
                <a:spcPct val="120000"/>
              </a:lnSpc>
            </a:pPr>
            <a:r>
              <a:rPr lang="en-US" sz="1700" dirty="0" err="1" smtClean="0">
                <a:latin typeface="Times New Roman" pitchFamily="18" charset="0"/>
                <a:cs typeface="Times New Roman" pitchFamily="18" charset="0"/>
              </a:rPr>
              <a:t>Chống</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lão</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hóa</a:t>
            </a:r>
            <a:r>
              <a:rPr lang="en-US" sz="1700" dirty="0" smtClean="0">
                <a:latin typeface="Times New Roman" pitchFamily="18" charset="0"/>
                <a:cs typeface="Times New Roman" pitchFamily="18" charset="0"/>
              </a:rPr>
              <a:t> </a:t>
            </a:r>
          </a:p>
          <a:p>
            <a:pPr>
              <a:lnSpc>
                <a:spcPct val="120000"/>
              </a:lnSpc>
              <a:buFont typeface="Wingdings" pitchFamily="2" charset="2"/>
              <a:buChar char="§"/>
            </a:pPr>
            <a:r>
              <a:rPr lang="en-US" b="1" dirty="0" err="1" smtClean="0">
                <a:solidFill>
                  <a:srgbClr val="990000"/>
                </a:solidFill>
                <a:latin typeface="Times New Roman" pitchFamily="18" charset="0"/>
                <a:cs typeface="Times New Roman" pitchFamily="18" charset="0"/>
              </a:rPr>
              <a:t>Cách</a:t>
            </a:r>
            <a:r>
              <a:rPr lang="en-US" b="1" dirty="0" smtClean="0">
                <a:solidFill>
                  <a:srgbClr val="990000"/>
                </a:solidFill>
                <a:latin typeface="Times New Roman" pitchFamily="18" charset="0"/>
                <a:cs typeface="Times New Roman" pitchFamily="18" charset="0"/>
              </a:rPr>
              <a:t> </a:t>
            </a:r>
            <a:r>
              <a:rPr lang="en-US" b="1" dirty="0" err="1" smtClean="0">
                <a:solidFill>
                  <a:srgbClr val="990000"/>
                </a:solidFill>
                <a:latin typeface="Times New Roman" pitchFamily="18" charset="0"/>
                <a:cs typeface="Times New Roman" pitchFamily="18" charset="0"/>
              </a:rPr>
              <a:t>Sử</a:t>
            </a:r>
            <a:r>
              <a:rPr lang="en-US" b="1" dirty="0" smtClean="0">
                <a:solidFill>
                  <a:srgbClr val="990000"/>
                </a:solidFill>
                <a:latin typeface="Times New Roman" pitchFamily="18" charset="0"/>
                <a:cs typeface="Times New Roman" pitchFamily="18" charset="0"/>
              </a:rPr>
              <a:t> </a:t>
            </a:r>
            <a:r>
              <a:rPr lang="en-US" b="1" dirty="0" err="1" smtClean="0">
                <a:solidFill>
                  <a:srgbClr val="990000"/>
                </a:solidFill>
                <a:latin typeface="Times New Roman" pitchFamily="18" charset="0"/>
                <a:cs typeface="Times New Roman" pitchFamily="18" charset="0"/>
              </a:rPr>
              <a:t>Dụng</a:t>
            </a:r>
            <a:endParaRPr lang="en-US" b="1" dirty="0" smtClean="0">
              <a:solidFill>
                <a:srgbClr val="990000"/>
              </a:solidFill>
              <a:latin typeface="Times New Roman" pitchFamily="18" charset="0"/>
              <a:cs typeface="Times New Roman" pitchFamily="18" charset="0"/>
            </a:endParaRPr>
          </a:p>
          <a:p>
            <a:pPr>
              <a:lnSpc>
                <a:spcPct val="120000"/>
              </a:lnSpc>
            </a:pPr>
            <a:r>
              <a:rPr lang="en-US" sz="1700" dirty="0" err="1" smtClean="0">
                <a:latin typeface="Times New Roman" pitchFamily="18" charset="0"/>
                <a:cs typeface="Times New Roman" pitchFamily="18" charset="0"/>
              </a:rPr>
              <a:t>Tạo</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bọt</a:t>
            </a:r>
            <a:r>
              <a:rPr lang="en-US" sz="1700" dirty="0" smtClean="0">
                <a:latin typeface="Times New Roman" pitchFamily="18" charset="0"/>
                <a:cs typeface="Times New Roman" pitchFamily="18" charset="0"/>
              </a:rPr>
              <a:t> &amp; </a:t>
            </a:r>
            <a:r>
              <a:rPr lang="en-US" sz="1700" dirty="0" err="1" smtClean="0">
                <a:latin typeface="Times New Roman" pitchFamily="18" charset="0"/>
                <a:cs typeface="Times New Roman" pitchFamily="18" charset="0"/>
              </a:rPr>
              <a:t>matxa</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toàn</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mặt</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trong</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thời</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gian</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tối</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đa</a:t>
            </a:r>
            <a:r>
              <a:rPr lang="en-US" sz="1700" dirty="0" smtClean="0">
                <a:latin typeface="Times New Roman" pitchFamily="18" charset="0"/>
                <a:cs typeface="Times New Roman" pitchFamily="18" charset="0"/>
              </a:rPr>
              <a:t> 1p</a:t>
            </a:r>
          </a:p>
          <a:p>
            <a:pPr>
              <a:lnSpc>
                <a:spcPct val="120000"/>
              </a:lnSpc>
            </a:pPr>
            <a:r>
              <a:rPr lang="en-US" sz="1700" dirty="0" err="1" smtClean="0">
                <a:latin typeface="Times New Roman" pitchFamily="18" charset="0"/>
                <a:cs typeface="Times New Roman" pitchFamily="18" charset="0"/>
              </a:rPr>
              <a:t>Làm</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sạch</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bằng</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nước</a:t>
            </a:r>
            <a:r>
              <a:rPr lang="en-US" sz="1700" dirty="0" smtClean="0">
                <a:latin typeface="Times New Roman" pitchFamily="18" charset="0"/>
                <a:cs typeface="Times New Roman" pitchFamily="18" charset="0"/>
              </a:rPr>
              <a:t> </a:t>
            </a:r>
          </a:p>
          <a:p>
            <a:pPr>
              <a:lnSpc>
                <a:spcPct val="120000"/>
              </a:lnSpc>
            </a:pPr>
            <a:endParaRPr lang="en-US" dirty="0">
              <a:latin typeface="Times New Roman" pitchFamily="18" charset="0"/>
              <a:cs typeface="Times New Roman" pitchFamily="18" charset="0"/>
            </a:endParaRPr>
          </a:p>
        </p:txBody>
      </p:sp>
      <p:pic>
        <p:nvPicPr>
          <p:cNvPr id="17" name="Picture 2" descr="Kết quả hình ảnh cho christina chateau de beaute"/>
          <p:cNvPicPr>
            <a:picLocks noChangeAspect="1" noChangeArrowheads="1"/>
          </p:cNvPicPr>
          <p:nvPr/>
        </p:nvPicPr>
        <p:blipFill rotWithShape="1">
          <a:blip r:embed="rId10">
            <a:extLst>
              <a:ext uri="{28A0092B-C50C-407E-A947-70E740481C1C}">
                <a14:useLocalDpi xmlns:a14="http://schemas.microsoft.com/office/drawing/2010/main" val="0"/>
              </a:ext>
            </a:extLst>
          </a:blip>
          <a:srcRect l="21374" t="1812" r="22689" b="53858"/>
          <a:stretch/>
        </p:blipFill>
        <p:spPr bwMode="auto">
          <a:xfrm>
            <a:off x="44450" y="47625"/>
            <a:ext cx="2852176" cy="121920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4768850" y="5610225"/>
            <a:ext cx="1527982" cy="276999"/>
          </a:xfrm>
          <a:prstGeom prst="rect">
            <a:avLst/>
          </a:prstGeom>
          <a:noFill/>
        </p:spPr>
        <p:txBody>
          <a:bodyPr wrap="none" rtlCol="0">
            <a:spAutoFit/>
          </a:bodyPr>
          <a:lstStyle/>
          <a:p>
            <a:r>
              <a:rPr lang="en-US" sz="1200" dirty="0" err="1" smtClean="0">
                <a:latin typeface="Times New Roman" pitchFamily="18" charset="0"/>
                <a:cs typeface="Times New Roman" pitchFamily="18" charset="0"/>
              </a:rPr>
              <a:t>Chiết</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xuất</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đường</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ngô</a:t>
            </a:r>
            <a:endParaRPr lang="en-US" sz="1200" dirty="0">
              <a:latin typeface="Times New Roman" pitchFamily="18" charset="0"/>
              <a:cs typeface="Times New Roman" pitchFamily="18" charset="0"/>
            </a:endParaRPr>
          </a:p>
        </p:txBody>
      </p:sp>
    </p:spTree>
  </p:cSld>
  <p:clrMapOvr>
    <a:masterClrMapping/>
  </p:clrMapOvr>
  <p:transition xmlns:p14="http://schemas.microsoft.com/office/powerpoint/2010/main">
    <p:blinds dir="vert"/>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p:cNvSpPr/>
          <p:nvPr/>
        </p:nvSpPr>
        <p:spPr>
          <a:xfrm>
            <a:off x="0" y="6197701"/>
            <a:ext cx="12582525" cy="0"/>
          </a:xfrm>
          <a:custGeom>
            <a:avLst/>
            <a:gdLst/>
            <a:ahLst/>
            <a:cxnLst/>
            <a:rect l="l" t="t" r="r" b="b"/>
            <a:pathLst>
              <a:path w="12582525">
                <a:moveTo>
                  <a:pt x="0" y="0"/>
                </a:moveTo>
                <a:lnTo>
                  <a:pt x="12582055" y="0"/>
                </a:lnTo>
              </a:path>
            </a:pathLst>
          </a:custGeom>
          <a:ln w="35382">
            <a:solidFill>
              <a:srgbClr val="C6D3DB"/>
            </a:solidFill>
          </a:ln>
        </p:spPr>
        <p:txBody>
          <a:bodyPr wrap="square" lIns="0" tIns="0" rIns="0" bIns="0" rtlCol="0"/>
          <a:lstStyle/>
          <a:p>
            <a:endParaRPr/>
          </a:p>
        </p:txBody>
      </p:sp>
      <p:sp>
        <p:nvSpPr>
          <p:cNvPr id="5" name="object 3"/>
          <p:cNvSpPr/>
          <p:nvPr/>
        </p:nvSpPr>
        <p:spPr>
          <a:xfrm>
            <a:off x="0" y="6774154"/>
            <a:ext cx="12582525" cy="0"/>
          </a:xfrm>
          <a:custGeom>
            <a:avLst/>
            <a:gdLst/>
            <a:ahLst/>
            <a:cxnLst/>
            <a:rect l="l" t="t" r="r" b="b"/>
            <a:pathLst>
              <a:path w="12582525">
                <a:moveTo>
                  <a:pt x="0" y="0"/>
                </a:moveTo>
                <a:lnTo>
                  <a:pt x="12582055" y="0"/>
                </a:lnTo>
              </a:path>
            </a:pathLst>
          </a:custGeom>
          <a:ln w="35382">
            <a:solidFill>
              <a:srgbClr val="C6D3DB"/>
            </a:solidFill>
          </a:ln>
        </p:spPr>
        <p:txBody>
          <a:bodyPr wrap="square" lIns="0" tIns="0" rIns="0" bIns="0" rtlCol="0"/>
          <a:lstStyle/>
          <a:p>
            <a:endParaRPr/>
          </a:p>
        </p:txBody>
      </p:sp>
      <p:sp>
        <p:nvSpPr>
          <p:cNvPr id="6" name="object 4"/>
          <p:cNvSpPr/>
          <p:nvPr/>
        </p:nvSpPr>
        <p:spPr>
          <a:xfrm>
            <a:off x="0" y="6245707"/>
            <a:ext cx="12582055" cy="485267"/>
          </a:xfrm>
          <a:prstGeom prst="rect">
            <a:avLst/>
          </a:prstGeom>
          <a:blipFill>
            <a:blip r:embed="rId3" cstate="print"/>
            <a:stretch>
              <a:fillRect/>
            </a:stretch>
          </a:blipFill>
        </p:spPr>
        <p:txBody>
          <a:bodyPr wrap="square" lIns="0" tIns="0" rIns="0" bIns="0" rtlCol="0"/>
          <a:lstStyle/>
          <a:p>
            <a:endParaRPr/>
          </a:p>
        </p:txBody>
      </p:sp>
      <p:sp>
        <p:nvSpPr>
          <p:cNvPr id="7" name="object 5"/>
          <p:cNvSpPr/>
          <p:nvPr/>
        </p:nvSpPr>
        <p:spPr>
          <a:xfrm>
            <a:off x="1905" y="1905"/>
            <a:ext cx="12581890" cy="7556500"/>
          </a:xfrm>
          <a:custGeom>
            <a:avLst/>
            <a:gdLst/>
            <a:ahLst/>
            <a:cxnLst/>
            <a:rect l="l" t="t" r="r" b="b"/>
            <a:pathLst>
              <a:path w="12581890" h="7556500">
                <a:moveTo>
                  <a:pt x="0" y="7556195"/>
                </a:moveTo>
                <a:lnTo>
                  <a:pt x="12581890" y="7556195"/>
                </a:lnTo>
                <a:lnTo>
                  <a:pt x="12581890" y="0"/>
                </a:lnTo>
                <a:lnTo>
                  <a:pt x="0" y="0"/>
                </a:lnTo>
                <a:lnTo>
                  <a:pt x="0" y="7556195"/>
                </a:lnTo>
                <a:close/>
              </a:path>
            </a:pathLst>
          </a:custGeom>
          <a:ln w="3810">
            <a:solidFill>
              <a:srgbClr val="6D6E71"/>
            </a:solidFill>
          </a:ln>
        </p:spPr>
        <p:txBody>
          <a:bodyPr wrap="square" lIns="0" tIns="0" rIns="0" bIns="0" rtlCol="0"/>
          <a:lstStyle/>
          <a:p>
            <a:endParaRPr/>
          </a:p>
        </p:txBody>
      </p:sp>
      <p:sp>
        <p:nvSpPr>
          <p:cNvPr id="11" name="object 10"/>
          <p:cNvSpPr txBox="1">
            <a:spLocks noGrp="1"/>
          </p:cNvSpPr>
          <p:nvPr>
            <p:ph type="sldNum" sz="quarter" idx="7"/>
          </p:nvPr>
        </p:nvSpPr>
        <p:spPr>
          <a:xfrm>
            <a:off x="12226543" y="7186548"/>
            <a:ext cx="305434" cy="215900"/>
          </a:xfrm>
          <a:prstGeom prst="rect">
            <a:avLst/>
          </a:prstGeom>
        </p:spPr>
        <p:txBody>
          <a:bodyPr vert="horz" wrap="square" lIns="0" tIns="0" rIns="0" bIns="0" rtlCol="0">
            <a:spAutoFit/>
          </a:bodyPr>
          <a:lstStyle/>
          <a:p>
            <a:pPr marL="25400">
              <a:lnSpc>
                <a:spcPts val="1620"/>
              </a:lnSpc>
            </a:pPr>
            <a:r>
              <a:rPr spc="165" dirty="0"/>
              <a:t>27</a:t>
            </a:r>
          </a:p>
        </p:txBody>
      </p:sp>
      <p:sp>
        <p:nvSpPr>
          <p:cNvPr id="13" name="Title 12"/>
          <p:cNvSpPr>
            <a:spLocks noGrp="1"/>
          </p:cNvSpPr>
          <p:nvPr>
            <p:ph type="title"/>
          </p:nvPr>
        </p:nvSpPr>
        <p:spPr>
          <a:xfrm>
            <a:off x="3778250" y="352425"/>
            <a:ext cx="5935701" cy="1523494"/>
          </a:xfrm>
        </p:spPr>
        <p:txBody>
          <a:bodyPr/>
          <a:lstStyle/>
          <a:p>
            <a:pPr algn="ctr"/>
            <a:r>
              <a:rPr lang="en-US" sz="3300" i="1" spc="330" dirty="0" smtClean="0">
                <a:latin typeface="Times New Roman" pitchFamily="18" charset="0"/>
                <a:cs typeface="Times New Roman" pitchFamily="18" charset="0"/>
              </a:rPr>
              <a:t>Step</a:t>
            </a:r>
            <a:r>
              <a:rPr lang="en-US" sz="3300" i="1" spc="165" dirty="0">
                <a:latin typeface="Times New Roman" pitchFamily="18" charset="0"/>
                <a:cs typeface="Times New Roman" pitchFamily="18" charset="0"/>
              </a:rPr>
              <a:t> </a:t>
            </a:r>
            <a:r>
              <a:rPr lang="en-US" sz="3300" i="1" spc="409" dirty="0" smtClean="0">
                <a:latin typeface="Times New Roman" pitchFamily="18" charset="0"/>
                <a:cs typeface="Times New Roman" pitchFamily="18" charset="0"/>
              </a:rPr>
              <a:t>2a</a:t>
            </a:r>
            <a:r>
              <a:rPr lang="en-US" sz="3300" i="1" spc="-15" dirty="0" smtClean="0">
                <a:latin typeface="Times New Roman" pitchFamily="18" charset="0"/>
                <a:cs typeface="Times New Roman" pitchFamily="18" charset="0"/>
              </a:rPr>
              <a:t> </a:t>
            </a:r>
            <a:r>
              <a:rPr lang="en-US" sz="3300" i="1" spc="320" dirty="0">
                <a:latin typeface="Times New Roman" pitchFamily="18" charset="0"/>
                <a:cs typeface="Times New Roman" pitchFamily="18" charset="0"/>
              </a:rPr>
              <a:t>-</a:t>
            </a:r>
            <a:r>
              <a:rPr lang="en-US" sz="3300" i="1" spc="-20" dirty="0">
                <a:latin typeface="Times New Roman" pitchFamily="18" charset="0"/>
                <a:cs typeface="Times New Roman" pitchFamily="18" charset="0"/>
              </a:rPr>
              <a:t> </a:t>
            </a:r>
            <a:r>
              <a:rPr lang="en-US" sz="3300" i="1" spc="120" dirty="0">
                <a:latin typeface="Times New Roman" pitchFamily="18" charset="0"/>
                <a:cs typeface="Times New Roman" pitchFamily="18" charset="0"/>
              </a:rPr>
              <a:t>Vino</a:t>
            </a:r>
            <a:r>
              <a:rPr lang="en-US" sz="3300" i="1" spc="-20" dirty="0">
                <a:latin typeface="Times New Roman" pitchFamily="18" charset="0"/>
                <a:cs typeface="Times New Roman" pitchFamily="18" charset="0"/>
              </a:rPr>
              <a:t> </a:t>
            </a:r>
            <a:r>
              <a:rPr lang="en-US" sz="3300" i="1" spc="130" dirty="0" smtClean="0">
                <a:latin typeface="Times New Roman" pitchFamily="18" charset="0"/>
                <a:cs typeface="Times New Roman" pitchFamily="18" charset="0"/>
              </a:rPr>
              <a:t>Peel</a:t>
            </a:r>
            <a:br>
              <a:rPr lang="en-US" sz="3300" i="1" spc="130" dirty="0" smtClean="0">
                <a:latin typeface="Times New Roman" pitchFamily="18" charset="0"/>
                <a:cs typeface="Times New Roman" pitchFamily="18" charset="0"/>
              </a:rPr>
            </a:br>
            <a:r>
              <a:rPr lang="en-US" sz="3300" i="1" spc="130" dirty="0" err="1" smtClean="0">
                <a:latin typeface="Times New Roman" pitchFamily="18" charset="0"/>
                <a:cs typeface="Times New Roman" pitchFamily="18" charset="0"/>
              </a:rPr>
              <a:t>Mặt</a:t>
            </a:r>
            <a:r>
              <a:rPr lang="en-US" sz="3300" i="1" spc="130" dirty="0" smtClean="0">
                <a:latin typeface="Times New Roman" pitchFamily="18" charset="0"/>
                <a:cs typeface="Times New Roman" pitchFamily="18" charset="0"/>
              </a:rPr>
              <a:t> </a:t>
            </a:r>
            <a:r>
              <a:rPr lang="en-US" sz="3300" i="1" spc="130" dirty="0" err="1" smtClean="0">
                <a:latin typeface="Times New Roman" pitchFamily="18" charset="0"/>
                <a:cs typeface="Times New Roman" pitchFamily="18" charset="0"/>
              </a:rPr>
              <a:t>nạ</a:t>
            </a:r>
            <a:r>
              <a:rPr lang="en-US" sz="3300" i="1" spc="130" dirty="0" smtClean="0">
                <a:latin typeface="Times New Roman" pitchFamily="18" charset="0"/>
                <a:cs typeface="Times New Roman" pitchFamily="18" charset="0"/>
              </a:rPr>
              <a:t> </a:t>
            </a:r>
            <a:r>
              <a:rPr lang="en-US" sz="3300" i="1" spc="130" dirty="0" err="1" smtClean="0">
                <a:latin typeface="Times New Roman" pitchFamily="18" charset="0"/>
                <a:cs typeface="Times New Roman" pitchFamily="18" charset="0"/>
              </a:rPr>
              <a:t>làm</a:t>
            </a:r>
            <a:r>
              <a:rPr lang="en-US" sz="3300" i="1" spc="130" dirty="0" smtClean="0">
                <a:latin typeface="Times New Roman" pitchFamily="18" charset="0"/>
                <a:cs typeface="Times New Roman" pitchFamily="18" charset="0"/>
              </a:rPr>
              <a:t> </a:t>
            </a:r>
            <a:r>
              <a:rPr lang="en-US" sz="3300" i="1" spc="130" dirty="0" err="1" smtClean="0">
                <a:latin typeface="Times New Roman" pitchFamily="18" charset="0"/>
                <a:cs typeface="Times New Roman" pitchFamily="18" charset="0"/>
              </a:rPr>
              <a:t>sạch</a:t>
            </a:r>
            <a:r>
              <a:rPr lang="en-US" sz="3300" i="1" spc="130" dirty="0" smtClean="0">
                <a:latin typeface="Times New Roman" pitchFamily="18" charset="0"/>
                <a:cs typeface="Times New Roman" pitchFamily="18" charset="0"/>
              </a:rPr>
              <a:t> </a:t>
            </a:r>
            <a:r>
              <a:rPr lang="en-US" sz="3300" i="1" spc="130" dirty="0" err="1" smtClean="0">
                <a:latin typeface="Times New Roman" pitchFamily="18" charset="0"/>
                <a:cs typeface="Times New Roman" pitchFamily="18" charset="0"/>
              </a:rPr>
              <a:t>sâu</a:t>
            </a:r>
            <a:r>
              <a:rPr lang="en-US" sz="3300" i="1" spc="130" dirty="0">
                <a:latin typeface="Times New Roman" pitchFamily="18" charset="0"/>
                <a:cs typeface="Times New Roman" pitchFamily="18" charset="0"/>
              </a:rPr>
              <a:t/>
            </a:r>
            <a:br>
              <a:rPr lang="en-US" sz="3300" i="1" spc="130" dirty="0">
                <a:latin typeface="Times New Roman" pitchFamily="18" charset="0"/>
                <a:cs typeface="Times New Roman" pitchFamily="18" charset="0"/>
              </a:rPr>
            </a:br>
            <a:endParaRPr lang="en-US" sz="3300" i="1" dirty="0">
              <a:latin typeface="Times New Roman" pitchFamily="18" charset="0"/>
              <a:cs typeface="Times New Roman" pitchFamily="18" charset="0"/>
            </a:endParaRPr>
          </a:p>
        </p:txBody>
      </p:sp>
      <p:sp>
        <p:nvSpPr>
          <p:cNvPr id="17" name="object 8"/>
          <p:cNvSpPr/>
          <p:nvPr/>
        </p:nvSpPr>
        <p:spPr>
          <a:xfrm>
            <a:off x="9188450" y="1952625"/>
            <a:ext cx="1981200" cy="3576319"/>
          </a:xfrm>
          <a:prstGeom prst="rect">
            <a:avLst/>
          </a:prstGeom>
          <a:blipFill>
            <a:blip r:embed="rId4" cstate="print"/>
            <a:stretch>
              <a:fillRect/>
            </a:stretch>
          </a:blipFill>
        </p:spPr>
        <p:txBody>
          <a:bodyPr wrap="square" lIns="0" tIns="0" rIns="0" bIns="0" rtlCol="0"/>
          <a:lstStyle/>
          <a:p>
            <a:endParaRPr/>
          </a:p>
        </p:txBody>
      </p:sp>
      <p:pic>
        <p:nvPicPr>
          <p:cNvPr id="14" name="Picture 2" descr="Kết quả hình ảnh cho christina chateau de beaute"/>
          <p:cNvPicPr>
            <a:picLocks noChangeAspect="1" noChangeArrowheads="1"/>
          </p:cNvPicPr>
          <p:nvPr/>
        </p:nvPicPr>
        <p:blipFill rotWithShape="1">
          <a:blip r:embed="rId5">
            <a:extLst>
              <a:ext uri="{28A0092B-C50C-407E-A947-70E740481C1C}">
                <a14:useLocalDpi xmlns:a14="http://schemas.microsoft.com/office/drawing/2010/main" val="0"/>
              </a:ext>
            </a:extLst>
          </a:blip>
          <a:srcRect l="21374" t="1812" r="22689" b="53858"/>
          <a:stretch/>
        </p:blipFill>
        <p:spPr bwMode="auto">
          <a:xfrm>
            <a:off x="44449" y="8137"/>
            <a:ext cx="3352801" cy="143319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ết quả hình ảnh cho Vitis Vinifera Grape Fruit Extract"/>
          <p:cNvPicPr>
            <a:picLocks noChangeAspect="1" noChangeArrowheads="1"/>
          </p:cNvPicPr>
          <p:nvPr/>
        </p:nvPicPr>
        <p:blipFill>
          <a:blip r:embed="rId6" cstate="print"/>
          <a:srcRect t="23158" b="13684"/>
          <a:stretch>
            <a:fillRect/>
          </a:stretch>
        </p:blipFill>
        <p:spPr bwMode="auto">
          <a:xfrm>
            <a:off x="1492250" y="4848225"/>
            <a:ext cx="990600" cy="625642"/>
          </a:xfrm>
          <a:prstGeom prst="rect">
            <a:avLst/>
          </a:prstGeom>
          <a:noFill/>
          <a:ln>
            <a:solidFill>
              <a:srgbClr val="A50021"/>
            </a:solidFill>
            <a:prstDash val="sysDot"/>
          </a:ln>
        </p:spPr>
      </p:pic>
      <p:sp>
        <p:nvSpPr>
          <p:cNvPr id="16" name="Rectangle 15"/>
          <p:cNvSpPr/>
          <p:nvPr/>
        </p:nvSpPr>
        <p:spPr>
          <a:xfrm>
            <a:off x="1187450" y="5610225"/>
            <a:ext cx="1524000" cy="276999"/>
          </a:xfrm>
          <a:prstGeom prst="rect">
            <a:avLst/>
          </a:prstGeom>
        </p:spPr>
        <p:txBody>
          <a:bodyPr wrap="square">
            <a:spAutoFit/>
          </a:bodyPr>
          <a:lstStyle/>
          <a:p>
            <a:r>
              <a:rPr lang="fr-FR" sz="1200" dirty="0" err="1" smtClean="0">
                <a:latin typeface="Times New Roman" pitchFamily="18" charset="0"/>
                <a:cs typeface="Times New Roman" pitchFamily="18" charset="0"/>
              </a:rPr>
              <a:t>Vitis</a:t>
            </a:r>
            <a:r>
              <a:rPr lang="fr-FR" sz="1200" dirty="0" smtClean="0">
                <a:latin typeface="Times New Roman" pitchFamily="18" charset="0"/>
                <a:cs typeface="Times New Roman" pitchFamily="18" charset="0"/>
              </a:rPr>
              <a:t> </a:t>
            </a:r>
            <a:r>
              <a:rPr lang="fr-FR" sz="1200" dirty="0" err="1" smtClean="0">
                <a:latin typeface="Times New Roman" pitchFamily="18" charset="0"/>
                <a:cs typeface="Times New Roman" pitchFamily="18" charset="0"/>
              </a:rPr>
              <a:t>Vinifera</a:t>
            </a:r>
            <a:r>
              <a:rPr lang="fr-FR" sz="1200" dirty="0" smtClean="0">
                <a:latin typeface="Times New Roman" pitchFamily="18" charset="0"/>
                <a:cs typeface="Times New Roman" pitchFamily="18" charset="0"/>
              </a:rPr>
              <a:t> 10%</a:t>
            </a:r>
            <a:endParaRPr lang="en-US" sz="1200" dirty="0">
              <a:latin typeface="Times New Roman" pitchFamily="18" charset="0"/>
              <a:cs typeface="Times New Roman" pitchFamily="18" charset="0"/>
            </a:endParaRPr>
          </a:p>
        </p:txBody>
      </p:sp>
      <p:pic>
        <p:nvPicPr>
          <p:cNvPr id="23558" name="Picture 6" descr="Hình ảnh có liên quan"/>
          <p:cNvPicPr>
            <a:picLocks noChangeAspect="1" noChangeArrowheads="1"/>
          </p:cNvPicPr>
          <p:nvPr/>
        </p:nvPicPr>
        <p:blipFill>
          <a:blip r:embed="rId7" cstate="print"/>
          <a:srcRect l="28846" t="9615" r="19231" b="21154"/>
          <a:stretch>
            <a:fillRect/>
          </a:stretch>
        </p:blipFill>
        <p:spPr bwMode="auto">
          <a:xfrm>
            <a:off x="2863850" y="4772025"/>
            <a:ext cx="762000" cy="762000"/>
          </a:xfrm>
          <a:prstGeom prst="rect">
            <a:avLst/>
          </a:prstGeom>
          <a:noFill/>
        </p:spPr>
      </p:pic>
      <p:sp>
        <p:nvSpPr>
          <p:cNvPr id="18" name="Rectangle 17"/>
          <p:cNvSpPr/>
          <p:nvPr/>
        </p:nvSpPr>
        <p:spPr>
          <a:xfrm>
            <a:off x="2787650" y="5610225"/>
            <a:ext cx="1110753" cy="276999"/>
          </a:xfrm>
          <a:prstGeom prst="rect">
            <a:avLst/>
          </a:prstGeom>
        </p:spPr>
        <p:txBody>
          <a:bodyPr wrap="none">
            <a:spAutoFit/>
          </a:bodyPr>
          <a:lstStyle/>
          <a:p>
            <a:r>
              <a:rPr lang="en-US" sz="1200" dirty="0" smtClean="0">
                <a:latin typeface="Times New Roman" pitchFamily="18" charset="0"/>
                <a:cs typeface="Times New Roman" pitchFamily="18" charset="0"/>
              </a:rPr>
              <a:t>Citric Acid 2%</a:t>
            </a:r>
            <a:endParaRPr lang="en-US" sz="1200" dirty="0">
              <a:latin typeface="Times New Roman" pitchFamily="18" charset="0"/>
              <a:cs typeface="Times New Roman" pitchFamily="18" charset="0"/>
            </a:endParaRPr>
          </a:p>
        </p:txBody>
      </p:sp>
      <p:pic>
        <p:nvPicPr>
          <p:cNvPr id="19" name="Picture 2" descr="Kết quả hình ảnh cho Mandelic Acid"/>
          <p:cNvPicPr>
            <a:picLocks noChangeAspect="1" noChangeArrowheads="1"/>
          </p:cNvPicPr>
          <p:nvPr/>
        </p:nvPicPr>
        <p:blipFill>
          <a:blip r:embed="rId8"/>
          <a:srcRect l="67123" t="4124" b="5155"/>
          <a:stretch>
            <a:fillRect/>
          </a:stretch>
        </p:blipFill>
        <p:spPr bwMode="auto">
          <a:xfrm>
            <a:off x="4159250" y="4772025"/>
            <a:ext cx="762000" cy="698500"/>
          </a:xfrm>
          <a:prstGeom prst="rect">
            <a:avLst/>
          </a:prstGeom>
          <a:noFill/>
        </p:spPr>
      </p:pic>
      <p:sp>
        <p:nvSpPr>
          <p:cNvPr id="20" name="Rectangle 19"/>
          <p:cNvSpPr/>
          <p:nvPr/>
        </p:nvSpPr>
        <p:spPr>
          <a:xfrm>
            <a:off x="3930650" y="5610225"/>
            <a:ext cx="1341586" cy="276999"/>
          </a:xfrm>
          <a:prstGeom prst="rect">
            <a:avLst/>
          </a:prstGeom>
        </p:spPr>
        <p:txBody>
          <a:bodyPr wrap="none">
            <a:spAutoFit/>
          </a:bodyPr>
          <a:lstStyle/>
          <a:p>
            <a:r>
              <a:rPr lang="en-US" sz="1200" dirty="0" err="1" smtClean="0">
                <a:latin typeface="Times New Roman" pitchFamily="18" charset="0"/>
                <a:cs typeface="Times New Roman" pitchFamily="18" charset="0"/>
              </a:rPr>
              <a:t>Mandelic</a:t>
            </a:r>
            <a:r>
              <a:rPr lang="en-US" sz="1200" dirty="0" smtClean="0">
                <a:latin typeface="Times New Roman" pitchFamily="18" charset="0"/>
                <a:cs typeface="Times New Roman" pitchFamily="18" charset="0"/>
              </a:rPr>
              <a:t> Acid 2%</a:t>
            </a:r>
            <a:endParaRPr lang="en-US" sz="1200" dirty="0">
              <a:latin typeface="Times New Roman" pitchFamily="18" charset="0"/>
              <a:cs typeface="Times New Roman" pitchFamily="18" charset="0"/>
            </a:endParaRPr>
          </a:p>
        </p:txBody>
      </p:sp>
      <p:pic>
        <p:nvPicPr>
          <p:cNvPr id="22" name="Picture 6" descr="Kết quả hình ảnh cho Tartaric Acid"/>
          <p:cNvPicPr>
            <a:picLocks noChangeAspect="1" noChangeArrowheads="1"/>
          </p:cNvPicPr>
          <p:nvPr/>
        </p:nvPicPr>
        <p:blipFill>
          <a:blip r:embed="rId9" cstate="print"/>
          <a:srcRect l="21600" t="15706" r="4000"/>
          <a:stretch>
            <a:fillRect/>
          </a:stretch>
        </p:blipFill>
        <p:spPr bwMode="auto">
          <a:xfrm>
            <a:off x="5530850" y="4848225"/>
            <a:ext cx="969108" cy="762000"/>
          </a:xfrm>
          <a:prstGeom prst="rect">
            <a:avLst/>
          </a:prstGeom>
          <a:noFill/>
        </p:spPr>
      </p:pic>
      <p:sp>
        <p:nvSpPr>
          <p:cNvPr id="23" name="TextBox 22"/>
          <p:cNvSpPr txBox="1"/>
          <p:nvPr/>
        </p:nvSpPr>
        <p:spPr>
          <a:xfrm>
            <a:off x="5454650" y="5610225"/>
            <a:ext cx="1204625" cy="276999"/>
          </a:xfrm>
          <a:prstGeom prst="rect">
            <a:avLst/>
          </a:prstGeom>
          <a:noFill/>
        </p:spPr>
        <p:txBody>
          <a:bodyPr wrap="none" rtlCol="0">
            <a:spAutoFit/>
          </a:bodyPr>
          <a:lstStyle/>
          <a:p>
            <a:r>
              <a:rPr lang="en-US" sz="1200" dirty="0" smtClean="0">
                <a:latin typeface="Times New Roman" pitchFamily="18" charset="0"/>
                <a:cs typeface="Times New Roman" pitchFamily="18" charset="0"/>
              </a:rPr>
              <a:t>Tartaric acid 2%</a:t>
            </a:r>
            <a:endParaRPr lang="en-US" sz="1200" dirty="0">
              <a:latin typeface="Times New Roman" pitchFamily="18" charset="0"/>
              <a:cs typeface="Times New Roman" pitchFamily="18" charset="0"/>
            </a:endParaRPr>
          </a:p>
        </p:txBody>
      </p:sp>
      <p:sp>
        <p:nvSpPr>
          <p:cNvPr id="24" name="TextBox 23"/>
          <p:cNvSpPr txBox="1"/>
          <p:nvPr/>
        </p:nvSpPr>
        <p:spPr>
          <a:xfrm>
            <a:off x="1492250" y="1571625"/>
            <a:ext cx="6553200" cy="3537378"/>
          </a:xfrm>
          <a:prstGeom prst="rect">
            <a:avLst/>
          </a:prstGeom>
          <a:noFill/>
        </p:spPr>
        <p:txBody>
          <a:bodyPr wrap="square" rtlCol="0">
            <a:spAutoFit/>
          </a:bodyPr>
          <a:lstStyle/>
          <a:p>
            <a:pPr>
              <a:lnSpc>
                <a:spcPct val="120000"/>
              </a:lnSpc>
              <a:buFont typeface="Wingdings" pitchFamily="2" charset="2"/>
              <a:buChar char="§"/>
            </a:pPr>
            <a:r>
              <a:rPr lang="en-US" b="1" dirty="0" err="1" smtClean="0">
                <a:solidFill>
                  <a:srgbClr val="990000"/>
                </a:solidFill>
                <a:latin typeface="Times New Roman" pitchFamily="18" charset="0"/>
                <a:cs typeface="Times New Roman" pitchFamily="18" charset="0"/>
              </a:rPr>
              <a:t>Tác</a:t>
            </a:r>
            <a:r>
              <a:rPr lang="en-US" b="1" dirty="0" smtClean="0">
                <a:solidFill>
                  <a:srgbClr val="990000"/>
                </a:solidFill>
                <a:latin typeface="Times New Roman" pitchFamily="18" charset="0"/>
                <a:cs typeface="Times New Roman" pitchFamily="18" charset="0"/>
              </a:rPr>
              <a:t> </a:t>
            </a:r>
            <a:r>
              <a:rPr lang="en-US" b="1" dirty="0" err="1" smtClean="0">
                <a:solidFill>
                  <a:srgbClr val="990000"/>
                </a:solidFill>
                <a:latin typeface="Times New Roman" pitchFamily="18" charset="0"/>
                <a:cs typeface="Times New Roman" pitchFamily="18" charset="0"/>
              </a:rPr>
              <a:t>Dụng</a:t>
            </a:r>
            <a:endParaRPr lang="en-US" b="1" dirty="0" smtClean="0">
              <a:solidFill>
                <a:srgbClr val="990000"/>
              </a:solidFill>
              <a:latin typeface="Times New Roman" pitchFamily="18" charset="0"/>
              <a:cs typeface="Times New Roman" pitchFamily="18" charset="0"/>
            </a:endParaRPr>
          </a:p>
          <a:p>
            <a:pPr>
              <a:lnSpc>
                <a:spcPct val="120000"/>
              </a:lnSpc>
            </a:pPr>
            <a:r>
              <a:rPr lang="en-US" sz="1700" dirty="0" smtClean="0">
                <a:latin typeface="Times New Roman" pitchFamily="18" charset="0"/>
                <a:cs typeface="Times New Roman" pitchFamily="18" charset="0"/>
              </a:rPr>
              <a:t>Acid </a:t>
            </a:r>
            <a:r>
              <a:rPr lang="en-US" sz="1700" dirty="0" err="1" smtClean="0">
                <a:latin typeface="Times New Roman" pitchFamily="18" charset="0"/>
                <a:cs typeface="Times New Roman" pitchFamily="18" charset="0"/>
              </a:rPr>
              <a:t>trái</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cây</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nhẹ</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nhàng</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làm</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sạch</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tế</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bào</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chết</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trên</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bề</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mặt</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da</a:t>
            </a:r>
            <a:endParaRPr lang="en-US" sz="1700" dirty="0" smtClean="0">
              <a:latin typeface="Times New Roman" pitchFamily="18" charset="0"/>
              <a:cs typeface="Times New Roman" pitchFamily="18" charset="0"/>
            </a:endParaRPr>
          </a:p>
          <a:p>
            <a:pPr>
              <a:lnSpc>
                <a:spcPct val="120000"/>
              </a:lnSpc>
            </a:pPr>
            <a:r>
              <a:rPr lang="en-US" sz="1700" dirty="0" err="1" smtClean="0">
                <a:latin typeface="Times New Roman" pitchFamily="18" charset="0"/>
                <a:cs typeface="Times New Roman" pitchFamily="18" charset="0"/>
              </a:rPr>
              <a:t>Chống</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lão</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hóa</a:t>
            </a:r>
            <a:r>
              <a:rPr lang="en-US" sz="1700" dirty="0" smtClean="0">
                <a:latin typeface="Times New Roman" pitchFamily="18" charset="0"/>
                <a:cs typeface="Times New Roman" pitchFamily="18" charset="0"/>
              </a:rPr>
              <a:t> </a:t>
            </a:r>
          </a:p>
          <a:p>
            <a:pPr>
              <a:lnSpc>
                <a:spcPct val="120000"/>
              </a:lnSpc>
            </a:pPr>
            <a:r>
              <a:rPr lang="en-US" sz="1700" dirty="0" err="1" smtClean="0">
                <a:latin typeface="Times New Roman" pitchFamily="18" charset="0"/>
                <a:cs typeface="Times New Roman" pitchFamily="18" charset="0"/>
              </a:rPr>
              <a:t>Da</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căng</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sáng</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mịn</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màng</a:t>
            </a:r>
            <a:r>
              <a:rPr lang="en-US" sz="1700" dirty="0" smtClean="0">
                <a:latin typeface="Times New Roman" pitchFamily="18" charset="0"/>
                <a:cs typeface="Times New Roman" pitchFamily="18" charset="0"/>
              </a:rPr>
              <a:t> </a:t>
            </a:r>
          </a:p>
          <a:p>
            <a:pPr>
              <a:lnSpc>
                <a:spcPct val="120000"/>
              </a:lnSpc>
            </a:pPr>
            <a:r>
              <a:rPr lang="en-US" sz="1700" dirty="0" smtClean="0">
                <a:latin typeface="Times New Roman" pitchFamily="18" charset="0"/>
                <a:cs typeface="Times New Roman" pitchFamily="18" charset="0"/>
              </a:rPr>
              <a:t>An </a:t>
            </a:r>
            <a:r>
              <a:rPr lang="en-US" sz="1700" dirty="0" err="1" smtClean="0">
                <a:latin typeface="Times New Roman" pitchFamily="18" charset="0"/>
                <a:cs typeface="Times New Roman" pitchFamily="18" charset="0"/>
              </a:rPr>
              <a:t>toàn</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cho</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da</a:t>
            </a:r>
            <a:endParaRPr lang="en-US" sz="1700" dirty="0" smtClean="0">
              <a:latin typeface="Times New Roman" pitchFamily="18" charset="0"/>
              <a:cs typeface="Times New Roman" pitchFamily="18" charset="0"/>
            </a:endParaRPr>
          </a:p>
          <a:p>
            <a:pPr>
              <a:lnSpc>
                <a:spcPct val="120000"/>
              </a:lnSpc>
              <a:buFont typeface="Wingdings" pitchFamily="2" charset="2"/>
              <a:buChar char="§"/>
            </a:pPr>
            <a:r>
              <a:rPr lang="en-US" b="1" dirty="0" err="1" smtClean="0">
                <a:solidFill>
                  <a:srgbClr val="990000"/>
                </a:solidFill>
                <a:latin typeface="Times New Roman" pitchFamily="18" charset="0"/>
                <a:cs typeface="Times New Roman" pitchFamily="18" charset="0"/>
              </a:rPr>
              <a:t>Cách</a:t>
            </a:r>
            <a:r>
              <a:rPr lang="en-US" b="1" dirty="0" smtClean="0">
                <a:solidFill>
                  <a:srgbClr val="990000"/>
                </a:solidFill>
                <a:latin typeface="Times New Roman" pitchFamily="18" charset="0"/>
                <a:cs typeface="Times New Roman" pitchFamily="18" charset="0"/>
              </a:rPr>
              <a:t> </a:t>
            </a:r>
            <a:r>
              <a:rPr lang="en-US" b="1" dirty="0" err="1" smtClean="0">
                <a:solidFill>
                  <a:srgbClr val="990000"/>
                </a:solidFill>
                <a:latin typeface="Times New Roman" pitchFamily="18" charset="0"/>
                <a:cs typeface="Times New Roman" pitchFamily="18" charset="0"/>
              </a:rPr>
              <a:t>Sử</a:t>
            </a:r>
            <a:r>
              <a:rPr lang="en-US" b="1" dirty="0" smtClean="0">
                <a:solidFill>
                  <a:srgbClr val="990000"/>
                </a:solidFill>
                <a:latin typeface="Times New Roman" pitchFamily="18" charset="0"/>
                <a:cs typeface="Times New Roman" pitchFamily="18" charset="0"/>
              </a:rPr>
              <a:t> </a:t>
            </a:r>
            <a:r>
              <a:rPr lang="en-US" b="1" dirty="0" err="1" smtClean="0">
                <a:solidFill>
                  <a:srgbClr val="990000"/>
                </a:solidFill>
                <a:latin typeface="Times New Roman" pitchFamily="18" charset="0"/>
                <a:cs typeface="Times New Roman" pitchFamily="18" charset="0"/>
              </a:rPr>
              <a:t>Dụng</a:t>
            </a:r>
            <a:r>
              <a:rPr lang="en-US" b="1" dirty="0" smtClean="0">
                <a:solidFill>
                  <a:srgbClr val="990000"/>
                </a:solidFill>
                <a:latin typeface="Times New Roman" pitchFamily="18" charset="0"/>
                <a:cs typeface="Times New Roman" pitchFamily="18" charset="0"/>
              </a:rPr>
              <a:t> </a:t>
            </a:r>
          </a:p>
          <a:p>
            <a:pPr>
              <a:lnSpc>
                <a:spcPct val="120000"/>
              </a:lnSpc>
            </a:pPr>
            <a:r>
              <a:rPr lang="en-US" sz="1700" dirty="0" err="1" smtClean="0">
                <a:latin typeface="Times New Roman" pitchFamily="18" charset="0"/>
                <a:cs typeface="Times New Roman" pitchFamily="18" charset="0"/>
              </a:rPr>
              <a:t>Bôi</a:t>
            </a:r>
            <a:r>
              <a:rPr lang="en-US" sz="1700" dirty="0" smtClean="0">
                <a:latin typeface="Times New Roman" pitchFamily="18" charset="0"/>
                <a:cs typeface="Times New Roman" pitchFamily="18" charset="0"/>
              </a:rPr>
              <a:t> 1 </a:t>
            </a:r>
            <a:r>
              <a:rPr lang="en-US" sz="1700" dirty="0" err="1" smtClean="0">
                <a:latin typeface="Times New Roman" pitchFamily="18" charset="0"/>
                <a:cs typeface="Times New Roman" pitchFamily="18" charset="0"/>
              </a:rPr>
              <a:t>lớp</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mỏng</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Vino</a:t>
            </a:r>
            <a:r>
              <a:rPr lang="en-US" sz="1700" dirty="0" smtClean="0">
                <a:latin typeface="Times New Roman" pitchFamily="18" charset="0"/>
                <a:cs typeface="Times New Roman" pitchFamily="18" charset="0"/>
              </a:rPr>
              <a:t> Peel </a:t>
            </a:r>
            <a:r>
              <a:rPr lang="en-US" sz="1700" dirty="0" err="1" smtClean="0">
                <a:latin typeface="Times New Roman" pitchFamily="18" charset="0"/>
                <a:cs typeface="Times New Roman" pitchFamily="18" charset="0"/>
              </a:rPr>
              <a:t>lên</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da</a:t>
            </a:r>
            <a:r>
              <a:rPr lang="en-US" sz="1700" dirty="0" smtClean="0">
                <a:latin typeface="Times New Roman" pitchFamily="18" charset="0"/>
                <a:cs typeface="Times New Roman" pitchFamily="18" charset="0"/>
              </a:rPr>
              <a:t> ( </a:t>
            </a:r>
            <a:r>
              <a:rPr lang="en-US" sz="1700" dirty="0" err="1" smtClean="0">
                <a:latin typeface="Times New Roman" pitchFamily="18" charset="0"/>
                <a:cs typeface="Times New Roman" pitchFamily="18" charset="0"/>
              </a:rPr>
              <a:t>dùng</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được</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cả</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vùng</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mắt</a:t>
            </a:r>
            <a:r>
              <a:rPr lang="en-US" sz="1700" dirty="0" smtClean="0">
                <a:latin typeface="Times New Roman" pitchFamily="18" charset="0"/>
                <a:cs typeface="Times New Roman" pitchFamily="18" charset="0"/>
              </a:rPr>
              <a:t> )</a:t>
            </a:r>
          </a:p>
          <a:p>
            <a:pPr>
              <a:lnSpc>
                <a:spcPct val="120000"/>
              </a:lnSpc>
            </a:pPr>
            <a:r>
              <a:rPr lang="en-US" sz="1700" dirty="0" err="1" smtClean="0">
                <a:latin typeface="Times New Roman" pitchFamily="18" charset="0"/>
                <a:cs typeface="Times New Roman" pitchFamily="18" charset="0"/>
              </a:rPr>
              <a:t>Để</a:t>
            </a:r>
            <a:r>
              <a:rPr lang="en-US" sz="1700" dirty="0" smtClean="0">
                <a:latin typeface="Times New Roman" pitchFamily="18" charset="0"/>
                <a:cs typeface="Times New Roman" pitchFamily="18" charset="0"/>
              </a:rPr>
              <a:t> 3-5p </a:t>
            </a:r>
            <a:r>
              <a:rPr lang="en-US" sz="1700" dirty="0" err="1" smtClean="0">
                <a:latin typeface="Times New Roman" pitchFamily="18" charset="0"/>
                <a:cs typeface="Times New Roman" pitchFamily="18" charset="0"/>
              </a:rPr>
              <a:t>tùy</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tình</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trạng</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da</a:t>
            </a:r>
            <a:endParaRPr lang="en-US" sz="1700" dirty="0" smtClean="0">
              <a:latin typeface="Times New Roman" pitchFamily="18" charset="0"/>
              <a:cs typeface="Times New Roman" pitchFamily="18" charset="0"/>
            </a:endParaRPr>
          </a:p>
          <a:p>
            <a:pPr>
              <a:lnSpc>
                <a:spcPct val="120000"/>
              </a:lnSpc>
            </a:pPr>
            <a:r>
              <a:rPr lang="en-US" sz="1700" dirty="0" err="1" smtClean="0">
                <a:latin typeface="Times New Roman" pitchFamily="18" charset="0"/>
                <a:cs typeface="Times New Roman" pitchFamily="18" charset="0"/>
              </a:rPr>
              <a:t>Không</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cần</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lau</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lại</a:t>
            </a:r>
            <a:r>
              <a:rPr lang="en-US" sz="1700" dirty="0" smtClean="0">
                <a:latin typeface="Times New Roman" pitchFamily="18" charset="0"/>
                <a:cs typeface="Times New Roman" pitchFamily="18" charset="0"/>
              </a:rPr>
              <a:t> </a:t>
            </a:r>
          </a:p>
          <a:p>
            <a:pPr>
              <a:lnSpc>
                <a:spcPct val="120000"/>
              </a:lnSpc>
            </a:pPr>
            <a:endParaRPr lang="en-US" sz="1600" dirty="0" smtClean="0">
              <a:latin typeface="Times New Roman" pitchFamily="18" charset="0"/>
              <a:cs typeface="Times New Roman" pitchFamily="18" charset="0"/>
            </a:endParaRPr>
          </a:p>
          <a:p>
            <a:pPr>
              <a:lnSpc>
                <a:spcPct val="120000"/>
              </a:lnSpc>
            </a:pPr>
            <a:endParaRPr lang="en-US" sz="1600" dirty="0">
              <a:latin typeface="Times New Roman" pitchFamily="18" charset="0"/>
              <a:cs typeface="Times New Roman" pitchFamily="18" charset="0"/>
            </a:endParaRPr>
          </a:p>
        </p:txBody>
      </p:sp>
    </p:spTree>
    <p:extLst>
      <p:ext uri="{BB962C8B-B14F-4D97-AF65-F5344CB8AC3E}">
        <p14:creationId xmlns:p14="http://schemas.microsoft.com/office/powerpoint/2010/main" val="141145208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ject 2"/>
          <p:cNvSpPr/>
          <p:nvPr/>
        </p:nvSpPr>
        <p:spPr>
          <a:xfrm>
            <a:off x="0" y="6197701"/>
            <a:ext cx="12582525" cy="0"/>
          </a:xfrm>
          <a:custGeom>
            <a:avLst/>
            <a:gdLst/>
            <a:ahLst/>
            <a:cxnLst/>
            <a:rect l="l" t="t" r="r" b="b"/>
            <a:pathLst>
              <a:path w="12582525">
                <a:moveTo>
                  <a:pt x="0" y="0"/>
                </a:moveTo>
                <a:lnTo>
                  <a:pt x="12582055" y="0"/>
                </a:lnTo>
              </a:path>
            </a:pathLst>
          </a:custGeom>
          <a:ln w="35382">
            <a:solidFill>
              <a:srgbClr val="C6D3DB"/>
            </a:solidFill>
          </a:ln>
        </p:spPr>
        <p:txBody>
          <a:bodyPr wrap="square" lIns="0" tIns="0" rIns="0" bIns="0" rtlCol="0"/>
          <a:lstStyle/>
          <a:p>
            <a:endParaRPr/>
          </a:p>
        </p:txBody>
      </p:sp>
      <p:sp>
        <p:nvSpPr>
          <p:cNvPr id="15" name="object 3"/>
          <p:cNvSpPr/>
          <p:nvPr/>
        </p:nvSpPr>
        <p:spPr>
          <a:xfrm>
            <a:off x="0" y="6774154"/>
            <a:ext cx="12582525" cy="0"/>
          </a:xfrm>
          <a:custGeom>
            <a:avLst/>
            <a:gdLst/>
            <a:ahLst/>
            <a:cxnLst/>
            <a:rect l="l" t="t" r="r" b="b"/>
            <a:pathLst>
              <a:path w="12582525">
                <a:moveTo>
                  <a:pt x="0" y="0"/>
                </a:moveTo>
                <a:lnTo>
                  <a:pt x="12582055" y="0"/>
                </a:lnTo>
              </a:path>
            </a:pathLst>
          </a:custGeom>
          <a:ln w="35382">
            <a:solidFill>
              <a:srgbClr val="C6D3DB"/>
            </a:solidFill>
          </a:ln>
        </p:spPr>
        <p:txBody>
          <a:bodyPr wrap="square" lIns="0" tIns="0" rIns="0" bIns="0" rtlCol="0"/>
          <a:lstStyle/>
          <a:p>
            <a:endParaRPr/>
          </a:p>
        </p:txBody>
      </p:sp>
      <p:sp>
        <p:nvSpPr>
          <p:cNvPr id="16" name="object 4"/>
          <p:cNvSpPr/>
          <p:nvPr/>
        </p:nvSpPr>
        <p:spPr>
          <a:xfrm>
            <a:off x="0" y="6245707"/>
            <a:ext cx="12582055" cy="485267"/>
          </a:xfrm>
          <a:prstGeom prst="rect">
            <a:avLst/>
          </a:prstGeom>
          <a:blipFill>
            <a:blip r:embed="rId3" cstate="print"/>
            <a:stretch>
              <a:fillRect/>
            </a:stretch>
          </a:blipFill>
        </p:spPr>
        <p:txBody>
          <a:bodyPr wrap="square" lIns="0" tIns="0" rIns="0" bIns="0" rtlCol="0"/>
          <a:lstStyle/>
          <a:p>
            <a:endParaRPr/>
          </a:p>
        </p:txBody>
      </p:sp>
      <p:sp>
        <p:nvSpPr>
          <p:cNvPr id="17" name="object 5"/>
          <p:cNvSpPr/>
          <p:nvPr/>
        </p:nvSpPr>
        <p:spPr>
          <a:xfrm>
            <a:off x="1905" y="1905"/>
            <a:ext cx="12581890" cy="7556500"/>
          </a:xfrm>
          <a:custGeom>
            <a:avLst/>
            <a:gdLst/>
            <a:ahLst/>
            <a:cxnLst/>
            <a:rect l="l" t="t" r="r" b="b"/>
            <a:pathLst>
              <a:path w="12581890" h="7556500">
                <a:moveTo>
                  <a:pt x="0" y="7556195"/>
                </a:moveTo>
                <a:lnTo>
                  <a:pt x="12581890" y="7556195"/>
                </a:lnTo>
                <a:lnTo>
                  <a:pt x="12581890" y="0"/>
                </a:lnTo>
                <a:lnTo>
                  <a:pt x="0" y="0"/>
                </a:lnTo>
                <a:lnTo>
                  <a:pt x="0" y="7556195"/>
                </a:lnTo>
                <a:close/>
              </a:path>
            </a:pathLst>
          </a:custGeom>
          <a:ln w="3810">
            <a:solidFill>
              <a:srgbClr val="6D6E71"/>
            </a:solidFill>
          </a:ln>
        </p:spPr>
        <p:txBody>
          <a:bodyPr wrap="square" lIns="0" tIns="0" rIns="0" bIns="0" rtlCol="0"/>
          <a:lstStyle/>
          <a:p>
            <a:endParaRPr/>
          </a:p>
        </p:txBody>
      </p:sp>
      <p:sp>
        <p:nvSpPr>
          <p:cNvPr id="18" name="object 10"/>
          <p:cNvSpPr txBox="1">
            <a:spLocks noGrp="1"/>
          </p:cNvSpPr>
          <p:nvPr>
            <p:ph type="sldNum" sz="quarter" idx="7"/>
          </p:nvPr>
        </p:nvSpPr>
        <p:spPr>
          <a:xfrm>
            <a:off x="12226543" y="7186548"/>
            <a:ext cx="305434" cy="215900"/>
          </a:xfrm>
          <a:prstGeom prst="rect">
            <a:avLst/>
          </a:prstGeom>
        </p:spPr>
        <p:txBody>
          <a:bodyPr vert="horz" wrap="square" lIns="0" tIns="0" rIns="0" bIns="0" rtlCol="0">
            <a:spAutoFit/>
          </a:bodyPr>
          <a:lstStyle/>
          <a:p>
            <a:pPr marL="25400">
              <a:lnSpc>
                <a:spcPts val="1620"/>
              </a:lnSpc>
            </a:pPr>
            <a:r>
              <a:rPr spc="165" dirty="0"/>
              <a:t>27</a:t>
            </a:r>
          </a:p>
        </p:txBody>
      </p:sp>
      <p:sp>
        <p:nvSpPr>
          <p:cNvPr id="20" name="Title 12"/>
          <p:cNvSpPr txBox="1">
            <a:spLocks/>
          </p:cNvSpPr>
          <p:nvPr/>
        </p:nvSpPr>
        <p:spPr>
          <a:xfrm>
            <a:off x="3092450" y="479762"/>
            <a:ext cx="8153400" cy="1523494"/>
          </a:xfrm>
          <a:prstGeom prst="rect">
            <a:avLst/>
          </a:prstGeom>
        </p:spPr>
        <p:txBody>
          <a:bodyPr wrap="square" lIns="0" tIns="0" rIns="0" bIns="0">
            <a:spAutoFit/>
          </a:bodyPr>
          <a:lstStyle>
            <a:lvl1pPr>
              <a:defRPr sz="2900" b="0" i="0">
                <a:solidFill>
                  <a:srgbClr val="8E0C3A"/>
                </a:solidFill>
                <a:latin typeface="Arial"/>
                <a:ea typeface="+mj-ea"/>
                <a:cs typeface="Arial"/>
              </a:defRPr>
            </a:lvl1pPr>
          </a:lstStyle>
          <a:p>
            <a:pPr algn="ctr"/>
            <a:r>
              <a:rPr lang="en-US" sz="3300" spc="330" dirty="0" smtClean="0">
                <a:latin typeface="Times New Roman" pitchFamily="18" charset="0"/>
                <a:cs typeface="Times New Roman" pitchFamily="18" charset="0"/>
              </a:rPr>
              <a:t>Step</a:t>
            </a:r>
            <a:r>
              <a:rPr lang="en-US" sz="3300" spc="165" dirty="0" smtClean="0">
                <a:latin typeface="Times New Roman" pitchFamily="18" charset="0"/>
                <a:cs typeface="Times New Roman" pitchFamily="18" charset="0"/>
              </a:rPr>
              <a:t> </a:t>
            </a:r>
            <a:r>
              <a:rPr lang="en-US" sz="3300" spc="409" dirty="0" smtClean="0">
                <a:latin typeface="Times New Roman" pitchFamily="18" charset="0"/>
                <a:cs typeface="Times New Roman" pitchFamily="18" charset="0"/>
              </a:rPr>
              <a:t>2b</a:t>
            </a:r>
            <a:r>
              <a:rPr lang="en-US" sz="3300" spc="-15" dirty="0" smtClean="0">
                <a:latin typeface="Times New Roman" pitchFamily="18" charset="0"/>
                <a:cs typeface="Times New Roman" pitchFamily="18" charset="0"/>
              </a:rPr>
              <a:t> </a:t>
            </a:r>
            <a:r>
              <a:rPr lang="en-US" sz="3300" spc="320" dirty="0" smtClean="0">
                <a:latin typeface="Times New Roman" pitchFamily="18" charset="0"/>
                <a:cs typeface="Times New Roman" pitchFamily="18" charset="0"/>
              </a:rPr>
              <a:t>–</a:t>
            </a:r>
            <a:r>
              <a:rPr lang="en-US" sz="3300" spc="-20" dirty="0" smtClean="0">
                <a:latin typeface="Times New Roman" pitchFamily="18" charset="0"/>
                <a:cs typeface="Times New Roman" pitchFamily="18" charset="0"/>
              </a:rPr>
              <a:t> </a:t>
            </a:r>
            <a:r>
              <a:rPr lang="en-US" sz="3300" spc="120" dirty="0" smtClean="0">
                <a:latin typeface="Times New Roman" pitchFamily="18" charset="0"/>
                <a:cs typeface="Times New Roman" pitchFamily="18" charset="0"/>
              </a:rPr>
              <a:t>Vino </a:t>
            </a:r>
            <a:r>
              <a:rPr lang="en-US" sz="3300" spc="180" dirty="0">
                <a:latin typeface="Times New Roman" pitchFamily="18" charset="0"/>
                <a:cs typeface="Times New Roman" pitchFamily="18" charset="0"/>
              </a:rPr>
              <a:t>Forte</a:t>
            </a:r>
            <a:r>
              <a:rPr lang="en-US" sz="3300" spc="-20" dirty="0" smtClean="0">
                <a:latin typeface="Times New Roman" pitchFamily="18" charset="0"/>
                <a:cs typeface="Times New Roman" pitchFamily="18" charset="0"/>
              </a:rPr>
              <a:t> </a:t>
            </a:r>
            <a:r>
              <a:rPr lang="en-US" sz="3300" spc="130" dirty="0" smtClean="0">
                <a:latin typeface="Times New Roman" pitchFamily="18" charset="0"/>
                <a:cs typeface="Times New Roman" pitchFamily="18" charset="0"/>
              </a:rPr>
              <a:t>Peel</a:t>
            </a:r>
          </a:p>
          <a:p>
            <a:pPr algn="ctr"/>
            <a:r>
              <a:rPr lang="en-US" sz="3300" spc="130" dirty="0" err="1" smtClean="0">
                <a:latin typeface="Times New Roman" pitchFamily="18" charset="0"/>
                <a:cs typeface="Times New Roman" pitchFamily="18" charset="0"/>
              </a:rPr>
              <a:t>Mặt</a:t>
            </a:r>
            <a:r>
              <a:rPr lang="en-US" sz="3300" spc="130" dirty="0" smtClean="0">
                <a:latin typeface="Times New Roman" pitchFamily="18" charset="0"/>
                <a:cs typeface="Times New Roman" pitchFamily="18" charset="0"/>
              </a:rPr>
              <a:t> </a:t>
            </a:r>
            <a:r>
              <a:rPr lang="en-US" sz="3300" spc="130" dirty="0" err="1" smtClean="0">
                <a:latin typeface="Times New Roman" pitchFamily="18" charset="0"/>
                <a:cs typeface="Times New Roman" pitchFamily="18" charset="0"/>
              </a:rPr>
              <a:t>nạ</a:t>
            </a:r>
            <a:r>
              <a:rPr lang="en-US" sz="3300" spc="130" dirty="0" smtClean="0">
                <a:latin typeface="Times New Roman" pitchFamily="18" charset="0"/>
                <a:cs typeface="Times New Roman" pitchFamily="18" charset="0"/>
              </a:rPr>
              <a:t> </a:t>
            </a:r>
            <a:r>
              <a:rPr lang="en-US" sz="3300" spc="130" dirty="0" err="1" smtClean="0">
                <a:latin typeface="Times New Roman" pitchFamily="18" charset="0"/>
                <a:cs typeface="Times New Roman" pitchFamily="18" charset="0"/>
              </a:rPr>
              <a:t>làm</a:t>
            </a:r>
            <a:r>
              <a:rPr lang="en-US" sz="3300" spc="130" dirty="0" smtClean="0">
                <a:latin typeface="Times New Roman" pitchFamily="18" charset="0"/>
                <a:cs typeface="Times New Roman" pitchFamily="18" charset="0"/>
              </a:rPr>
              <a:t> </a:t>
            </a:r>
            <a:r>
              <a:rPr lang="en-US" sz="3300" spc="130" dirty="0" err="1" smtClean="0">
                <a:latin typeface="Times New Roman" pitchFamily="18" charset="0"/>
                <a:cs typeface="Times New Roman" pitchFamily="18" charset="0"/>
              </a:rPr>
              <a:t>sạch</a:t>
            </a:r>
            <a:r>
              <a:rPr lang="en-US" sz="3300" spc="130" dirty="0" smtClean="0">
                <a:latin typeface="Times New Roman" pitchFamily="18" charset="0"/>
                <a:cs typeface="Times New Roman" pitchFamily="18" charset="0"/>
              </a:rPr>
              <a:t> </a:t>
            </a:r>
            <a:r>
              <a:rPr lang="en-US" sz="3300" spc="130" dirty="0" err="1" smtClean="0">
                <a:latin typeface="Times New Roman" pitchFamily="18" charset="0"/>
                <a:cs typeface="Times New Roman" pitchFamily="18" charset="0"/>
              </a:rPr>
              <a:t>sâu</a:t>
            </a:r>
            <a:r>
              <a:rPr lang="en-US" sz="3300" spc="130" dirty="0" smtClean="0">
                <a:latin typeface="Times New Roman" pitchFamily="18" charset="0"/>
                <a:cs typeface="Times New Roman" pitchFamily="18" charset="0"/>
              </a:rPr>
              <a:t>, </a:t>
            </a:r>
            <a:r>
              <a:rPr lang="en-US" sz="3300" spc="130" dirty="0" err="1" smtClean="0">
                <a:latin typeface="Times New Roman" pitchFamily="18" charset="0"/>
                <a:cs typeface="Times New Roman" pitchFamily="18" charset="0"/>
              </a:rPr>
              <a:t>tái</a:t>
            </a:r>
            <a:r>
              <a:rPr lang="en-US" sz="3300" spc="130" dirty="0" smtClean="0">
                <a:latin typeface="Times New Roman" pitchFamily="18" charset="0"/>
                <a:cs typeface="Times New Roman" pitchFamily="18" charset="0"/>
              </a:rPr>
              <a:t> </a:t>
            </a:r>
            <a:r>
              <a:rPr lang="en-US" sz="3300" spc="130" dirty="0" err="1" smtClean="0">
                <a:latin typeface="Times New Roman" pitchFamily="18" charset="0"/>
                <a:cs typeface="Times New Roman" pitchFamily="18" charset="0"/>
              </a:rPr>
              <a:t>tạo</a:t>
            </a:r>
            <a:r>
              <a:rPr lang="en-US" sz="3300" spc="130" dirty="0" smtClean="0">
                <a:latin typeface="Times New Roman" pitchFamily="18" charset="0"/>
                <a:cs typeface="Times New Roman" pitchFamily="18" charset="0"/>
              </a:rPr>
              <a:t> </a:t>
            </a:r>
            <a:r>
              <a:rPr lang="en-US" sz="3300" spc="130" dirty="0" err="1" smtClean="0">
                <a:latin typeface="Times New Roman" pitchFamily="18" charset="0"/>
                <a:cs typeface="Times New Roman" pitchFamily="18" charset="0"/>
              </a:rPr>
              <a:t>và</a:t>
            </a:r>
            <a:r>
              <a:rPr lang="en-US" sz="3300" spc="130" dirty="0" smtClean="0">
                <a:latin typeface="Times New Roman" pitchFamily="18" charset="0"/>
                <a:cs typeface="Times New Roman" pitchFamily="18" charset="0"/>
              </a:rPr>
              <a:t> </a:t>
            </a:r>
            <a:r>
              <a:rPr lang="en-US" sz="3300" spc="130" dirty="0" err="1" smtClean="0">
                <a:latin typeface="Times New Roman" pitchFamily="18" charset="0"/>
                <a:cs typeface="Times New Roman" pitchFamily="18" charset="0"/>
              </a:rPr>
              <a:t>làm</a:t>
            </a:r>
            <a:r>
              <a:rPr lang="en-US" sz="3300" spc="130" dirty="0" smtClean="0">
                <a:latin typeface="Times New Roman" pitchFamily="18" charset="0"/>
                <a:cs typeface="Times New Roman" pitchFamily="18" charset="0"/>
              </a:rPr>
              <a:t> </a:t>
            </a:r>
            <a:r>
              <a:rPr lang="en-US" sz="3300" spc="130" dirty="0" err="1" smtClean="0">
                <a:latin typeface="Times New Roman" pitchFamily="18" charset="0"/>
                <a:cs typeface="Times New Roman" pitchFamily="18" charset="0"/>
              </a:rPr>
              <a:t>sáng</a:t>
            </a:r>
            <a:r>
              <a:rPr lang="en-US" sz="3300" spc="130" dirty="0" smtClean="0">
                <a:latin typeface="Times New Roman" pitchFamily="18" charset="0"/>
                <a:cs typeface="Times New Roman" pitchFamily="18" charset="0"/>
              </a:rPr>
              <a:t> da</a:t>
            </a:r>
            <a:br>
              <a:rPr lang="en-US" sz="3300" spc="130" dirty="0" smtClean="0">
                <a:latin typeface="Times New Roman" pitchFamily="18" charset="0"/>
                <a:cs typeface="Times New Roman" pitchFamily="18" charset="0"/>
              </a:rPr>
            </a:br>
            <a:endParaRPr lang="en-US" sz="3300" dirty="0">
              <a:latin typeface="Times New Roman" pitchFamily="18" charset="0"/>
              <a:cs typeface="Times New Roman" pitchFamily="18" charset="0"/>
            </a:endParaRPr>
          </a:p>
        </p:txBody>
      </p:sp>
      <p:sp>
        <p:nvSpPr>
          <p:cNvPr id="21" name="object 8"/>
          <p:cNvSpPr/>
          <p:nvPr/>
        </p:nvSpPr>
        <p:spPr>
          <a:xfrm>
            <a:off x="10600855" y="2110106"/>
            <a:ext cx="1981200" cy="3576319"/>
          </a:xfrm>
          <a:prstGeom prst="rect">
            <a:avLst/>
          </a:prstGeom>
          <a:blipFill>
            <a:blip r:embed="rId4" cstate="print"/>
            <a:stretch>
              <a:fillRect/>
            </a:stretch>
          </a:blipFill>
        </p:spPr>
        <p:txBody>
          <a:bodyPr wrap="square" lIns="0" tIns="0" rIns="0" bIns="0" rtlCol="0"/>
          <a:lstStyle/>
          <a:p>
            <a:endParaRPr/>
          </a:p>
        </p:txBody>
      </p:sp>
      <p:pic>
        <p:nvPicPr>
          <p:cNvPr id="10" name="Picture 2" descr="Kết quả hình ảnh cho christina chateau de beaute"/>
          <p:cNvPicPr>
            <a:picLocks noChangeAspect="1" noChangeArrowheads="1"/>
          </p:cNvPicPr>
          <p:nvPr/>
        </p:nvPicPr>
        <p:blipFill rotWithShape="1">
          <a:blip r:embed="rId5">
            <a:extLst>
              <a:ext uri="{28A0092B-C50C-407E-A947-70E740481C1C}">
                <a14:useLocalDpi xmlns:a14="http://schemas.microsoft.com/office/drawing/2010/main" val="0"/>
              </a:ext>
            </a:extLst>
          </a:blip>
          <a:srcRect l="21374" t="1812" r="22689" b="53858"/>
          <a:stretch/>
        </p:blipFill>
        <p:spPr bwMode="auto">
          <a:xfrm>
            <a:off x="44449" y="8137"/>
            <a:ext cx="3124201" cy="1335480"/>
          </a:xfrm>
          <a:prstGeom prst="rect">
            <a:avLst/>
          </a:prstGeom>
          <a:noFill/>
          <a:extLst>
            <a:ext uri="{909E8E84-426E-40dd-AFC4-6F175D3DCCD1}">
              <a14:hiddenFill xmlns:a14="http://schemas.microsoft.com/office/drawing/2010/main">
                <a:solidFill>
                  <a:srgbClr val="FFFFFF"/>
                </a:solidFill>
              </a14:hiddenFill>
            </a:ext>
          </a:extLst>
        </p:spPr>
      </p:pic>
      <p:pic>
        <p:nvPicPr>
          <p:cNvPr id="22530" name="Picture 2" descr="Hình ảnh có liên quan"/>
          <p:cNvPicPr>
            <a:picLocks noChangeAspect="1" noChangeArrowheads="1"/>
          </p:cNvPicPr>
          <p:nvPr/>
        </p:nvPicPr>
        <p:blipFill>
          <a:blip r:embed="rId6"/>
          <a:srcRect/>
          <a:stretch>
            <a:fillRect/>
          </a:stretch>
        </p:blipFill>
        <p:spPr bwMode="auto">
          <a:xfrm>
            <a:off x="6704857" y="2790825"/>
            <a:ext cx="4007593" cy="2667000"/>
          </a:xfrm>
          <a:prstGeom prst="rect">
            <a:avLst/>
          </a:prstGeom>
          <a:noFill/>
        </p:spPr>
      </p:pic>
      <p:pic>
        <p:nvPicPr>
          <p:cNvPr id="12" name="Picture 6" descr="Kết quả hình ảnh cho Vitis Vinifera Grape Fruit Extract"/>
          <p:cNvPicPr>
            <a:picLocks noChangeAspect="1" noChangeArrowheads="1"/>
          </p:cNvPicPr>
          <p:nvPr/>
        </p:nvPicPr>
        <p:blipFill>
          <a:blip r:embed="rId7" cstate="print"/>
          <a:srcRect t="23158" b="13684"/>
          <a:stretch>
            <a:fillRect/>
          </a:stretch>
        </p:blipFill>
        <p:spPr bwMode="auto">
          <a:xfrm>
            <a:off x="349250" y="4848225"/>
            <a:ext cx="990600" cy="625642"/>
          </a:xfrm>
          <a:prstGeom prst="rect">
            <a:avLst/>
          </a:prstGeom>
          <a:noFill/>
          <a:ln>
            <a:solidFill>
              <a:srgbClr val="A50021"/>
            </a:solidFill>
            <a:prstDash val="sysDot"/>
          </a:ln>
        </p:spPr>
      </p:pic>
      <p:sp>
        <p:nvSpPr>
          <p:cNvPr id="13" name="Rectangle 12"/>
          <p:cNvSpPr/>
          <p:nvPr/>
        </p:nvSpPr>
        <p:spPr>
          <a:xfrm>
            <a:off x="196850" y="5381625"/>
            <a:ext cx="1336841" cy="276999"/>
          </a:xfrm>
          <a:prstGeom prst="rect">
            <a:avLst/>
          </a:prstGeom>
        </p:spPr>
        <p:txBody>
          <a:bodyPr wrap="none">
            <a:spAutoFit/>
          </a:bodyPr>
          <a:lstStyle/>
          <a:p>
            <a:r>
              <a:rPr lang="fr-FR" sz="1200" dirty="0" err="1" smtClean="0">
                <a:latin typeface="Times New Roman" pitchFamily="18" charset="0"/>
                <a:cs typeface="Times New Roman" pitchFamily="18" charset="0"/>
              </a:rPr>
              <a:t>Vitis</a:t>
            </a:r>
            <a:r>
              <a:rPr lang="fr-FR" sz="1200" dirty="0" smtClean="0">
                <a:latin typeface="Times New Roman" pitchFamily="18" charset="0"/>
                <a:cs typeface="Times New Roman" pitchFamily="18" charset="0"/>
              </a:rPr>
              <a:t> </a:t>
            </a:r>
            <a:r>
              <a:rPr lang="fr-FR" sz="1200" dirty="0" err="1" smtClean="0">
                <a:latin typeface="Times New Roman" pitchFamily="18" charset="0"/>
                <a:cs typeface="Times New Roman" pitchFamily="18" charset="0"/>
              </a:rPr>
              <a:t>Vinifera</a:t>
            </a:r>
            <a:r>
              <a:rPr lang="fr-FR" sz="1200" dirty="0" smtClean="0">
                <a:latin typeface="Times New Roman" pitchFamily="18" charset="0"/>
                <a:cs typeface="Times New Roman" pitchFamily="18" charset="0"/>
              </a:rPr>
              <a:t> 12%</a:t>
            </a:r>
            <a:endParaRPr lang="en-US" sz="1200" dirty="0">
              <a:latin typeface="Times New Roman" pitchFamily="18" charset="0"/>
              <a:cs typeface="Times New Roman" pitchFamily="18" charset="0"/>
            </a:endParaRPr>
          </a:p>
        </p:txBody>
      </p:sp>
      <p:pic>
        <p:nvPicPr>
          <p:cNvPr id="19" name="Picture 6" descr="Hình ảnh có liên quan"/>
          <p:cNvPicPr>
            <a:picLocks noChangeAspect="1" noChangeArrowheads="1"/>
          </p:cNvPicPr>
          <p:nvPr/>
        </p:nvPicPr>
        <p:blipFill>
          <a:blip r:embed="rId8" cstate="print"/>
          <a:srcRect l="28846" t="9615" r="19231" b="21154"/>
          <a:stretch>
            <a:fillRect/>
          </a:stretch>
        </p:blipFill>
        <p:spPr bwMode="auto">
          <a:xfrm>
            <a:off x="1644650" y="4772025"/>
            <a:ext cx="762000" cy="762000"/>
          </a:xfrm>
          <a:prstGeom prst="rect">
            <a:avLst/>
          </a:prstGeom>
          <a:noFill/>
        </p:spPr>
      </p:pic>
      <p:sp>
        <p:nvSpPr>
          <p:cNvPr id="22" name="Rectangle 21"/>
          <p:cNvSpPr/>
          <p:nvPr/>
        </p:nvSpPr>
        <p:spPr>
          <a:xfrm>
            <a:off x="1492250" y="5381625"/>
            <a:ext cx="1110753" cy="276999"/>
          </a:xfrm>
          <a:prstGeom prst="rect">
            <a:avLst/>
          </a:prstGeom>
        </p:spPr>
        <p:txBody>
          <a:bodyPr wrap="none">
            <a:spAutoFit/>
          </a:bodyPr>
          <a:lstStyle/>
          <a:p>
            <a:r>
              <a:rPr lang="en-US" sz="1200" dirty="0" smtClean="0">
                <a:latin typeface="Times New Roman" pitchFamily="18" charset="0"/>
                <a:cs typeface="Times New Roman" pitchFamily="18" charset="0"/>
              </a:rPr>
              <a:t>Citric Acid 5%</a:t>
            </a:r>
            <a:endParaRPr lang="en-US" sz="1200" dirty="0">
              <a:latin typeface="Times New Roman" pitchFamily="18" charset="0"/>
              <a:cs typeface="Times New Roman" pitchFamily="18" charset="0"/>
            </a:endParaRPr>
          </a:p>
        </p:txBody>
      </p:sp>
      <p:sp>
        <p:nvSpPr>
          <p:cNvPr id="23" name="Rectangle 22"/>
          <p:cNvSpPr/>
          <p:nvPr/>
        </p:nvSpPr>
        <p:spPr>
          <a:xfrm>
            <a:off x="2540411" y="5381625"/>
            <a:ext cx="1237839" cy="276999"/>
          </a:xfrm>
          <a:prstGeom prst="rect">
            <a:avLst/>
          </a:prstGeom>
        </p:spPr>
        <p:txBody>
          <a:bodyPr wrap="none">
            <a:spAutoFit/>
          </a:bodyPr>
          <a:lstStyle/>
          <a:p>
            <a:r>
              <a:rPr lang="en-US" sz="1200" dirty="0" smtClean="0">
                <a:latin typeface="Times New Roman" pitchFamily="18" charset="0"/>
                <a:cs typeface="Times New Roman" pitchFamily="18" charset="0"/>
              </a:rPr>
              <a:t>Tartaric Acid 5%</a:t>
            </a:r>
            <a:endParaRPr lang="en-US" sz="1200" dirty="0">
              <a:latin typeface="Times New Roman" pitchFamily="18" charset="0"/>
              <a:cs typeface="Times New Roman" pitchFamily="18" charset="0"/>
            </a:endParaRPr>
          </a:p>
        </p:txBody>
      </p:sp>
      <p:pic>
        <p:nvPicPr>
          <p:cNvPr id="24" name="Picture 6" descr="Kết quả hình ảnh cho Tartaric Acid"/>
          <p:cNvPicPr>
            <a:picLocks noChangeAspect="1" noChangeArrowheads="1"/>
          </p:cNvPicPr>
          <p:nvPr/>
        </p:nvPicPr>
        <p:blipFill>
          <a:blip r:embed="rId9" cstate="print"/>
          <a:srcRect l="21600" t="15706" r="4000"/>
          <a:stretch>
            <a:fillRect/>
          </a:stretch>
        </p:blipFill>
        <p:spPr bwMode="auto">
          <a:xfrm>
            <a:off x="2635250" y="4695825"/>
            <a:ext cx="969108" cy="762000"/>
          </a:xfrm>
          <a:prstGeom prst="rect">
            <a:avLst/>
          </a:prstGeom>
          <a:noFill/>
        </p:spPr>
      </p:pic>
      <p:pic>
        <p:nvPicPr>
          <p:cNvPr id="20482" name="Picture 2" descr="Kết quả hình ảnh cho glycolic acid"/>
          <p:cNvPicPr>
            <a:picLocks noChangeAspect="1" noChangeArrowheads="1"/>
          </p:cNvPicPr>
          <p:nvPr/>
        </p:nvPicPr>
        <p:blipFill>
          <a:blip r:embed="rId10"/>
          <a:srcRect r="50562" b="19232"/>
          <a:stretch>
            <a:fillRect/>
          </a:stretch>
        </p:blipFill>
        <p:spPr bwMode="auto">
          <a:xfrm>
            <a:off x="3854450" y="4772025"/>
            <a:ext cx="1295400" cy="838200"/>
          </a:xfrm>
          <a:prstGeom prst="rect">
            <a:avLst/>
          </a:prstGeom>
          <a:noFill/>
        </p:spPr>
      </p:pic>
      <p:sp>
        <p:nvSpPr>
          <p:cNvPr id="26" name="TextBox 25"/>
          <p:cNvSpPr txBox="1"/>
          <p:nvPr/>
        </p:nvSpPr>
        <p:spPr>
          <a:xfrm>
            <a:off x="4159250" y="5381625"/>
            <a:ext cx="505267" cy="276999"/>
          </a:xfrm>
          <a:prstGeom prst="rect">
            <a:avLst/>
          </a:prstGeom>
          <a:noFill/>
        </p:spPr>
        <p:txBody>
          <a:bodyPr wrap="none" rtlCol="0">
            <a:spAutoFit/>
          </a:bodyPr>
          <a:lstStyle/>
          <a:p>
            <a:r>
              <a:rPr lang="en-US" sz="1200" dirty="0" smtClean="0">
                <a:latin typeface="Times New Roman" pitchFamily="18" charset="0"/>
                <a:cs typeface="Times New Roman" pitchFamily="18" charset="0"/>
              </a:rPr>
              <a:t>4,9%</a:t>
            </a:r>
            <a:endParaRPr lang="en-US" sz="1200" dirty="0">
              <a:latin typeface="Times New Roman" pitchFamily="18" charset="0"/>
              <a:cs typeface="Times New Roman" pitchFamily="18" charset="0"/>
            </a:endParaRPr>
          </a:p>
        </p:txBody>
      </p:sp>
      <p:pic>
        <p:nvPicPr>
          <p:cNvPr id="27" name="Picture 2" descr="Kết quả hình ảnh cho propanediol"/>
          <p:cNvPicPr>
            <a:picLocks noChangeAspect="1" noChangeArrowheads="1"/>
          </p:cNvPicPr>
          <p:nvPr/>
        </p:nvPicPr>
        <p:blipFill>
          <a:blip r:embed="rId11" cstate="print"/>
          <a:srcRect l="6750" t="20000" r="5500" b="36000"/>
          <a:stretch>
            <a:fillRect/>
          </a:stretch>
        </p:blipFill>
        <p:spPr bwMode="auto">
          <a:xfrm>
            <a:off x="5149850" y="4897071"/>
            <a:ext cx="1447800" cy="408354"/>
          </a:xfrm>
          <a:prstGeom prst="rect">
            <a:avLst/>
          </a:prstGeom>
          <a:noFill/>
          <a:ln>
            <a:solidFill>
              <a:srgbClr val="A50021"/>
            </a:solidFill>
            <a:prstDash val="sysDot"/>
          </a:ln>
        </p:spPr>
      </p:pic>
      <p:sp>
        <p:nvSpPr>
          <p:cNvPr id="28" name="TextBox 27"/>
          <p:cNvSpPr txBox="1"/>
          <p:nvPr/>
        </p:nvSpPr>
        <p:spPr>
          <a:xfrm>
            <a:off x="5607050" y="5333226"/>
            <a:ext cx="505267" cy="276999"/>
          </a:xfrm>
          <a:prstGeom prst="rect">
            <a:avLst/>
          </a:prstGeom>
          <a:noFill/>
        </p:spPr>
        <p:txBody>
          <a:bodyPr wrap="none" rtlCol="0">
            <a:spAutoFit/>
          </a:bodyPr>
          <a:lstStyle/>
          <a:p>
            <a:r>
              <a:rPr lang="en-US" sz="1200" dirty="0" smtClean="0">
                <a:latin typeface="Times New Roman" pitchFamily="18" charset="0"/>
                <a:cs typeface="Times New Roman" pitchFamily="18" charset="0"/>
              </a:rPr>
              <a:t>3,2%</a:t>
            </a:r>
            <a:endParaRPr lang="en-US" sz="1200" dirty="0">
              <a:latin typeface="Times New Roman" pitchFamily="18" charset="0"/>
              <a:cs typeface="Times New Roman" pitchFamily="18" charset="0"/>
            </a:endParaRPr>
          </a:p>
        </p:txBody>
      </p:sp>
      <p:sp>
        <p:nvSpPr>
          <p:cNvPr id="29" name="TextBox 28"/>
          <p:cNvSpPr txBox="1"/>
          <p:nvPr/>
        </p:nvSpPr>
        <p:spPr>
          <a:xfrm>
            <a:off x="1187450" y="2028825"/>
            <a:ext cx="5257800" cy="2739211"/>
          </a:xfrm>
          <a:prstGeom prst="rect">
            <a:avLst/>
          </a:prstGeom>
          <a:noFill/>
        </p:spPr>
        <p:txBody>
          <a:bodyPr wrap="square" rtlCol="0">
            <a:spAutoFit/>
          </a:bodyPr>
          <a:lstStyle/>
          <a:p>
            <a:pPr>
              <a:buFont typeface="Wingdings" pitchFamily="2" charset="2"/>
              <a:buChar char="§"/>
            </a:pPr>
            <a:r>
              <a:rPr lang="en-US" b="1" dirty="0" err="1" smtClean="0">
                <a:solidFill>
                  <a:srgbClr val="A50021"/>
                </a:solidFill>
                <a:latin typeface="Times New Roman" pitchFamily="18" charset="0"/>
                <a:cs typeface="Times New Roman" pitchFamily="18" charset="0"/>
              </a:rPr>
              <a:t>Tác</a:t>
            </a:r>
            <a:r>
              <a:rPr lang="en-US" b="1" dirty="0" smtClean="0">
                <a:solidFill>
                  <a:srgbClr val="A50021"/>
                </a:solidFill>
                <a:latin typeface="Times New Roman" pitchFamily="18" charset="0"/>
                <a:cs typeface="Times New Roman" pitchFamily="18" charset="0"/>
              </a:rPr>
              <a:t> </a:t>
            </a:r>
            <a:r>
              <a:rPr lang="en-US" b="1" dirty="0" err="1" smtClean="0">
                <a:solidFill>
                  <a:srgbClr val="A50021"/>
                </a:solidFill>
                <a:latin typeface="Times New Roman" pitchFamily="18" charset="0"/>
                <a:cs typeface="Times New Roman" pitchFamily="18" charset="0"/>
              </a:rPr>
              <a:t>Dụng</a:t>
            </a:r>
            <a:r>
              <a:rPr lang="en-US" b="1" dirty="0" smtClean="0">
                <a:latin typeface="Times New Roman" pitchFamily="18" charset="0"/>
                <a:cs typeface="Times New Roman" pitchFamily="18" charset="0"/>
              </a:rPr>
              <a:t>:</a:t>
            </a:r>
          </a:p>
          <a:p>
            <a:r>
              <a:rPr lang="en-US" sz="1700" dirty="0" smtClean="0">
                <a:latin typeface="Times New Roman" pitchFamily="18" charset="0"/>
                <a:cs typeface="Times New Roman" pitchFamily="18" charset="0"/>
              </a:rPr>
              <a:t>Acid </a:t>
            </a:r>
            <a:r>
              <a:rPr lang="en-US" sz="1700" dirty="0" err="1" smtClean="0">
                <a:latin typeface="Times New Roman" pitchFamily="18" charset="0"/>
                <a:cs typeface="Times New Roman" pitchFamily="18" charset="0"/>
              </a:rPr>
              <a:t>trái</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cây</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nồng</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độ</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thấp</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loại</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bỏ</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tế</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bào</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chết</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sâu</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trong</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lỗ</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chân</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lông</a:t>
            </a:r>
            <a:r>
              <a:rPr lang="en-US" sz="1700" dirty="0" smtClean="0">
                <a:latin typeface="Times New Roman" pitchFamily="18" charset="0"/>
                <a:cs typeface="Times New Roman" pitchFamily="18" charset="0"/>
              </a:rPr>
              <a:t>  </a:t>
            </a:r>
          </a:p>
          <a:p>
            <a:r>
              <a:rPr lang="en-US" sz="1700" dirty="0" err="1" smtClean="0">
                <a:latin typeface="Times New Roman" pitchFamily="18" charset="0"/>
                <a:cs typeface="Times New Roman" pitchFamily="18" charset="0"/>
              </a:rPr>
              <a:t>Kích</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thích</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tái</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tạo</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tế</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bào</a:t>
            </a:r>
            <a:endParaRPr lang="en-US" sz="1700" dirty="0" smtClean="0">
              <a:latin typeface="Times New Roman" pitchFamily="18" charset="0"/>
              <a:cs typeface="Times New Roman" pitchFamily="18" charset="0"/>
            </a:endParaRPr>
          </a:p>
          <a:p>
            <a:r>
              <a:rPr lang="en-US" sz="1700" dirty="0" smtClean="0">
                <a:latin typeface="Times New Roman" pitchFamily="18" charset="0"/>
                <a:cs typeface="Times New Roman" pitchFamily="18" charset="0"/>
              </a:rPr>
              <a:t>Da </a:t>
            </a:r>
            <a:r>
              <a:rPr lang="en-US" sz="1700" dirty="0" err="1" smtClean="0">
                <a:latin typeface="Times New Roman" pitchFamily="18" charset="0"/>
                <a:cs typeface="Times New Roman" pitchFamily="18" charset="0"/>
              </a:rPr>
              <a:t>đều</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màu</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mịn</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màng</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và</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sáng</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hơn</a:t>
            </a:r>
            <a:r>
              <a:rPr lang="en-US" sz="1700" dirty="0" smtClean="0">
                <a:latin typeface="Times New Roman" pitchFamily="18" charset="0"/>
                <a:cs typeface="Times New Roman" pitchFamily="18" charset="0"/>
              </a:rPr>
              <a:t>.</a:t>
            </a:r>
          </a:p>
          <a:p>
            <a:pPr>
              <a:buFont typeface="Wingdings" pitchFamily="2" charset="2"/>
              <a:buChar char="§"/>
            </a:pPr>
            <a:r>
              <a:rPr lang="en-US" b="1" dirty="0" err="1" smtClean="0">
                <a:solidFill>
                  <a:srgbClr val="990000"/>
                </a:solidFill>
                <a:latin typeface="Times New Roman" pitchFamily="18" charset="0"/>
                <a:cs typeface="Times New Roman" pitchFamily="18" charset="0"/>
              </a:rPr>
              <a:t>Cách</a:t>
            </a:r>
            <a:r>
              <a:rPr lang="en-US" b="1" dirty="0" smtClean="0">
                <a:solidFill>
                  <a:srgbClr val="990000"/>
                </a:solidFill>
                <a:latin typeface="Times New Roman" pitchFamily="18" charset="0"/>
                <a:cs typeface="Times New Roman" pitchFamily="18" charset="0"/>
              </a:rPr>
              <a:t> </a:t>
            </a:r>
            <a:r>
              <a:rPr lang="en-US" b="1" dirty="0" err="1" smtClean="0">
                <a:solidFill>
                  <a:srgbClr val="990000"/>
                </a:solidFill>
                <a:latin typeface="Times New Roman" pitchFamily="18" charset="0"/>
                <a:cs typeface="Times New Roman" pitchFamily="18" charset="0"/>
              </a:rPr>
              <a:t>Sử</a:t>
            </a:r>
            <a:r>
              <a:rPr lang="en-US" b="1" dirty="0" smtClean="0">
                <a:solidFill>
                  <a:srgbClr val="990000"/>
                </a:solidFill>
                <a:latin typeface="Times New Roman" pitchFamily="18" charset="0"/>
                <a:cs typeface="Times New Roman" pitchFamily="18" charset="0"/>
              </a:rPr>
              <a:t> </a:t>
            </a:r>
            <a:r>
              <a:rPr lang="en-US" b="1" dirty="0" err="1" smtClean="0">
                <a:solidFill>
                  <a:srgbClr val="990000"/>
                </a:solidFill>
                <a:latin typeface="Times New Roman" pitchFamily="18" charset="0"/>
                <a:cs typeface="Times New Roman" pitchFamily="18" charset="0"/>
              </a:rPr>
              <a:t>Dụng</a:t>
            </a:r>
            <a:r>
              <a:rPr lang="en-US" b="1" dirty="0" smtClean="0">
                <a:solidFill>
                  <a:srgbClr val="990000"/>
                </a:solidFill>
                <a:latin typeface="Times New Roman" pitchFamily="18" charset="0"/>
                <a:cs typeface="Times New Roman" pitchFamily="18" charset="0"/>
              </a:rPr>
              <a:t> </a:t>
            </a:r>
          </a:p>
          <a:p>
            <a:r>
              <a:rPr lang="en-US" sz="1700" dirty="0" err="1" smtClean="0">
                <a:latin typeface="Times New Roman" pitchFamily="18" charset="0"/>
                <a:cs typeface="Times New Roman" pitchFamily="18" charset="0"/>
              </a:rPr>
              <a:t>Thoa</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sản</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phẩm</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lên</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da</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trong</a:t>
            </a:r>
            <a:r>
              <a:rPr lang="en-US" sz="1700" dirty="0" smtClean="0">
                <a:latin typeface="Times New Roman" pitchFamily="18" charset="0"/>
                <a:cs typeface="Times New Roman" pitchFamily="18" charset="0"/>
              </a:rPr>
              <a:t> 3-5p</a:t>
            </a:r>
          </a:p>
          <a:p>
            <a:r>
              <a:rPr lang="en-US" sz="1700" dirty="0" err="1" smtClean="0">
                <a:latin typeface="Times New Roman" pitchFamily="18" charset="0"/>
                <a:cs typeface="Times New Roman" pitchFamily="18" charset="0"/>
              </a:rPr>
              <a:t>Tránh</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vùng</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mắt</a:t>
            </a:r>
            <a:endParaRPr lang="en-US" sz="1700" dirty="0" smtClean="0">
              <a:latin typeface="Times New Roman" pitchFamily="18" charset="0"/>
              <a:cs typeface="Times New Roman" pitchFamily="18" charset="0"/>
            </a:endParaRPr>
          </a:p>
          <a:p>
            <a:r>
              <a:rPr lang="en-US" sz="1700" dirty="0" smtClean="0">
                <a:latin typeface="Times New Roman" pitchFamily="18" charset="0"/>
                <a:cs typeface="Times New Roman" pitchFamily="18" charset="0"/>
              </a:rPr>
              <a:t>Lau </a:t>
            </a:r>
            <a:r>
              <a:rPr lang="en-US" sz="1700" dirty="0" err="1" smtClean="0">
                <a:latin typeface="Times New Roman" pitchFamily="18" charset="0"/>
                <a:cs typeface="Times New Roman" pitchFamily="18" charset="0"/>
              </a:rPr>
              <a:t>thật</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sạch</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với</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khăn</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ẩm</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cho</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đến</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khi</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không</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còn</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châm</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chích</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mới</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thực</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hiện</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tiếp</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bước</a:t>
            </a:r>
            <a:r>
              <a:rPr lang="en-US" sz="1700" dirty="0" smtClean="0">
                <a:latin typeface="Times New Roman" pitchFamily="18" charset="0"/>
                <a:cs typeface="Times New Roman" pitchFamily="18" charset="0"/>
              </a:rPr>
              <a:t> 3.</a:t>
            </a:r>
          </a:p>
        </p:txBody>
      </p:sp>
    </p:spTree>
  </p:cSld>
  <p:clrMapOvr>
    <a:masterClrMapping/>
  </p:clrMapOvr>
  <p:transition xmlns:p14="http://schemas.microsoft.com/office/powerpoint/2010/main">
    <p:blinds dir="vert"/>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2787650" y="2028825"/>
            <a:ext cx="184731" cy="369332"/>
          </a:xfrm>
          <a:prstGeom prst="rect">
            <a:avLst/>
          </a:prstGeom>
          <a:noFill/>
        </p:spPr>
        <p:txBody>
          <a:bodyPr wrap="none" rtlCol="0">
            <a:spAutoFit/>
          </a:bodyPr>
          <a:lstStyle/>
          <a:p>
            <a:endParaRPr lang="en-US" dirty="0"/>
          </a:p>
        </p:txBody>
      </p:sp>
      <p:sp>
        <p:nvSpPr>
          <p:cNvPr id="13" name="object 2"/>
          <p:cNvSpPr/>
          <p:nvPr/>
        </p:nvSpPr>
        <p:spPr>
          <a:xfrm>
            <a:off x="0" y="6197701"/>
            <a:ext cx="12582525" cy="0"/>
          </a:xfrm>
          <a:custGeom>
            <a:avLst/>
            <a:gdLst/>
            <a:ahLst/>
            <a:cxnLst/>
            <a:rect l="l" t="t" r="r" b="b"/>
            <a:pathLst>
              <a:path w="12582525">
                <a:moveTo>
                  <a:pt x="0" y="0"/>
                </a:moveTo>
                <a:lnTo>
                  <a:pt x="12582055" y="0"/>
                </a:lnTo>
              </a:path>
            </a:pathLst>
          </a:custGeom>
          <a:ln w="35382">
            <a:solidFill>
              <a:srgbClr val="C6D3DB"/>
            </a:solidFill>
          </a:ln>
        </p:spPr>
        <p:txBody>
          <a:bodyPr wrap="square" lIns="0" tIns="0" rIns="0" bIns="0" rtlCol="0"/>
          <a:lstStyle/>
          <a:p>
            <a:endParaRPr/>
          </a:p>
        </p:txBody>
      </p:sp>
      <p:sp>
        <p:nvSpPr>
          <p:cNvPr id="14" name="object 3"/>
          <p:cNvSpPr/>
          <p:nvPr/>
        </p:nvSpPr>
        <p:spPr>
          <a:xfrm>
            <a:off x="0" y="6774154"/>
            <a:ext cx="12582525" cy="0"/>
          </a:xfrm>
          <a:custGeom>
            <a:avLst/>
            <a:gdLst/>
            <a:ahLst/>
            <a:cxnLst/>
            <a:rect l="l" t="t" r="r" b="b"/>
            <a:pathLst>
              <a:path w="12582525">
                <a:moveTo>
                  <a:pt x="0" y="0"/>
                </a:moveTo>
                <a:lnTo>
                  <a:pt x="12582055" y="0"/>
                </a:lnTo>
              </a:path>
            </a:pathLst>
          </a:custGeom>
          <a:ln w="35382">
            <a:solidFill>
              <a:srgbClr val="C6D3DB"/>
            </a:solidFill>
          </a:ln>
        </p:spPr>
        <p:txBody>
          <a:bodyPr wrap="square" lIns="0" tIns="0" rIns="0" bIns="0" rtlCol="0"/>
          <a:lstStyle/>
          <a:p>
            <a:endParaRPr/>
          </a:p>
        </p:txBody>
      </p:sp>
      <p:sp>
        <p:nvSpPr>
          <p:cNvPr id="15" name="object 4"/>
          <p:cNvSpPr/>
          <p:nvPr/>
        </p:nvSpPr>
        <p:spPr>
          <a:xfrm>
            <a:off x="0" y="6245707"/>
            <a:ext cx="12582055" cy="485267"/>
          </a:xfrm>
          <a:prstGeom prst="rect">
            <a:avLst/>
          </a:prstGeom>
          <a:blipFill>
            <a:blip r:embed="rId3" cstate="print"/>
            <a:stretch>
              <a:fillRect/>
            </a:stretch>
          </a:blipFill>
        </p:spPr>
        <p:txBody>
          <a:bodyPr wrap="square" lIns="0" tIns="0" rIns="0" bIns="0" rtlCol="0"/>
          <a:lstStyle/>
          <a:p>
            <a:endParaRPr/>
          </a:p>
        </p:txBody>
      </p:sp>
      <p:sp>
        <p:nvSpPr>
          <p:cNvPr id="16" name="object 5"/>
          <p:cNvSpPr/>
          <p:nvPr/>
        </p:nvSpPr>
        <p:spPr>
          <a:xfrm>
            <a:off x="1905" y="1905"/>
            <a:ext cx="12581890" cy="7556500"/>
          </a:xfrm>
          <a:custGeom>
            <a:avLst/>
            <a:gdLst/>
            <a:ahLst/>
            <a:cxnLst/>
            <a:rect l="l" t="t" r="r" b="b"/>
            <a:pathLst>
              <a:path w="12581890" h="7556500">
                <a:moveTo>
                  <a:pt x="0" y="7556195"/>
                </a:moveTo>
                <a:lnTo>
                  <a:pt x="12581890" y="7556195"/>
                </a:lnTo>
                <a:lnTo>
                  <a:pt x="12581890" y="0"/>
                </a:lnTo>
                <a:lnTo>
                  <a:pt x="0" y="0"/>
                </a:lnTo>
                <a:lnTo>
                  <a:pt x="0" y="7556195"/>
                </a:lnTo>
                <a:close/>
              </a:path>
            </a:pathLst>
          </a:custGeom>
          <a:ln w="3810">
            <a:solidFill>
              <a:srgbClr val="6D6E71"/>
            </a:solidFill>
          </a:ln>
        </p:spPr>
        <p:txBody>
          <a:bodyPr wrap="square" lIns="0" tIns="0" rIns="0" bIns="0" rtlCol="0"/>
          <a:lstStyle/>
          <a:p>
            <a:endParaRPr/>
          </a:p>
        </p:txBody>
      </p:sp>
      <p:sp>
        <p:nvSpPr>
          <p:cNvPr id="17" name="object 10"/>
          <p:cNvSpPr txBox="1">
            <a:spLocks noGrp="1"/>
          </p:cNvSpPr>
          <p:nvPr>
            <p:ph type="sldNum" sz="quarter" idx="7"/>
          </p:nvPr>
        </p:nvSpPr>
        <p:spPr>
          <a:xfrm>
            <a:off x="12226543" y="7186548"/>
            <a:ext cx="305434" cy="215900"/>
          </a:xfrm>
          <a:prstGeom prst="rect">
            <a:avLst/>
          </a:prstGeom>
        </p:spPr>
        <p:txBody>
          <a:bodyPr vert="horz" wrap="square" lIns="0" tIns="0" rIns="0" bIns="0" rtlCol="0">
            <a:spAutoFit/>
          </a:bodyPr>
          <a:lstStyle/>
          <a:p>
            <a:pPr marL="25400">
              <a:lnSpc>
                <a:spcPts val="1620"/>
              </a:lnSpc>
            </a:pPr>
            <a:r>
              <a:rPr spc="165" dirty="0"/>
              <a:t>27</a:t>
            </a:r>
          </a:p>
        </p:txBody>
      </p:sp>
      <p:sp>
        <p:nvSpPr>
          <p:cNvPr id="22" name="object 8"/>
          <p:cNvSpPr/>
          <p:nvPr/>
        </p:nvSpPr>
        <p:spPr>
          <a:xfrm>
            <a:off x="10483850" y="1952625"/>
            <a:ext cx="1905000" cy="3581400"/>
          </a:xfrm>
          <a:prstGeom prst="rect">
            <a:avLst/>
          </a:prstGeom>
          <a:blipFill>
            <a:blip r:embed="rId4" cstate="print"/>
            <a:stretch>
              <a:fillRect/>
            </a:stretch>
          </a:blipFill>
        </p:spPr>
        <p:txBody>
          <a:bodyPr wrap="square" lIns="0" tIns="0" rIns="0" bIns="0" rtlCol="0"/>
          <a:lstStyle/>
          <a:p>
            <a:endParaRPr/>
          </a:p>
        </p:txBody>
      </p:sp>
      <p:sp>
        <p:nvSpPr>
          <p:cNvPr id="25" name="object 6"/>
          <p:cNvSpPr txBox="1">
            <a:spLocks noGrp="1"/>
          </p:cNvSpPr>
          <p:nvPr>
            <p:ph type="title"/>
          </p:nvPr>
        </p:nvSpPr>
        <p:spPr>
          <a:xfrm>
            <a:off x="2178050" y="657225"/>
            <a:ext cx="7924800" cy="1015663"/>
          </a:xfrm>
          <a:prstGeom prst="rect">
            <a:avLst/>
          </a:prstGeom>
        </p:spPr>
        <p:txBody>
          <a:bodyPr vert="horz" wrap="square" lIns="0" tIns="0" rIns="0" bIns="0" rtlCol="0">
            <a:spAutoFit/>
          </a:bodyPr>
          <a:lstStyle/>
          <a:p>
            <a:pPr marL="3077845">
              <a:lnSpc>
                <a:spcPct val="100000"/>
              </a:lnSpc>
            </a:pPr>
            <a:r>
              <a:rPr sz="3300" i="1" spc="385" dirty="0">
                <a:latin typeface="Times New Roman" pitchFamily="18" charset="0"/>
                <a:cs typeface="Times New Roman" pitchFamily="18" charset="0"/>
              </a:rPr>
              <a:t>Step</a:t>
            </a:r>
            <a:r>
              <a:rPr sz="3300" i="1" spc="190" dirty="0">
                <a:latin typeface="Times New Roman" pitchFamily="18" charset="0"/>
                <a:cs typeface="Times New Roman" pitchFamily="18" charset="0"/>
              </a:rPr>
              <a:t> </a:t>
            </a:r>
            <a:r>
              <a:rPr sz="3300" i="1" spc="530" dirty="0">
                <a:latin typeface="Times New Roman" pitchFamily="18" charset="0"/>
                <a:cs typeface="Times New Roman" pitchFamily="18" charset="0"/>
              </a:rPr>
              <a:t>3</a:t>
            </a:r>
            <a:r>
              <a:rPr sz="3300" i="1" spc="-20" dirty="0">
                <a:latin typeface="Times New Roman" pitchFamily="18" charset="0"/>
                <a:cs typeface="Times New Roman" pitchFamily="18" charset="0"/>
              </a:rPr>
              <a:t> </a:t>
            </a:r>
            <a:r>
              <a:rPr sz="3300" i="1" spc="320" dirty="0">
                <a:latin typeface="Times New Roman" pitchFamily="18" charset="0"/>
                <a:cs typeface="Times New Roman" pitchFamily="18" charset="0"/>
              </a:rPr>
              <a:t>-</a:t>
            </a:r>
            <a:r>
              <a:rPr sz="3300" i="1" spc="-20" dirty="0">
                <a:latin typeface="Times New Roman" pitchFamily="18" charset="0"/>
                <a:cs typeface="Times New Roman" pitchFamily="18" charset="0"/>
              </a:rPr>
              <a:t> </a:t>
            </a:r>
            <a:r>
              <a:rPr sz="3300" i="1" spc="120" dirty="0">
                <a:latin typeface="Times New Roman" pitchFamily="18" charset="0"/>
                <a:cs typeface="Times New Roman" pitchFamily="18" charset="0"/>
              </a:rPr>
              <a:t>Vino</a:t>
            </a:r>
            <a:r>
              <a:rPr sz="3300" i="1" spc="-20" dirty="0">
                <a:latin typeface="Times New Roman" pitchFamily="18" charset="0"/>
                <a:cs typeface="Times New Roman" pitchFamily="18" charset="0"/>
              </a:rPr>
              <a:t> </a:t>
            </a:r>
            <a:r>
              <a:rPr sz="3300" i="1" spc="5" dirty="0" smtClean="0">
                <a:latin typeface="Times New Roman" pitchFamily="18" charset="0"/>
                <a:cs typeface="Times New Roman" pitchFamily="18" charset="0"/>
              </a:rPr>
              <a:t>Elixir</a:t>
            </a:r>
            <a:r>
              <a:rPr lang="en-US" sz="3300" i="1" spc="5" dirty="0" smtClean="0">
                <a:latin typeface="Times New Roman" pitchFamily="18" charset="0"/>
                <a:cs typeface="Times New Roman" pitchFamily="18" charset="0"/>
              </a:rPr>
              <a:t/>
            </a:r>
            <a:br>
              <a:rPr lang="en-US" sz="3300" i="1" spc="5" dirty="0" smtClean="0">
                <a:latin typeface="Times New Roman" pitchFamily="18" charset="0"/>
                <a:cs typeface="Times New Roman" pitchFamily="18" charset="0"/>
              </a:rPr>
            </a:br>
            <a:r>
              <a:rPr lang="vi-VN" sz="3300" i="1" spc="5" dirty="0" smtClean="0">
                <a:latin typeface="Times New Roman" pitchFamily="18" charset="0"/>
                <a:cs typeface="Times New Roman" pitchFamily="18" charset="0"/>
              </a:rPr>
              <a:t>Tinh dầu massage</a:t>
            </a:r>
            <a:endParaRPr sz="3300" i="1" spc="5" dirty="0">
              <a:latin typeface="Times New Roman" pitchFamily="18" charset="0"/>
              <a:cs typeface="Times New Roman" pitchFamily="18" charset="0"/>
            </a:endParaRPr>
          </a:p>
        </p:txBody>
      </p:sp>
      <p:pic>
        <p:nvPicPr>
          <p:cNvPr id="11" name="Picture 2" descr="Kết quả hình ảnh cho christina chateau de beaute"/>
          <p:cNvPicPr>
            <a:picLocks noChangeAspect="1" noChangeArrowheads="1"/>
          </p:cNvPicPr>
          <p:nvPr/>
        </p:nvPicPr>
        <p:blipFill rotWithShape="1">
          <a:blip r:embed="rId5">
            <a:extLst>
              <a:ext uri="{28A0092B-C50C-407E-A947-70E740481C1C}">
                <a14:useLocalDpi xmlns:a14="http://schemas.microsoft.com/office/drawing/2010/main" val="0"/>
              </a:ext>
            </a:extLst>
          </a:blip>
          <a:srcRect l="21374" t="1812" r="22689" b="53858"/>
          <a:stretch/>
        </p:blipFill>
        <p:spPr bwMode="auto">
          <a:xfrm>
            <a:off x="44449" y="8137"/>
            <a:ext cx="3200401" cy="1368053"/>
          </a:xfrm>
          <a:prstGeom prst="rect">
            <a:avLst/>
          </a:prstGeom>
          <a:noFill/>
          <a:extLst>
            <a:ext uri="{909E8E84-426E-40dd-AFC4-6F175D3DCCD1}">
              <a14:hiddenFill xmlns:a14="http://schemas.microsoft.com/office/drawing/2010/main">
                <a:solidFill>
                  <a:srgbClr val="FFFFFF"/>
                </a:solidFill>
              </a14:hiddenFill>
            </a:ext>
          </a:extLst>
        </p:spPr>
      </p:pic>
      <p:sp>
        <p:nvSpPr>
          <p:cNvPr id="20482" name="AutoShape 2" descr="Kết quả hình ảnh cho christina chateau de beaute Vino Peel"/>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484" name="AutoShape 4" descr="Kết quả hình ảnh cho christina chateau de beaute Vino Peel"/>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486" name="AutoShape 6" descr="Kết quả hình ảnh cho christina chateau de beaute Vino Peel"/>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0488" name="Picture 8" descr="Kết quả hình ảnh cho christina chateau de beaute Vino Elixir"/>
          <p:cNvPicPr>
            <a:picLocks noChangeAspect="1" noChangeArrowheads="1"/>
          </p:cNvPicPr>
          <p:nvPr/>
        </p:nvPicPr>
        <p:blipFill>
          <a:blip r:embed="rId6" cstate="print"/>
          <a:srcRect/>
          <a:stretch>
            <a:fillRect/>
          </a:stretch>
        </p:blipFill>
        <p:spPr bwMode="auto">
          <a:xfrm>
            <a:off x="6750050" y="2867025"/>
            <a:ext cx="3659148" cy="2438400"/>
          </a:xfrm>
          <a:prstGeom prst="rect">
            <a:avLst/>
          </a:prstGeom>
          <a:noFill/>
        </p:spPr>
      </p:pic>
      <p:sp>
        <p:nvSpPr>
          <p:cNvPr id="18436" name="AutoShape 4" descr="Kết quả hình ảnh cho Vitis Vinifera (Grape) Seed Oil"/>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8438" name="AutoShape 6" descr="Kết quả hình ảnh cho Vitis Vinifera (Grape) Seed Oil"/>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 name="Rectangle 19"/>
          <p:cNvSpPr/>
          <p:nvPr/>
        </p:nvSpPr>
        <p:spPr>
          <a:xfrm>
            <a:off x="1423803" y="5153025"/>
            <a:ext cx="1135247" cy="276999"/>
          </a:xfrm>
          <a:prstGeom prst="rect">
            <a:avLst/>
          </a:prstGeom>
        </p:spPr>
        <p:txBody>
          <a:bodyPr wrap="none">
            <a:spAutoFit/>
          </a:bodyPr>
          <a:lstStyle/>
          <a:p>
            <a:r>
              <a:rPr lang="en-US" sz="1200" dirty="0" smtClean="0">
                <a:latin typeface="Times New Roman" pitchFamily="18" charset="0"/>
                <a:cs typeface="Times New Roman" pitchFamily="18" charset="0"/>
              </a:rPr>
              <a:t>Grape Seed Oil</a:t>
            </a:r>
            <a:endParaRPr lang="en-US" sz="1200" dirty="0">
              <a:latin typeface="Times New Roman" pitchFamily="18" charset="0"/>
              <a:cs typeface="Times New Roman" pitchFamily="18" charset="0"/>
            </a:endParaRPr>
          </a:p>
        </p:txBody>
      </p:sp>
      <p:sp>
        <p:nvSpPr>
          <p:cNvPr id="21" name="Rectangle 20"/>
          <p:cNvSpPr/>
          <p:nvPr/>
        </p:nvSpPr>
        <p:spPr>
          <a:xfrm>
            <a:off x="2870702" y="5153025"/>
            <a:ext cx="1898148" cy="276999"/>
          </a:xfrm>
          <a:prstGeom prst="rect">
            <a:avLst/>
          </a:prstGeom>
        </p:spPr>
        <p:txBody>
          <a:bodyPr wrap="none">
            <a:spAutoFit/>
          </a:bodyPr>
          <a:lstStyle/>
          <a:p>
            <a:r>
              <a:rPr lang="en-US" sz="1200" dirty="0" err="1" smtClean="0">
                <a:latin typeface="Times New Roman" pitchFamily="18" charset="0"/>
                <a:cs typeface="Times New Roman" pitchFamily="18" charset="0"/>
              </a:rPr>
              <a:t>Caprylic</a:t>
            </a:r>
            <a:r>
              <a:rPr lang="en-US" sz="1200" dirty="0" smtClean="0">
                <a:latin typeface="Times New Roman" pitchFamily="18" charset="0"/>
                <a:cs typeface="Times New Roman" pitchFamily="18" charset="0"/>
              </a:rPr>
              <a:t>/</a:t>
            </a:r>
            <a:r>
              <a:rPr lang="en-US" sz="1200" dirty="0" err="1" smtClean="0">
                <a:latin typeface="Times New Roman" pitchFamily="18" charset="0"/>
                <a:cs typeface="Times New Roman" pitchFamily="18" charset="0"/>
              </a:rPr>
              <a:t>Capric</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Triglycerid</a:t>
            </a:r>
            <a:endParaRPr lang="en-US" sz="1200" dirty="0">
              <a:latin typeface="Times New Roman" pitchFamily="18" charset="0"/>
              <a:cs typeface="Times New Roman" pitchFamily="18" charset="0"/>
            </a:endParaRPr>
          </a:p>
        </p:txBody>
      </p:sp>
      <p:pic>
        <p:nvPicPr>
          <p:cNvPr id="18448" name="Picture 16" descr="Kết quả hình ảnh cho dầu hạt nho"/>
          <p:cNvPicPr>
            <a:picLocks noChangeAspect="1" noChangeArrowheads="1"/>
          </p:cNvPicPr>
          <p:nvPr/>
        </p:nvPicPr>
        <p:blipFill>
          <a:blip r:embed="rId7" cstate="print"/>
          <a:srcRect l="35183" r="34660" b="27110"/>
          <a:stretch>
            <a:fillRect/>
          </a:stretch>
        </p:blipFill>
        <p:spPr bwMode="auto">
          <a:xfrm>
            <a:off x="1416050" y="4543425"/>
            <a:ext cx="1073426" cy="685800"/>
          </a:xfrm>
          <a:prstGeom prst="rect">
            <a:avLst/>
          </a:prstGeom>
          <a:noFill/>
        </p:spPr>
      </p:pic>
      <p:pic>
        <p:nvPicPr>
          <p:cNvPr id="18452" name="Picture 20" descr="Kết quả hình ảnh cho dầu dừa"/>
          <p:cNvPicPr>
            <a:picLocks noChangeAspect="1" noChangeArrowheads="1"/>
          </p:cNvPicPr>
          <p:nvPr/>
        </p:nvPicPr>
        <p:blipFill>
          <a:blip r:embed="rId8" cstate="print"/>
          <a:srcRect/>
          <a:stretch>
            <a:fillRect/>
          </a:stretch>
        </p:blipFill>
        <p:spPr bwMode="auto">
          <a:xfrm>
            <a:off x="3244850" y="4467225"/>
            <a:ext cx="1066800" cy="806869"/>
          </a:xfrm>
          <a:prstGeom prst="rect">
            <a:avLst/>
          </a:prstGeom>
          <a:noFill/>
        </p:spPr>
      </p:pic>
      <p:pic>
        <p:nvPicPr>
          <p:cNvPr id="18454" name="Picture 22" descr="Kết quả hình ảnh cho vitamin C"/>
          <p:cNvPicPr>
            <a:picLocks noChangeAspect="1" noChangeArrowheads="1"/>
          </p:cNvPicPr>
          <p:nvPr/>
        </p:nvPicPr>
        <p:blipFill>
          <a:blip r:embed="rId9" cstate="print"/>
          <a:srcRect/>
          <a:stretch>
            <a:fillRect/>
          </a:stretch>
        </p:blipFill>
        <p:spPr bwMode="auto">
          <a:xfrm>
            <a:off x="5073650" y="4467225"/>
            <a:ext cx="914400" cy="914400"/>
          </a:xfrm>
          <a:prstGeom prst="rect">
            <a:avLst/>
          </a:prstGeom>
          <a:noFill/>
        </p:spPr>
      </p:pic>
      <p:sp>
        <p:nvSpPr>
          <p:cNvPr id="28" name="TextBox 27"/>
          <p:cNvSpPr txBox="1"/>
          <p:nvPr/>
        </p:nvSpPr>
        <p:spPr>
          <a:xfrm>
            <a:off x="1416050" y="2257425"/>
            <a:ext cx="6445488" cy="1969770"/>
          </a:xfrm>
          <a:prstGeom prst="rect">
            <a:avLst/>
          </a:prstGeom>
          <a:noFill/>
        </p:spPr>
        <p:txBody>
          <a:bodyPr wrap="none" rtlCol="0">
            <a:spAutoFit/>
          </a:bodyPr>
          <a:lstStyle/>
          <a:p>
            <a:pPr>
              <a:buFont typeface="Wingdings" pitchFamily="2" charset="2"/>
              <a:buChar char="§"/>
            </a:pPr>
            <a:r>
              <a:rPr lang="en-US" dirty="0" err="1" smtClean="0">
                <a:solidFill>
                  <a:srgbClr val="990000"/>
                </a:solidFill>
                <a:latin typeface="Times New Roman" pitchFamily="18" charset="0"/>
                <a:cs typeface="Times New Roman" pitchFamily="18" charset="0"/>
              </a:rPr>
              <a:t>Tác</a:t>
            </a:r>
            <a:r>
              <a:rPr lang="en-US" dirty="0" smtClean="0">
                <a:solidFill>
                  <a:srgbClr val="990000"/>
                </a:solidFill>
                <a:latin typeface="Times New Roman" pitchFamily="18" charset="0"/>
                <a:cs typeface="Times New Roman" pitchFamily="18" charset="0"/>
              </a:rPr>
              <a:t> </a:t>
            </a:r>
            <a:r>
              <a:rPr lang="en-US" dirty="0" err="1" smtClean="0">
                <a:solidFill>
                  <a:srgbClr val="990000"/>
                </a:solidFill>
                <a:latin typeface="Times New Roman" pitchFamily="18" charset="0"/>
                <a:cs typeface="Times New Roman" pitchFamily="18" charset="0"/>
              </a:rPr>
              <a:t>Dụng</a:t>
            </a:r>
            <a:r>
              <a:rPr lang="en-US" dirty="0" smtClean="0">
                <a:solidFill>
                  <a:srgbClr val="990000"/>
                </a:solidFill>
                <a:latin typeface="Times New Roman" pitchFamily="18" charset="0"/>
                <a:cs typeface="Times New Roman" pitchFamily="18" charset="0"/>
              </a:rPr>
              <a:t>:</a:t>
            </a:r>
          </a:p>
          <a:p>
            <a:r>
              <a:rPr lang="en-US" sz="1700" dirty="0" err="1" smtClean="0">
                <a:latin typeface="Times New Roman" pitchFamily="18" charset="0"/>
                <a:cs typeface="Times New Roman" pitchFamily="18" charset="0"/>
              </a:rPr>
              <a:t>Tinh</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dầu</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phục</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hồi</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trẻ</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hóa</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da</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VinoElixir</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cung</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cấp</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năng</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lượng</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cho</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da</a:t>
            </a:r>
            <a:endParaRPr lang="en-US" sz="1700" dirty="0" smtClean="0">
              <a:latin typeface="Times New Roman" pitchFamily="18" charset="0"/>
              <a:cs typeface="Times New Roman" pitchFamily="18" charset="0"/>
            </a:endParaRPr>
          </a:p>
          <a:p>
            <a:r>
              <a:rPr lang="en-US" sz="1700" dirty="0" err="1" smtClean="0">
                <a:latin typeface="Times New Roman" pitchFamily="18" charset="0"/>
                <a:cs typeface="Times New Roman" pitchFamily="18" charset="0"/>
              </a:rPr>
              <a:t>Giúp</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da</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đầy</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đặn</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mềm</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mại</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căng</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đầy</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sức</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sống</a:t>
            </a:r>
            <a:endParaRPr lang="en-US" sz="1700" dirty="0" smtClean="0">
              <a:latin typeface="Times New Roman" pitchFamily="18" charset="0"/>
              <a:cs typeface="Times New Roman" pitchFamily="18" charset="0"/>
            </a:endParaRPr>
          </a:p>
          <a:p>
            <a:pPr>
              <a:buFont typeface="Wingdings" pitchFamily="2" charset="2"/>
              <a:buChar char="§"/>
            </a:pPr>
            <a:r>
              <a:rPr lang="en-US" dirty="0" err="1" smtClean="0">
                <a:solidFill>
                  <a:srgbClr val="990000"/>
                </a:solidFill>
                <a:latin typeface="Times New Roman" pitchFamily="18" charset="0"/>
                <a:cs typeface="Times New Roman" pitchFamily="18" charset="0"/>
              </a:rPr>
              <a:t>Cách</a:t>
            </a:r>
            <a:r>
              <a:rPr lang="en-US" dirty="0" smtClean="0">
                <a:solidFill>
                  <a:srgbClr val="990000"/>
                </a:solidFill>
                <a:latin typeface="Times New Roman" pitchFamily="18" charset="0"/>
                <a:cs typeface="Times New Roman" pitchFamily="18" charset="0"/>
              </a:rPr>
              <a:t> </a:t>
            </a:r>
            <a:r>
              <a:rPr lang="en-US" dirty="0" err="1" smtClean="0">
                <a:solidFill>
                  <a:srgbClr val="990000"/>
                </a:solidFill>
                <a:latin typeface="Times New Roman" pitchFamily="18" charset="0"/>
                <a:cs typeface="Times New Roman" pitchFamily="18" charset="0"/>
              </a:rPr>
              <a:t>Sử</a:t>
            </a:r>
            <a:r>
              <a:rPr lang="en-US" dirty="0" smtClean="0">
                <a:solidFill>
                  <a:srgbClr val="990000"/>
                </a:solidFill>
                <a:latin typeface="Times New Roman" pitchFamily="18" charset="0"/>
                <a:cs typeface="Times New Roman" pitchFamily="18" charset="0"/>
              </a:rPr>
              <a:t> </a:t>
            </a:r>
            <a:r>
              <a:rPr lang="en-US" dirty="0" err="1" smtClean="0">
                <a:solidFill>
                  <a:srgbClr val="990000"/>
                </a:solidFill>
                <a:latin typeface="Times New Roman" pitchFamily="18" charset="0"/>
                <a:cs typeface="Times New Roman" pitchFamily="18" charset="0"/>
              </a:rPr>
              <a:t>Dụng</a:t>
            </a:r>
            <a:r>
              <a:rPr lang="en-US" dirty="0" smtClean="0">
                <a:latin typeface="Times New Roman" pitchFamily="18" charset="0"/>
                <a:cs typeface="Times New Roman" pitchFamily="18" charset="0"/>
              </a:rPr>
              <a:t>:</a:t>
            </a:r>
          </a:p>
          <a:p>
            <a:r>
              <a:rPr lang="en-US" sz="1700" dirty="0" err="1" smtClean="0">
                <a:latin typeface="Times New Roman" pitchFamily="18" charset="0"/>
                <a:cs typeface="Times New Roman" pitchFamily="18" charset="0"/>
              </a:rPr>
              <a:t>Có</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thể</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vỗ</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đều</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cho</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sản</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phẩm</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thẩm</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thấu</a:t>
            </a:r>
            <a:endParaRPr lang="en-US" sz="1700" dirty="0" smtClean="0">
              <a:latin typeface="Times New Roman" pitchFamily="18" charset="0"/>
              <a:cs typeface="Times New Roman" pitchFamily="18" charset="0"/>
            </a:endParaRPr>
          </a:p>
          <a:p>
            <a:r>
              <a:rPr lang="en-US" sz="1700" dirty="0" err="1" smtClean="0">
                <a:latin typeface="Times New Roman" pitchFamily="18" charset="0"/>
                <a:cs typeface="Times New Roman" pitchFamily="18" charset="0"/>
              </a:rPr>
              <a:t>Hoặc</a:t>
            </a:r>
            <a:r>
              <a:rPr lang="en-US" sz="1700" dirty="0" smtClean="0">
                <a:latin typeface="Times New Roman" pitchFamily="18" charset="0"/>
                <a:cs typeface="Times New Roman" pitchFamily="18" charset="0"/>
              </a:rPr>
              <a:t> Massage </a:t>
            </a:r>
            <a:r>
              <a:rPr lang="en-US" sz="1700" dirty="0" err="1" smtClean="0">
                <a:latin typeface="Times New Roman" pitchFamily="18" charset="0"/>
                <a:cs typeface="Times New Roman" pitchFamily="18" charset="0"/>
              </a:rPr>
              <a:t>nâng</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cơ</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mang</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lại</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hiệu</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quả</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tốt</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hơn</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trong</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vòng</a:t>
            </a:r>
            <a:r>
              <a:rPr lang="en-US" sz="1700" dirty="0" smtClean="0">
                <a:latin typeface="Times New Roman" pitchFamily="18" charset="0"/>
                <a:cs typeface="Times New Roman" pitchFamily="18" charset="0"/>
              </a:rPr>
              <a:t> 5-10 </a:t>
            </a:r>
            <a:r>
              <a:rPr lang="en-US" sz="1700" dirty="0" err="1" smtClean="0">
                <a:latin typeface="Times New Roman" pitchFamily="18" charset="0"/>
                <a:cs typeface="Times New Roman" pitchFamily="18" charset="0"/>
              </a:rPr>
              <a:t>phút</a:t>
            </a:r>
            <a:r>
              <a:rPr lang="en-US" sz="1700" dirty="0" smtClean="0">
                <a:latin typeface="Times New Roman" pitchFamily="18" charset="0"/>
                <a:cs typeface="Times New Roman" pitchFamily="18" charset="0"/>
              </a:rPr>
              <a:t>.</a:t>
            </a:r>
          </a:p>
          <a:p>
            <a:r>
              <a:rPr lang="en-US" dirty="0" smtClean="0">
                <a:latin typeface="Times New Roman" pitchFamily="18" charset="0"/>
                <a:cs typeface="Times New Roman" pitchFamily="18" charset="0"/>
              </a:rPr>
              <a:t> </a:t>
            </a:r>
            <a:endParaRPr lang="en-US" dirty="0">
              <a:latin typeface="Times New Roman" pitchFamily="18" charset="0"/>
              <a:cs typeface="Times New Roman" pitchFamily="18" charset="0"/>
            </a:endParaRPr>
          </a:p>
        </p:txBody>
      </p:sp>
    </p:spTree>
  </p:cSld>
  <p:clrMapOvr>
    <a:masterClrMapping/>
  </p:clrMapOvr>
  <p:transition xmlns:p14="http://schemas.microsoft.com/office/powerpoint/2010/main">
    <p:blinds dir="vert"/>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197701"/>
            <a:ext cx="12582525" cy="0"/>
          </a:xfrm>
          <a:custGeom>
            <a:avLst/>
            <a:gdLst/>
            <a:ahLst/>
            <a:cxnLst/>
            <a:rect l="l" t="t" r="r" b="b"/>
            <a:pathLst>
              <a:path w="12582525">
                <a:moveTo>
                  <a:pt x="0" y="0"/>
                </a:moveTo>
                <a:lnTo>
                  <a:pt x="12582055" y="0"/>
                </a:lnTo>
              </a:path>
            </a:pathLst>
          </a:custGeom>
          <a:ln w="35382">
            <a:solidFill>
              <a:srgbClr val="C6D3DB"/>
            </a:solidFill>
          </a:ln>
        </p:spPr>
        <p:txBody>
          <a:bodyPr wrap="square" lIns="0" tIns="0" rIns="0" bIns="0" rtlCol="0"/>
          <a:lstStyle/>
          <a:p>
            <a:endParaRPr/>
          </a:p>
        </p:txBody>
      </p:sp>
      <p:sp>
        <p:nvSpPr>
          <p:cNvPr id="3" name="object 3"/>
          <p:cNvSpPr/>
          <p:nvPr/>
        </p:nvSpPr>
        <p:spPr>
          <a:xfrm>
            <a:off x="0" y="6774154"/>
            <a:ext cx="12582525" cy="0"/>
          </a:xfrm>
          <a:custGeom>
            <a:avLst/>
            <a:gdLst/>
            <a:ahLst/>
            <a:cxnLst/>
            <a:rect l="l" t="t" r="r" b="b"/>
            <a:pathLst>
              <a:path w="12582525">
                <a:moveTo>
                  <a:pt x="0" y="0"/>
                </a:moveTo>
                <a:lnTo>
                  <a:pt x="12582055" y="0"/>
                </a:lnTo>
              </a:path>
            </a:pathLst>
          </a:custGeom>
          <a:ln w="35382">
            <a:solidFill>
              <a:srgbClr val="C6D3DB"/>
            </a:solidFill>
          </a:ln>
        </p:spPr>
        <p:txBody>
          <a:bodyPr wrap="square" lIns="0" tIns="0" rIns="0" bIns="0" rtlCol="0"/>
          <a:lstStyle/>
          <a:p>
            <a:endParaRPr/>
          </a:p>
        </p:txBody>
      </p:sp>
      <p:sp>
        <p:nvSpPr>
          <p:cNvPr id="4" name="object 4"/>
          <p:cNvSpPr/>
          <p:nvPr/>
        </p:nvSpPr>
        <p:spPr>
          <a:xfrm>
            <a:off x="0" y="6245707"/>
            <a:ext cx="12582055" cy="485267"/>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905" y="1905"/>
            <a:ext cx="12581890" cy="7556500"/>
          </a:xfrm>
          <a:custGeom>
            <a:avLst/>
            <a:gdLst/>
            <a:ahLst/>
            <a:cxnLst/>
            <a:rect l="l" t="t" r="r" b="b"/>
            <a:pathLst>
              <a:path w="12581890" h="7556500">
                <a:moveTo>
                  <a:pt x="0" y="7556195"/>
                </a:moveTo>
                <a:lnTo>
                  <a:pt x="12581890" y="7556195"/>
                </a:lnTo>
                <a:lnTo>
                  <a:pt x="12581890" y="0"/>
                </a:lnTo>
                <a:lnTo>
                  <a:pt x="0" y="0"/>
                </a:lnTo>
                <a:lnTo>
                  <a:pt x="0" y="7556195"/>
                </a:lnTo>
                <a:close/>
              </a:path>
            </a:pathLst>
          </a:custGeom>
          <a:ln w="3810">
            <a:solidFill>
              <a:srgbClr val="6D6E71"/>
            </a:solidFill>
          </a:ln>
        </p:spPr>
        <p:txBody>
          <a:bodyPr wrap="square" lIns="0" tIns="0" rIns="0" bIns="0" rtlCol="0"/>
          <a:lstStyle/>
          <a:p>
            <a:endParaRPr/>
          </a:p>
        </p:txBody>
      </p:sp>
      <p:sp>
        <p:nvSpPr>
          <p:cNvPr id="6" name="object 6"/>
          <p:cNvSpPr txBox="1">
            <a:spLocks noGrp="1"/>
          </p:cNvSpPr>
          <p:nvPr>
            <p:ph type="title"/>
          </p:nvPr>
        </p:nvSpPr>
        <p:spPr>
          <a:xfrm>
            <a:off x="1416050" y="657225"/>
            <a:ext cx="8442401" cy="892552"/>
          </a:xfrm>
          <a:prstGeom prst="rect">
            <a:avLst/>
          </a:prstGeom>
        </p:spPr>
        <p:txBody>
          <a:bodyPr vert="horz" wrap="square" lIns="0" tIns="0" rIns="0" bIns="0" rtlCol="0">
            <a:spAutoFit/>
          </a:bodyPr>
          <a:lstStyle/>
          <a:p>
            <a:pPr marL="2500630" algn="ctr">
              <a:lnSpc>
                <a:spcPct val="100000"/>
              </a:lnSpc>
            </a:pPr>
            <a:r>
              <a:rPr i="1" spc="385" dirty="0"/>
              <a:t>Step </a:t>
            </a:r>
            <a:r>
              <a:rPr i="1" spc="425" dirty="0"/>
              <a:t>4a-</a:t>
            </a:r>
            <a:r>
              <a:rPr i="1" spc="-525" dirty="0"/>
              <a:t> </a:t>
            </a:r>
            <a:r>
              <a:rPr i="1" spc="120" dirty="0"/>
              <a:t>Vino </a:t>
            </a:r>
            <a:r>
              <a:rPr i="1" spc="160" dirty="0"/>
              <a:t>Eye </a:t>
            </a:r>
            <a:r>
              <a:rPr i="1" spc="240" dirty="0" smtClean="0"/>
              <a:t>Mask</a:t>
            </a:r>
            <a:r>
              <a:rPr lang="en-US" i="1" spc="240" dirty="0" smtClean="0"/>
              <a:t/>
            </a:r>
            <a:br>
              <a:rPr lang="en-US" i="1" spc="240" dirty="0" smtClean="0"/>
            </a:br>
            <a:r>
              <a:rPr lang="en-US" i="1" spc="240" dirty="0" smtClean="0"/>
              <a:t>Mặt nạ giảm thâm và bọng mắt</a:t>
            </a:r>
            <a:endParaRPr i="1" spc="240" dirty="0"/>
          </a:p>
        </p:txBody>
      </p:sp>
      <p:sp>
        <p:nvSpPr>
          <p:cNvPr id="8" name="object 8"/>
          <p:cNvSpPr/>
          <p:nvPr/>
        </p:nvSpPr>
        <p:spPr>
          <a:xfrm>
            <a:off x="9950450" y="2257425"/>
            <a:ext cx="1905000" cy="2126293"/>
          </a:xfrm>
          <a:prstGeom prst="rect">
            <a:avLst/>
          </a:prstGeom>
          <a:blipFill>
            <a:blip r:embed="rId4" cstate="print"/>
            <a:srcRect/>
            <a:stretch>
              <a:fillRect l="-4981" t="-13257" r="-12831" b="-9783"/>
            </a:stretch>
          </a:blipFill>
        </p:spPr>
        <p:txBody>
          <a:bodyPr wrap="square" lIns="0" tIns="0" rIns="0" bIns="0" rtlCol="0"/>
          <a:lstStyle/>
          <a:p>
            <a:endParaRPr/>
          </a:p>
        </p:txBody>
      </p:sp>
      <p:sp>
        <p:nvSpPr>
          <p:cNvPr id="10" name="object 10"/>
          <p:cNvSpPr txBox="1">
            <a:spLocks noGrp="1"/>
          </p:cNvSpPr>
          <p:nvPr>
            <p:ph type="sldNum" sz="quarter" idx="7"/>
          </p:nvPr>
        </p:nvSpPr>
        <p:spPr>
          <a:prstGeom prst="rect">
            <a:avLst/>
          </a:prstGeom>
        </p:spPr>
        <p:txBody>
          <a:bodyPr vert="horz" wrap="square" lIns="0" tIns="0" rIns="0" bIns="0" rtlCol="0">
            <a:spAutoFit/>
          </a:bodyPr>
          <a:lstStyle/>
          <a:p>
            <a:pPr marL="25400">
              <a:lnSpc>
                <a:spcPts val="1620"/>
              </a:lnSpc>
            </a:pPr>
            <a:r>
              <a:rPr spc="165" dirty="0"/>
              <a:t>31</a:t>
            </a:r>
          </a:p>
        </p:txBody>
      </p:sp>
      <p:sp>
        <p:nvSpPr>
          <p:cNvPr id="11" name="TextBox 10"/>
          <p:cNvSpPr txBox="1"/>
          <p:nvPr/>
        </p:nvSpPr>
        <p:spPr>
          <a:xfrm>
            <a:off x="-869950" y="2475101"/>
            <a:ext cx="184731" cy="369332"/>
          </a:xfrm>
          <a:prstGeom prst="rect">
            <a:avLst/>
          </a:prstGeom>
          <a:noFill/>
        </p:spPr>
        <p:txBody>
          <a:bodyPr wrap="none" rtlCol="0">
            <a:spAutoFit/>
          </a:bodyPr>
          <a:lstStyle/>
          <a:p>
            <a:endParaRPr lang="en-US" dirty="0"/>
          </a:p>
        </p:txBody>
      </p:sp>
      <p:sp>
        <p:nvSpPr>
          <p:cNvPr id="15" name="object 5"/>
          <p:cNvSpPr/>
          <p:nvPr/>
        </p:nvSpPr>
        <p:spPr>
          <a:xfrm>
            <a:off x="5715" y="13895"/>
            <a:ext cx="12581890" cy="7556500"/>
          </a:xfrm>
          <a:custGeom>
            <a:avLst/>
            <a:gdLst/>
            <a:ahLst/>
            <a:cxnLst/>
            <a:rect l="l" t="t" r="r" b="b"/>
            <a:pathLst>
              <a:path w="12581890" h="7556500">
                <a:moveTo>
                  <a:pt x="0" y="7556195"/>
                </a:moveTo>
                <a:lnTo>
                  <a:pt x="12581890" y="7556195"/>
                </a:lnTo>
                <a:lnTo>
                  <a:pt x="12581890" y="0"/>
                </a:lnTo>
                <a:lnTo>
                  <a:pt x="0" y="0"/>
                </a:lnTo>
                <a:lnTo>
                  <a:pt x="0" y="7556195"/>
                </a:lnTo>
                <a:close/>
              </a:path>
            </a:pathLst>
          </a:custGeom>
          <a:ln w="3810">
            <a:solidFill>
              <a:srgbClr val="6D6E71"/>
            </a:solidFill>
          </a:ln>
        </p:spPr>
        <p:txBody>
          <a:bodyPr wrap="square" lIns="0" tIns="0" rIns="0" bIns="0" rtlCol="0"/>
          <a:lstStyle/>
          <a:p>
            <a:endParaRPr/>
          </a:p>
        </p:txBody>
      </p:sp>
      <p:sp>
        <p:nvSpPr>
          <p:cNvPr id="16" name="object 10"/>
          <p:cNvSpPr txBox="1">
            <a:spLocks/>
          </p:cNvSpPr>
          <p:nvPr/>
        </p:nvSpPr>
        <p:spPr>
          <a:xfrm>
            <a:off x="8568943" y="7632824"/>
            <a:ext cx="305434" cy="215900"/>
          </a:xfrm>
          <a:prstGeom prst="rect">
            <a:avLst/>
          </a:prstGeom>
        </p:spPr>
        <p:txBody>
          <a:bodyPr vert="horz" wrap="square" lIns="0" tIns="0" rIns="0" bIns="0" rtlCol="0">
            <a:spAutoFit/>
          </a:bodyPr>
          <a:lstStyle>
            <a:defPPr>
              <a:defRPr lang="en-US"/>
            </a:defPPr>
            <a:lvl1pPr marL="0" algn="l" defTabSz="914400" rtl="0" eaLnBrk="1" latinLnBrk="0" hangingPunct="1">
              <a:defRPr sz="1500" b="0" i="0" kern="1200">
                <a:solidFill>
                  <a:schemeClr val="tx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400">
              <a:lnSpc>
                <a:spcPts val="1620"/>
              </a:lnSpc>
            </a:pPr>
            <a:r>
              <a:rPr lang="en-US" spc="165" smtClean="0"/>
              <a:t>27</a:t>
            </a:r>
            <a:endParaRPr lang="en-US" spc="165" dirty="0"/>
          </a:p>
        </p:txBody>
      </p:sp>
      <p:pic>
        <p:nvPicPr>
          <p:cNvPr id="18" name="Picture 2" descr="Kết quả hình ảnh cho christina chateau de beaute"/>
          <p:cNvPicPr>
            <a:picLocks noChangeAspect="1" noChangeArrowheads="1"/>
          </p:cNvPicPr>
          <p:nvPr/>
        </p:nvPicPr>
        <p:blipFill rotWithShape="1">
          <a:blip r:embed="rId5">
            <a:extLst>
              <a:ext uri="{28A0092B-C50C-407E-A947-70E740481C1C}">
                <a14:useLocalDpi xmlns:a14="http://schemas.microsoft.com/office/drawing/2010/main" val="0"/>
              </a:ext>
            </a:extLst>
          </a:blip>
          <a:srcRect l="21374" t="1812" r="22689" b="53858"/>
          <a:stretch/>
        </p:blipFill>
        <p:spPr bwMode="auto">
          <a:xfrm>
            <a:off x="40771" y="47626"/>
            <a:ext cx="3051680" cy="1304480"/>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2" descr="Kết quả hình ảnh cho christina chateau de beaute Vino Eye Mask "/>
          <p:cNvPicPr>
            <a:picLocks noChangeAspect="1" noChangeArrowheads="1"/>
          </p:cNvPicPr>
          <p:nvPr/>
        </p:nvPicPr>
        <p:blipFill>
          <a:blip r:embed="rId6"/>
          <a:srcRect/>
          <a:stretch>
            <a:fillRect/>
          </a:stretch>
        </p:blipFill>
        <p:spPr bwMode="auto">
          <a:xfrm>
            <a:off x="6445250" y="2333625"/>
            <a:ext cx="3302000" cy="1981200"/>
          </a:xfrm>
          <a:prstGeom prst="rect">
            <a:avLst/>
          </a:prstGeom>
          <a:noFill/>
          <a:ln>
            <a:solidFill>
              <a:srgbClr val="990000"/>
            </a:solidFill>
            <a:prstDash val="sysDot"/>
          </a:ln>
        </p:spPr>
      </p:pic>
      <p:sp>
        <p:nvSpPr>
          <p:cNvPr id="20" name="Rectangle 19"/>
          <p:cNvSpPr/>
          <p:nvPr/>
        </p:nvSpPr>
        <p:spPr>
          <a:xfrm>
            <a:off x="2254250" y="5381625"/>
            <a:ext cx="931473" cy="276999"/>
          </a:xfrm>
          <a:prstGeom prst="rect">
            <a:avLst/>
          </a:prstGeom>
        </p:spPr>
        <p:txBody>
          <a:bodyPr wrap="none">
            <a:spAutoFit/>
          </a:bodyPr>
          <a:lstStyle/>
          <a:p>
            <a:r>
              <a:rPr lang="en-US" sz="1200" dirty="0" smtClean="0">
                <a:latin typeface="Times New Roman" pitchFamily="18" charset="0"/>
                <a:cs typeface="Times New Roman" pitchFamily="18" charset="0"/>
              </a:rPr>
              <a:t>Avocado oil</a:t>
            </a:r>
            <a:endParaRPr lang="en-US" sz="1200" dirty="0">
              <a:latin typeface="Times New Roman" pitchFamily="18" charset="0"/>
              <a:cs typeface="Times New Roman" pitchFamily="18" charset="0"/>
            </a:endParaRPr>
          </a:p>
        </p:txBody>
      </p:sp>
      <p:pic>
        <p:nvPicPr>
          <p:cNvPr id="16388" name="Picture 4" descr="Kết quả hình ảnh cho Avocado Oil"/>
          <p:cNvPicPr>
            <a:picLocks noChangeAspect="1" noChangeArrowheads="1"/>
          </p:cNvPicPr>
          <p:nvPr/>
        </p:nvPicPr>
        <p:blipFill>
          <a:blip r:embed="rId7"/>
          <a:srcRect l="9600" t="22400" r="10400" b="18400"/>
          <a:stretch>
            <a:fillRect/>
          </a:stretch>
        </p:blipFill>
        <p:spPr bwMode="auto">
          <a:xfrm>
            <a:off x="2254250" y="4772025"/>
            <a:ext cx="1029730" cy="762000"/>
          </a:xfrm>
          <a:prstGeom prst="rect">
            <a:avLst/>
          </a:prstGeom>
          <a:noFill/>
        </p:spPr>
      </p:pic>
      <p:pic>
        <p:nvPicPr>
          <p:cNvPr id="16392" name="Picture 8" descr="Kết quả hình ảnh cho Olive Fruit Oil"/>
          <p:cNvPicPr>
            <a:picLocks noChangeAspect="1" noChangeArrowheads="1"/>
          </p:cNvPicPr>
          <p:nvPr/>
        </p:nvPicPr>
        <p:blipFill>
          <a:blip r:embed="rId8" cstate="print"/>
          <a:srcRect t="33417"/>
          <a:stretch>
            <a:fillRect/>
          </a:stretch>
        </p:blipFill>
        <p:spPr bwMode="auto">
          <a:xfrm>
            <a:off x="3625850" y="4848225"/>
            <a:ext cx="995160" cy="762000"/>
          </a:xfrm>
          <a:prstGeom prst="rect">
            <a:avLst/>
          </a:prstGeom>
          <a:noFill/>
        </p:spPr>
      </p:pic>
      <p:sp>
        <p:nvSpPr>
          <p:cNvPr id="24" name="TextBox 23"/>
          <p:cNvSpPr txBox="1"/>
          <p:nvPr/>
        </p:nvSpPr>
        <p:spPr>
          <a:xfrm>
            <a:off x="3702050" y="5381625"/>
            <a:ext cx="729687" cy="276999"/>
          </a:xfrm>
          <a:prstGeom prst="rect">
            <a:avLst/>
          </a:prstGeom>
          <a:noFill/>
        </p:spPr>
        <p:txBody>
          <a:bodyPr wrap="none" rtlCol="0">
            <a:spAutoFit/>
          </a:bodyPr>
          <a:lstStyle/>
          <a:p>
            <a:r>
              <a:rPr lang="en-US" sz="1200" dirty="0" smtClean="0">
                <a:latin typeface="Times New Roman" pitchFamily="18" charset="0"/>
                <a:cs typeface="Times New Roman" pitchFamily="18" charset="0"/>
              </a:rPr>
              <a:t>Olive oil</a:t>
            </a:r>
            <a:endParaRPr lang="en-US" sz="1200" dirty="0">
              <a:latin typeface="Times New Roman" pitchFamily="18" charset="0"/>
              <a:cs typeface="Times New Roman" pitchFamily="18" charset="0"/>
            </a:endParaRPr>
          </a:p>
        </p:txBody>
      </p:sp>
      <p:sp>
        <p:nvSpPr>
          <p:cNvPr id="26" name="TextBox 25"/>
          <p:cNvSpPr txBox="1"/>
          <p:nvPr/>
        </p:nvSpPr>
        <p:spPr>
          <a:xfrm>
            <a:off x="1111250" y="1952625"/>
            <a:ext cx="5334000" cy="2862323"/>
          </a:xfrm>
          <a:prstGeom prst="rect">
            <a:avLst/>
          </a:prstGeom>
          <a:noFill/>
        </p:spPr>
        <p:txBody>
          <a:bodyPr wrap="square" rtlCol="0">
            <a:spAutoFit/>
          </a:bodyPr>
          <a:lstStyle/>
          <a:p>
            <a:pPr>
              <a:buFont typeface="Wingdings" pitchFamily="2" charset="2"/>
              <a:buChar char="§"/>
            </a:pPr>
            <a:r>
              <a:rPr lang="en-US" dirty="0" err="1" smtClean="0">
                <a:solidFill>
                  <a:srgbClr val="990000"/>
                </a:solidFill>
                <a:latin typeface="Times New Roman" pitchFamily="18" charset="0"/>
                <a:cs typeface="Times New Roman" pitchFamily="18" charset="0"/>
              </a:rPr>
              <a:t>Tác</a:t>
            </a:r>
            <a:r>
              <a:rPr lang="en-US" dirty="0" smtClean="0">
                <a:solidFill>
                  <a:srgbClr val="990000"/>
                </a:solidFill>
                <a:latin typeface="Times New Roman" pitchFamily="18" charset="0"/>
                <a:cs typeface="Times New Roman" pitchFamily="18" charset="0"/>
              </a:rPr>
              <a:t> </a:t>
            </a:r>
            <a:r>
              <a:rPr lang="en-US" dirty="0" err="1" smtClean="0">
                <a:solidFill>
                  <a:srgbClr val="990000"/>
                </a:solidFill>
                <a:latin typeface="Times New Roman" pitchFamily="18" charset="0"/>
                <a:cs typeface="Times New Roman" pitchFamily="18" charset="0"/>
              </a:rPr>
              <a:t>Dụng</a:t>
            </a:r>
            <a:r>
              <a:rPr lang="en-US" dirty="0" smtClean="0">
                <a:solidFill>
                  <a:srgbClr val="990000"/>
                </a:solidFill>
                <a:latin typeface="Times New Roman" pitchFamily="18" charset="0"/>
                <a:cs typeface="Times New Roman" pitchFamily="18" charset="0"/>
              </a:rPr>
              <a:t>:</a:t>
            </a:r>
          </a:p>
          <a:p>
            <a:r>
              <a:rPr lang="en-US" dirty="0" err="1" smtClean="0">
                <a:latin typeface="Times New Roman" pitchFamily="18" charset="0"/>
                <a:cs typeface="Times New Roman" pitchFamily="18" charset="0"/>
              </a:rPr>
              <a:t>Vino</a:t>
            </a:r>
            <a:r>
              <a:rPr lang="en-US" dirty="0" smtClean="0">
                <a:latin typeface="Times New Roman" pitchFamily="18" charset="0"/>
                <a:cs typeface="Times New Roman" pitchFamily="18" charset="0"/>
              </a:rPr>
              <a:t> Eye Mask </a:t>
            </a:r>
            <a:r>
              <a:rPr lang="en-US" dirty="0" err="1" smtClean="0">
                <a:latin typeface="Times New Roman" pitchFamily="18" charset="0"/>
                <a:cs typeface="Times New Roman" pitchFamily="18" charset="0"/>
              </a:rPr>
              <a:t>tái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sinh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vung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da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nhạy</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cảm</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xung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quanh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mắt</a:t>
            </a:r>
            <a:endParaRPr lang="en-US" dirty="0" smtClean="0">
              <a:latin typeface="Times New Roman" pitchFamily="18" charset="0"/>
              <a:cs typeface="Times New Roman" pitchFamily="18" charset="0"/>
            </a:endParaRPr>
          </a:p>
          <a:p>
            <a:r>
              <a:rPr lang="en-US" dirty="0" err="1" smtClean="0">
                <a:latin typeface="Times New Roman" pitchFamily="18" charset="0"/>
                <a:cs typeface="Times New Roman" pitchFamily="18" charset="0"/>
              </a:rPr>
              <a:t>Cung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cấp</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dưỡng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chất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xóa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mờ</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nếp</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nhăn</a:t>
            </a:r>
            <a:r>
              <a:rPr lang="en-US" dirty="0" smtClean="0">
                <a:latin typeface="Times New Roman" pitchFamily="18" charset="0"/>
                <a:cs typeface="Times New Roman" pitchFamily="18" charset="0"/>
              </a:rPr>
              <a:t> &amp; </a:t>
            </a:r>
            <a:r>
              <a:rPr lang="en-US" dirty="0" err="1" smtClean="0">
                <a:latin typeface="Times New Roman" pitchFamily="18" charset="0"/>
                <a:cs typeface="Times New Roman" pitchFamily="18" charset="0"/>
              </a:rPr>
              <a:t>quầng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thâm</a:t>
            </a:r>
            <a:r>
              <a:rPr lang="en-US" dirty="0" smtClean="0">
                <a:latin typeface="Times New Roman" pitchFamily="18" charset="0"/>
                <a:cs typeface="Times New Roman" pitchFamily="18" charset="0"/>
              </a:rPr>
              <a:t> </a:t>
            </a:r>
          </a:p>
          <a:p>
            <a:r>
              <a:rPr lang="en-US" dirty="0" err="1" smtClean="0">
                <a:latin typeface="Times New Roman" pitchFamily="18" charset="0"/>
                <a:cs typeface="Times New Roman" pitchFamily="18" charset="0"/>
              </a:rPr>
              <a:t>Sáp</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ong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tạo</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lớp</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màng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bảo</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vệ</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da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trước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tác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hại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từ</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môi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trường</a:t>
            </a:r>
            <a:endParaRPr lang="en-US" dirty="0" smtClean="0">
              <a:latin typeface="Times New Roman" pitchFamily="18" charset="0"/>
              <a:cs typeface="Times New Roman" pitchFamily="18" charset="0"/>
            </a:endParaRPr>
          </a:p>
          <a:p>
            <a:pPr>
              <a:buFont typeface="Wingdings" pitchFamily="2" charset="2"/>
              <a:buChar char="§"/>
            </a:pPr>
            <a:r>
              <a:rPr lang="en-US" dirty="0" err="1" smtClean="0">
                <a:solidFill>
                  <a:srgbClr val="990000"/>
                </a:solidFill>
                <a:latin typeface="Times New Roman" pitchFamily="18" charset="0"/>
                <a:cs typeface="Times New Roman" pitchFamily="18" charset="0"/>
              </a:rPr>
              <a:t>Cách</a:t>
            </a:r>
            <a:r>
              <a:rPr lang="en-US" dirty="0" smtClean="0">
                <a:solidFill>
                  <a:srgbClr val="990000"/>
                </a:solidFill>
                <a:latin typeface="Times New Roman" pitchFamily="18" charset="0"/>
                <a:cs typeface="Times New Roman" pitchFamily="18" charset="0"/>
              </a:rPr>
              <a:t> </a:t>
            </a:r>
            <a:r>
              <a:rPr lang="en-US" dirty="0" err="1" smtClean="0">
                <a:solidFill>
                  <a:srgbClr val="990000"/>
                </a:solidFill>
                <a:latin typeface="Times New Roman" pitchFamily="18" charset="0"/>
                <a:cs typeface="Times New Roman" pitchFamily="18" charset="0"/>
              </a:rPr>
              <a:t>Sử</a:t>
            </a:r>
            <a:r>
              <a:rPr lang="en-US" dirty="0" smtClean="0">
                <a:solidFill>
                  <a:srgbClr val="990000"/>
                </a:solidFill>
                <a:latin typeface="Times New Roman" pitchFamily="18" charset="0"/>
                <a:cs typeface="Times New Roman" pitchFamily="18" charset="0"/>
              </a:rPr>
              <a:t> </a:t>
            </a:r>
            <a:r>
              <a:rPr lang="en-US" dirty="0" err="1" smtClean="0">
                <a:solidFill>
                  <a:srgbClr val="990000"/>
                </a:solidFill>
                <a:latin typeface="Times New Roman" pitchFamily="18" charset="0"/>
                <a:cs typeface="Times New Roman" pitchFamily="18" charset="0"/>
              </a:rPr>
              <a:t>Dụng</a:t>
            </a:r>
            <a:r>
              <a:rPr lang="en-US" dirty="0" smtClean="0">
                <a:solidFill>
                  <a:srgbClr val="990000"/>
                </a:solidFill>
                <a:latin typeface="Times New Roman" pitchFamily="18" charset="0"/>
                <a:cs typeface="Times New Roman" pitchFamily="18" charset="0"/>
              </a:rPr>
              <a:t>:</a:t>
            </a:r>
          </a:p>
          <a:p>
            <a:r>
              <a:rPr lang="en-US" dirty="0" err="1" smtClean="0">
                <a:latin typeface="Times New Roman" pitchFamily="18" charset="0"/>
                <a:cs typeface="Times New Roman" pitchFamily="18" charset="0"/>
              </a:rPr>
              <a:t>Thoa</a:t>
            </a:r>
            <a:r>
              <a:rPr lang="en-US" dirty="0" smtClean="0">
                <a:latin typeface="Times New Roman" pitchFamily="18" charset="0"/>
                <a:cs typeface="Times New Roman" pitchFamily="18" charset="0"/>
              </a:rPr>
              <a:t> 1 </a:t>
            </a:r>
            <a:r>
              <a:rPr lang="en-US" dirty="0" err="1" smtClean="0">
                <a:latin typeface="Times New Roman" pitchFamily="18" charset="0"/>
                <a:cs typeface="Times New Roman" pitchFamily="18" charset="0"/>
              </a:rPr>
              <a:t>lớp</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mỏng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quanh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mắt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và</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thoa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tiếp</a:t>
            </a:r>
            <a:r>
              <a:rPr lang="en-US" dirty="0" smtClean="0">
                <a:latin typeface="Times New Roman" pitchFamily="18" charset="0"/>
                <a:cs typeface="Times New Roman" pitchFamily="18" charset="0"/>
              </a:rPr>
              <a:t> 1 </a:t>
            </a:r>
            <a:r>
              <a:rPr lang="en-US" dirty="0" err="1" smtClean="0">
                <a:latin typeface="Times New Roman" pitchFamily="18" charset="0"/>
                <a:cs typeface="Times New Roman" pitchFamily="18" charset="0"/>
              </a:rPr>
              <a:t>lớp</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mỏng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của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bước</a:t>
            </a:r>
            <a:r>
              <a:rPr lang="en-US" dirty="0" smtClean="0">
                <a:latin typeface="Times New Roman" pitchFamily="18" charset="0"/>
                <a:cs typeface="Times New Roman" pitchFamily="18" charset="0"/>
              </a:rPr>
              <a:t> 4b </a:t>
            </a:r>
            <a:r>
              <a:rPr lang="en-US" dirty="0" err="1" smtClean="0">
                <a:latin typeface="Times New Roman" pitchFamily="18" charset="0"/>
                <a:cs typeface="Times New Roman" pitchFamily="18" charset="0"/>
              </a:rPr>
              <a:t>trên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toàn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bộ</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vùng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mặt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còn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lại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để</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từ</a:t>
            </a:r>
            <a:r>
              <a:rPr lang="en-US" dirty="0" smtClean="0">
                <a:latin typeface="Times New Roman" pitchFamily="18" charset="0"/>
                <a:cs typeface="Times New Roman" pitchFamily="18" charset="0"/>
              </a:rPr>
              <a:t> 15 -20 </a:t>
            </a:r>
            <a:r>
              <a:rPr lang="en-US" dirty="0" err="1" smtClean="0">
                <a:latin typeface="Times New Roman" pitchFamily="18" charset="0"/>
                <a:cs typeface="Times New Roman" pitchFamily="18" charset="0"/>
              </a:rPr>
              <a:t>phút</a:t>
            </a:r>
            <a:r>
              <a:rPr lang="en-US" dirty="0">
                <a:latin typeface="Times New Roman" pitchFamily="18" charset="0"/>
                <a:cs typeface="Times New Roman" pitchFamily="18" charset="0"/>
              </a:rPr>
              <a:t> </a:t>
            </a:r>
            <a:r>
              <a:rPr lang="en-US" dirty="0" err="1" smtClean="0">
                <a:latin typeface="Times New Roman" pitchFamily="18" charset="0"/>
                <a:cs typeface="Times New Roman" pitchFamily="18" charset="0"/>
              </a:rPr>
              <a:t>rồi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lau</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sạch</a:t>
            </a:r>
            <a:r>
              <a:rPr lang="en-US" dirty="0" smtClean="0">
                <a:latin typeface="Times New Roman" pitchFamily="18" charset="0"/>
                <a:cs typeface="Times New Roman" pitchFamily="18" charset="0"/>
              </a:rPr>
              <a:t>.</a:t>
            </a:r>
          </a:p>
        </p:txBody>
      </p:sp>
      <p:pic>
        <p:nvPicPr>
          <p:cNvPr id="23" name="Picture 6" descr="Kết quả hình ảnh cho Simmondsia Chinensis Jojoba Seed Oil"/>
          <p:cNvPicPr>
            <a:picLocks noChangeAspect="1" noChangeArrowheads="1"/>
          </p:cNvPicPr>
          <p:nvPr/>
        </p:nvPicPr>
        <p:blipFill>
          <a:blip r:embed="rId9" cstate="print"/>
          <a:srcRect l="12000" t="28000" r="12000" b="20000"/>
          <a:stretch>
            <a:fillRect/>
          </a:stretch>
        </p:blipFill>
        <p:spPr bwMode="auto">
          <a:xfrm>
            <a:off x="4909527" y="4772025"/>
            <a:ext cx="1002323" cy="685800"/>
          </a:xfrm>
          <a:prstGeom prst="rect">
            <a:avLst/>
          </a:prstGeom>
          <a:noFill/>
        </p:spPr>
      </p:pic>
      <p:sp>
        <p:nvSpPr>
          <p:cNvPr id="25" name="Rectangle 24"/>
          <p:cNvSpPr/>
          <p:nvPr/>
        </p:nvSpPr>
        <p:spPr>
          <a:xfrm>
            <a:off x="4845050" y="5409426"/>
            <a:ext cx="1340432" cy="276999"/>
          </a:xfrm>
          <a:prstGeom prst="rect">
            <a:avLst/>
          </a:prstGeom>
        </p:spPr>
        <p:txBody>
          <a:bodyPr wrap="none">
            <a:spAutoFit/>
          </a:bodyPr>
          <a:lstStyle/>
          <a:p>
            <a:r>
              <a:rPr lang="en-US" sz="1200" dirty="0" smtClean="0">
                <a:latin typeface="Times New Roman" pitchFamily="18" charset="0"/>
                <a:cs typeface="Times New Roman" pitchFamily="18" charset="0"/>
              </a:rPr>
              <a:t> (Jojoba) Seed Oil </a:t>
            </a:r>
            <a:endParaRPr lang="en-US" sz="1200" dirty="0">
              <a:latin typeface="Times New Roman" pitchFamily="18" charset="0"/>
              <a:cs typeface="Times New Roman" pitchFamily="18" charset="0"/>
            </a:endParaRPr>
          </a:p>
        </p:txBody>
      </p:sp>
      <p:pic>
        <p:nvPicPr>
          <p:cNvPr id="7" name="Picture 2" descr="Kết quả hình ảnh cho mầm đậu nành"/>
          <p:cNvPicPr>
            <a:picLocks noChangeAspect="1" noChangeArrowheads="1"/>
          </p:cNvPicPr>
          <p:nvPr/>
        </p:nvPicPr>
        <p:blipFill>
          <a:blip r:embed="rId10" cstate="print"/>
          <a:srcRect/>
          <a:stretch>
            <a:fillRect/>
          </a:stretch>
        </p:blipFill>
        <p:spPr bwMode="auto">
          <a:xfrm>
            <a:off x="1187450" y="4848225"/>
            <a:ext cx="609600" cy="609600"/>
          </a:xfrm>
          <a:prstGeom prst="rect">
            <a:avLst/>
          </a:prstGeom>
          <a:noFill/>
        </p:spPr>
      </p:pic>
      <p:sp>
        <p:nvSpPr>
          <p:cNvPr id="22" name="Rectangle 21"/>
          <p:cNvSpPr/>
          <p:nvPr/>
        </p:nvSpPr>
        <p:spPr>
          <a:xfrm>
            <a:off x="730250" y="5534025"/>
            <a:ext cx="2137800" cy="276999"/>
          </a:xfrm>
          <a:prstGeom prst="rect">
            <a:avLst/>
          </a:prstGeom>
        </p:spPr>
        <p:txBody>
          <a:bodyPr wrap="none">
            <a:spAutoFit/>
          </a:bodyPr>
          <a:lstStyle/>
          <a:p>
            <a:r>
              <a:rPr lang="en-US" sz="1200" dirty="0" smtClean="0">
                <a:latin typeface="Times New Roman" pitchFamily="18" charset="0"/>
                <a:cs typeface="Times New Roman" pitchFamily="18" charset="0"/>
              </a:rPr>
              <a:t>Glycine </a:t>
            </a:r>
            <a:r>
              <a:rPr lang="en-US" sz="1200" dirty="0" err="1" smtClean="0">
                <a:latin typeface="Times New Roman" pitchFamily="18" charset="0"/>
                <a:cs typeface="Times New Roman" pitchFamily="18" charset="0"/>
              </a:rPr>
              <a:t>Soja</a:t>
            </a:r>
            <a:r>
              <a:rPr lang="en-US" sz="1200" dirty="0" smtClean="0">
                <a:latin typeface="Times New Roman" pitchFamily="18" charset="0"/>
                <a:cs typeface="Times New Roman" pitchFamily="18" charset="0"/>
              </a:rPr>
              <a:t> (Soybean) Protein</a:t>
            </a:r>
            <a:endParaRPr lang="en-US" sz="1200" dirty="0">
              <a:latin typeface="Times New Roman" pitchFamily="18" charset="0"/>
              <a:cs typeface="Times New Roman" pitchFamily="18" charset="0"/>
            </a:endParaRPr>
          </a:p>
        </p:txBody>
      </p:sp>
    </p:spTree>
  </p:cSld>
  <p:clrMapOvr>
    <a:masterClrMapping/>
  </p:clrMapOvr>
  <p:transition xmlns:p14="http://schemas.microsoft.com/office/powerpoint/2010/main">
    <p:blinds dir="vert"/>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p:nvPr/>
        </p:nvSpPr>
        <p:spPr>
          <a:xfrm>
            <a:off x="1905" y="1905"/>
            <a:ext cx="12581890" cy="7556500"/>
          </a:xfrm>
          <a:custGeom>
            <a:avLst/>
            <a:gdLst/>
            <a:ahLst/>
            <a:cxnLst/>
            <a:rect l="l" t="t" r="r" b="b"/>
            <a:pathLst>
              <a:path w="12581890" h="7556500">
                <a:moveTo>
                  <a:pt x="0" y="7556195"/>
                </a:moveTo>
                <a:lnTo>
                  <a:pt x="12581890" y="7556195"/>
                </a:lnTo>
                <a:lnTo>
                  <a:pt x="12581890" y="0"/>
                </a:lnTo>
                <a:lnTo>
                  <a:pt x="0" y="0"/>
                </a:lnTo>
                <a:lnTo>
                  <a:pt x="0" y="7556195"/>
                </a:lnTo>
                <a:close/>
              </a:path>
            </a:pathLst>
          </a:custGeom>
          <a:ln w="3810">
            <a:solidFill>
              <a:srgbClr val="6D6E71"/>
            </a:solidFill>
          </a:ln>
        </p:spPr>
        <p:txBody>
          <a:bodyPr wrap="square" lIns="0" tIns="0" rIns="0" bIns="0" rtlCol="0"/>
          <a:lstStyle/>
          <a:p>
            <a:endParaRPr/>
          </a:p>
        </p:txBody>
      </p:sp>
      <p:sp>
        <p:nvSpPr>
          <p:cNvPr id="6" name="object 6"/>
          <p:cNvSpPr txBox="1">
            <a:spLocks noGrp="1"/>
          </p:cNvSpPr>
          <p:nvPr>
            <p:ph type="title"/>
          </p:nvPr>
        </p:nvSpPr>
        <p:spPr>
          <a:xfrm>
            <a:off x="806450" y="885825"/>
            <a:ext cx="9585401" cy="892552"/>
          </a:xfrm>
          <a:prstGeom prst="rect">
            <a:avLst/>
          </a:prstGeom>
        </p:spPr>
        <p:txBody>
          <a:bodyPr vert="horz" wrap="square" lIns="0" tIns="0" rIns="0" bIns="0" rtlCol="0">
            <a:spAutoFit/>
          </a:bodyPr>
          <a:lstStyle/>
          <a:p>
            <a:pPr marL="2310130" algn="ctr">
              <a:lnSpc>
                <a:spcPct val="100000"/>
              </a:lnSpc>
            </a:pPr>
            <a:r>
              <a:rPr i="1" spc="385" dirty="0"/>
              <a:t>Step</a:t>
            </a:r>
            <a:r>
              <a:rPr i="1" spc="200" dirty="0"/>
              <a:t> </a:t>
            </a:r>
            <a:r>
              <a:rPr i="1" spc="505" dirty="0"/>
              <a:t>4b</a:t>
            </a:r>
            <a:r>
              <a:rPr i="1" spc="-15" dirty="0"/>
              <a:t> </a:t>
            </a:r>
            <a:r>
              <a:rPr i="1" spc="320" dirty="0"/>
              <a:t>-</a:t>
            </a:r>
            <a:r>
              <a:rPr i="1" spc="-15" dirty="0"/>
              <a:t> </a:t>
            </a:r>
            <a:r>
              <a:rPr i="1" spc="120" dirty="0"/>
              <a:t>Vino</a:t>
            </a:r>
            <a:r>
              <a:rPr i="1" spc="-15" dirty="0"/>
              <a:t> </a:t>
            </a:r>
            <a:r>
              <a:rPr i="1" spc="135" dirty="0"/>
              <a:t>Glory</a:t>
            </a:r>
            <a:r>
              <a:rPr i="1" spc="-15" dirty="0"/>
              <a:t> </a:t>
            </a:r>
            <a:r>
              <a:rPr i="1" spc="240" dirty="0" smtClean="0"/>
              <a:t>Mask</a:t>
            </a:r>
            <a:r>
              <a:rPr lang="en-US" i="1" spc="240" dirty="0" smtClean="0"/>
              <a:t/>
            </a:r>
            <a:br>
              <a:rPr lang="en-US" i="1" spc="240" dirty="0" smtClean="0"/>
            </a:br>
            <a:r>
              <a:rPr lang="en-US" i="1" spc="240" dirty="0" smtClean="0"/>
              <a:t>Mặt nạ trẻ hoá và làm sáng da</a:t>
            </a:r>
            <a:endParaRPr i="1" spc="240" dirty="0"/>
          </a:p>
        </p:txBody>
      </p:sp>
      <p:sp>
        <p:nvSpPr>
          <p:cNvPr id="8" name="object 8"/>
          <p:cNvSpPr/>
          <p:nvPr/>
        </p:nvSpPr>
        <p:spPr>
          <a:xfrm>
            <a:off x="10102850" y="2257425"/>
            <a:ext cx="1981200" cy="2743200"/>
          </a:xfrm>
          <a:prstGeom prst="rect">
            <a:avLst/>
          </a:prstGeom>
          <a:blipFill>
            <a:blip r:embed="rId3" cstate="print"/>
            <a:stretch>
              <a:fillRect/>
            </a:stretch>
          </a:blipFill>
        </p:spPr>
        <p:txBody>
          <a:bodyPr wrap="square" lIns="0" tIns="0" rIns="0" bIns="0" rtlCol="0"/>
          <a:lstStyle/>
          <a:p>
            <a:endParaRPr/>
          </a:p>
        </p:txBody>
      </p:sp>
      <p:sp>
        <p:nvSpPr>
          <p:cNvPr id="10" name="object 10"/>
          <p:cNvSpPr txBox="1">
            <a:spLocks noGrp="1"/>
          </p:cNvSpPr>
          <p:nvPr>
            <p:ph type="sldNum" sz="quarter" idx="7"/>
          </p:nvPr>
        </p:nvSpPr>
        <p:spPr>
          <a:prstGeom prst="rect">
            <a:avLst/>
          </a:prstGeom>
        </p:spPr>
        <p:txBody>
          <a:bodyPr vert="horz" wrap="square" lIns="0" tIns="0" rIns="0" bIns="0" rtlCol="0">
            <a:spAutoFit/>
          </a:bodyPr>
          <a:lstStyle/>
          <a:p>
            <a:pPr marL="25400">
              <a:lnSpc>
                <a:spcPts val="1620"/>
              </a:lnSpc>
            </a:pPr>
            <a:r>
              <a:rPr spc="165" dirty="0"/>
              <a:t>32</a:t>
            </a:r>
          </a:p>
        </p:txBody>
      </p:sp>
      <p:sp>
        <p:nvSpPr>
          <p:cNvPr id="14" name="object 5"/>
          <p:cNvSpPr/>
          <p:nvPr/>
        </p:nvSpPr>
        <p:spPr>
          <a:xfrm>
            <a:off x="1905" y="1905"/>
            <a:ext cx="12581890" cy="7556500"/>
          </a:xfrm>
          <a:custGeom>
            <a:avLst/>
            <a:gdLst/>
            <a:ahLst/>
            <a:cxnLst/>
            <a:rect l="l" t="t" r="r" b="b"/>
            <a:pathLst>
              <a:path w="12581890" h="7556500">
                <a:moveTo>
                  <a:pt x="0" y="7556195"/>
                </a:moveTo>
                <a:lnTo>
                  <a:pt x="12581890" y="7556195"/>
                </a:lnTo>
                <a:lnTo>
                  <a:pt x="12581890" y="0"/>
                </a:lnTo>
                <a:lnTo>
                  <a:pt x="0" y="0"/>
                </a:lnTo>
                <a:lnTo>
                  <a:pt x="0" y="7556195"/>
                </a:lnTo>
                <a:close/>
              </a:path>
            </a:pathLst>
          </a:custGeom>
          <a:ln w="3810">
            <a:solidFill>
              <a:srgbClr val="6D6E71"/>
            </a:solidFill>
          </a:ln>
        </p:spPr>
        <p:txBody>
          <a:bodyPr wrap="square" lIns="0" tIns="0" rIns="0" bIns="0" rtlCol="0"/>
          <a:lstStyle/>
          <a:p>
            <a:endParaRPr/>
          </a:p>
        </p:txBody>
      </p:sp>
      <p:sp>
        <p:nvSpPr>
          <p:cNvPr id="18" name="TextBox 17"/>
          <p:cNvSpPr txBox="1"/>
          <p:nvPr/>
        </p:nvSpPr>
        <p:spPr>
          <a:xfrm>
            <a:off x="-869950" y="2475101"/>
            <a:ext cx="184731" cy="369332"/>
          </a:xfrm>
          <a:prstGeom prst="rect">
            <a:avLst/>
          </a:prstGeom>
          <a:noFill/>
        </p:spPr>
        <p:txBody>
          <a:bodyPr wrap="none" rtlCol="0">
            <a:spAutoFit/>
          </a:bodyPr>
          <a:lstStyle/>
          <a:p>
            <a:endParaRPr lang="en-US" dirty="0"/>
          </a:p>
        </p:txBody>
      </p:sp>
      <p:sp>
        <p:nvSpPr>
          <p:cNvPr id="21" name="object 5"/>
          <p:cNvSpPr/>
          <p:nvPr/>
        </p:nvSpPr>
        <p:spPr>
          <a:xfrm>
            <a:off x="5715" y="13895"/>
            <a:ext cx="12581890" cy="7556500"/>
          </a:xfrm>
          <a:custGeom>
            <a:avLst/>
            <a:gdLst/>
            <a:ahLst/>
            <a:cxnLst/>
            <a:rect l="l" t="t" r="r" b="b"/>
            <a:pathLst>
              <a:path w="12581890" h="7556500">
                <a:moveTo>
                  <a:pt x="0" y="7556195"/>
                </a:moveTo>
                <a:lnTo>
                  <a:pt x="12581890" y="7556195"/>
                </a:lnTo>
                <a:lnTo>
                  <a:pt x="12581890" y="0"/>
                </a:lnTo>
                <a:lnTo>
                  <a:pt x="0" y="0"/>
                </a:lnTo>
                <a:lnTo>
                  <a:pt x="0" y="7556195"/>
                </a:lnTo>
                <a:close/>
              </a:path>
            </a:pathLst>
          </a:custGeom>
          <a:ln w="3810">
            <a:solidFill>
              <a:srgbClr val="6D6E71"/>
            </a:solidFill>
          </a:ln>
        </p:spPr>
        <p:txBody>
          <a:bodyPr wrap="square" lIns="0" tIns="0" rIns="0" bIns="0" rtlCol="0"/>
          <a:lstStyle/>
          <a:p>
            <a:endParaRPr/>
          </a:p>
        </p:txBody>
      </p:sp>
      <p:sp>
        <p:nvSpPr>
          <p:cNvPr id="22" name="object 10"/>
          <p:cNvSpPr txBox="1">
            <a:spLocks/>
          </p:cNvSpPr>
          <p:nvPr/>
        </p:nvSpPr>
        <p:spPr>
          <a:xfrm>
            <a:off x="8568943" y="7632824"/>
            <a:ext cx="305434" cy="215900"/>
          </a:xfrm>
          <a:prstGeom prst="rect">
            <a:avLst/>
          </a:prstGeom>
        </p:spPr>
        <p:txBody>
          <a:bodyPr vert="horz" wrap="square" lIns="0" tIns="0" rIns="0" bIns="0" rtlCol="0">
            <a:spAutoFit/>
          </a:bodyPr>
          <a:lstStyle>
            <a:defPPr>
              <a:defRPr lang="en-US"/>
            </a:defPPr>
            <a:lvl1pPr marL="0" algn="l" defTabSz="914400" rtl="0" eaLnBrk="1" latinLnBrk="0" hangingPunct="1">
              <a:defRPr sz="1500" b="0" i="0" kern="1200">
                <a:solidFill>
                  <a:schemeClr val="tx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400">
              <a:lnSpc>
                <a:spcPts val="1620"/>
              </a:lnSpc>
            </a:pPr>
            <a:r>
              <a:rPr lang="en-US" spc="165" smtClean="0"/>
              <a:t>27</a:t>
            </a:r>
            <a:endParaRPr lang="en-US" spc="165" dirty="0"/>
          </a:p>
        </p:txBody>
      </p:sp>
      <p:sp>
        <p:nvSpPr>
          <p:cNvPr id="25" name="object 4"/>
          <p:cNvSpPr/>
          <p:nvPr/>
        </p:nvSpPr>
        <p:spPr>
          <a:xfrm>
            <a:off x="0" y="6245707"/>
            <a:ext cx="12582055" cy="485267"/>
          </a:xfrm>
          <a:prstGeom prst="rect">
            <a:avLst/>
          </a:prstGeom>
          <a:blipFill>
            <a:blip r:embed="rId4" cstate="print"/>
            <a:stretch>
              <a:fillRect/>
            </a:stretch>
          </a:blipFill>
        </p:spPr>
        <p:txBody>
          <a:bodyPr wrap="square" lIns="0" tIns="0" rIns="0" bIns="0" rtlCol="0"/>
          <a:lstStyle/>
          <a:p>
            <a:endParaRPr/>
          </a:p>
        </p:txBody>
      </p:sp>
      <p:pic>
        <p:nvPicPr>
          <p:cNvPr id="12" name="Picture 2" descr="Kết quả hình ảnh cho christina chateau de beaute"/>
          <p:cNvPicPr>
            <a:picLocks noChangeAspect="1" noChangeArrowheads="1"/>
          </p:cNvPicPr>
          <p:nvPr/>
        </p:nvPicPr>
        <p:blipFill rotWithShape="1">
          <a:blip r:embed="rId5">
            <a:extLst>
              <a:ext uri="{28A0092B-C50C-407E-A947-70E740481C1C}">
                <a14:useLocalDpi xmlns:a14="http://schemas.microsoft.com/office/drawing/2010/main" val="0"/>
              </a:ext>
            </a:extLst>
          </a:blip>
          <a:srcRect l="21374" t="1812" r="22689" b="53858"/>
          <a:stretch/>
        </p:blipFill>
        <p:spPr bwMode="auto">
          <a:xfrm>
            <a:off x="40770" y="47625"/>
            <a:ext cx="3200401" cy="1368053"/>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Kết quả hình ảnh cho christina chateau de beaute Vino Eye Mask"/>
          <p:cNvPicPr>
            <a:picLocks noChangeAspect="1" noChangeArrowheads="1"/>
          </p:cNvPicPr>
          <p:nvPr/>
        </p:nvPicPr>
        <p:blipFill>
          <a:blip r:embed="rId6" cstate="print"/>
          <a:srcRect/>
          <a:stretch>
            <a:fillRect/>
          </a:stretch>
        </p:blipFill>
        <p:spPr bwMode="auto">
          <a:xfrm>
            <a:off x="6673850" y="2562225"/>
            <a:ext cx="3295632" cy="2196158"/>
          </a:xfrm>
          <a:prstGeom prst="rect">
            <a:avLst/>
          </a:prstGeom>
          <a:noFill/>
          <a:ln>
            <a:solidFill>
              <a:srgbClr val="990000"/>
            </a:solidFill>
            <a:prstDash val="sysDot"/>
          </a:ln>
        </p:spPr>
      </p:pic>
      <p:pic>
        <p:nvPicPr>
          <p:cNvPr id="16" name="Picture 2" descr="Kết quả hình ảnh cho Shea Butter"/>
          <p:cNvPicPr>
            <a:picLocks noChangeAspect="1" noChangeArrowheads="1"/>
          </p:cNvPicPr>
          <p:nvPr/>
        </p:nvPicPr>
        <p:blipFill>
          <a:blip r:embed="rId7"/>
          <a:srcRect l="12000" t="9917" r="12000" b="10744"/>
          <a:stretch>
            <a:fillRect/>
          </a:stretch>
        </p:blipFill>
        <p:spPr bwMode="auto">
          <a:xfrm>
            <a:off x="958850" y="4695825"/>
            <a:ext cx="1295400" cy="818147"/>
          </a:xfrm>
          <a:prstGeom prst="rect">
            <a:avLst/>
          </a:prstGeom>
          <a:noFill/>
        </p:spPr>
      </p:pic>
      <p:sp>
        <p:nvSpPr>
          <p:cNvPr id="17" name="Rectangle 16"/>
          <p:cNvSpPr/>
          <p:nvPr/>
        </p:nvSpPr>
        <p:spPr>
          <a:xfrm>
            <a:off x="1187450" y="5381625"/>
            <a:ext cx="883575" cy="276999"/>
          </a:xfrm>
          <a:prstGeom prst="rect">
            <a:avLst/>
          </a:prstGeom>
        </p:spPr>
        <p:txBody>
          <a:bodyPr wrap="none">
            <a:spAutoFit/>
          </a:bodyPr>
          <a:lstStyle/>
          <a:p>
            <a:r>
              <a:rPr lang="en-US" sz="1200" dirty="0" smtClean="0">
                <a:latin typeface="Times New Roman" pitchFamily="18" charset="0"/>
                <a:cs typeface="Times New Roman" pitchFamily="18" charset="0"/>
              </a:rPr>
              <a:t>Shea butter</a:t>
            </a:r>
            <a:endParaRPr lang="en-US" sz="1200" dirty="0">
              <a:latin typeface="Times New Roman" pitchFamily="18" charset="0"/>
              <a:cs typeface="Times New Roman" pitchFamily="18" charset="0"/>
            </a:endParaRPr>
          </a:p>
        </p:txBody>
      </p:sp>
      <p:pic>
        <p:nvPicPr>
          <p:cNvPr id="19" name="Picture 16" descr="Kết quả hình ảnh cho dầu hạt nho"/>
          <p:cNvPicPr>
            <a:picLocks noChangeAspect="1" noChangeArrowheads="1"/>
          </p:cNvPicPr>
          <p:nvPr/>
        </p:nvPicPr>
        <p:blipFill>
          <a:blip r:embed="rId8" cstate="print"/>
          <a:srcRect l="35183" r="34660" b="27110"/>
          <a:stretch>
            <a:fillRect/>
          </a:stretch>
        </p:blipFill>
        <p:spPr bwMode="auto">
          <a:xfrm>
            <a:off x="2635250" y="4772025"/>
            <a:ext cx="1066800" cy="681567"/>
          </a:xfrm>
          <a:prstGeom prst="rect">
            <a:avLst/>
          </a:prstGeom>
          <a:noFill/>
        </p:spPr>
      </p:pic>
      <p:sp>
        <p:nvSpPr>
          <p:cNvPr id="20" name="Rectangle 19"/>
          <p:cNvSpPr/>
          <p:nvPr/>
        </p:nvSpPr>
        <p:spPr>
          <a:xfrm>
            <a:off x="2635250" y="5381625"/>
            <a:ext cx="1135247" cy="276999"/>
          </a:xfrm>
          <a:prstGeom prst="rect">
            <a:avLst/>
          </a:prstGeom>
        </p:spPr>
        <p:txBody>
          <a:bodyPr wrap="none">
            <a:spAutoFit/>
          </a:bodyPr>
          <a:lstStyle/>
          <a:p>
            <a:r>
              <a:rPr lang="en-US" sz="1200" dirty="0" smtClean="0">
                <a:latin typeface="Times New Roman" pitchFamily="18" charset="0"/>
                <a:cs typeface="Times New Roman" pitchFamily="18" charset="0"/>
              </a:rPr>
              <a:t>Grape Seed Oil</a:t>
            </a:r>
            <a:endParaRPr lang="en-US" sz="1200" dirty="0">
              <a:latin typeface="Times New Roman" pitchFamily="18" charset="0"/>
              <a:cs typeface="Times New Roman" pitchFamily="18" charset="0"/>
            </a:endParaRPr>
          </a:p>
        </p:txBody>
      </p:sp>
      <p:pic>
        <p:nvPicPr>
          <p:cNvPr id="23" name="Picture 22" descr="Kết quả hình ảnh cho vitamin C"/>
          <p:cNvPicPr>
            <a:picLocks noChangeAspect="1" noChangeArrowheads="1"/>
          </p:cNvPicPr>
          <p:nvPr/>
        </p:nvPicPr>
        <p:blipFill>
          <a:blip r:embed="rId9" cstate="print"/>
          <a:srcRect/>
          <a:stretch>
            <a:fillRect/>
          </a:stretch>
        </p:blipFill>
        <p:spPr bwMode="auto">
          <a:xfrm>
            <a:off x="5530850" y="4695825"/>
            <a:ext cx="838200" cy="838200"/>
          </a:xfrm>
          <a:prstGeom prst="rect">
            <a:avLst/>
          </a:prstGeom>
          <a:noFill/>
        </p:spPr>
      </p:pic>
      <p:sp>
        <p:nvSpPr>
          <p:cNvPr id="24" name="TextBox 23"/>
          <p:cNvSpPr txBox="1"/>
          <p:nvPr/>
        </p:nvSpPr>
        <p:spPr>
          <a:xfrm>
            <a:off x="1263650" y="2181225"/>
            <a:ext cx="4648200" cy="2308324"/>
          </a:xfrm>
          <a:prstGeom prst="rect">
            <a:avLst/>
          </a:prstGeom>
          <a:noFill/>
        </p:spPr>
        <p:txBody>
          <a:bodyPr wrap="square" rtlCol="0">
            <a:spAutoFit/>
          </a:bodyPr>
          <a:lstStyle/>
          <a:p>
            <a:pPr>
              <a:buFont typeface="Wingdings" pitchFamily="2" charset="2"/>
              <a:buChar char="§"/>
            </a:pPr>
            <a:r>
              <a:rPr lang="en-US" dirty="0" err="1" smtClean="0">
                <a:solidFill>
                  <a:srgbClr val="990000"/>
                </a:solidFill>
                <a:latin typeface="Times New Roman" pitchFamily="18" charset="0"/>
                <a:cs typeface="Times New Roman" pitchFamily="18" charset="0"/>
              </a:rPr>
              <a:t>Tác</a:t>
            </a:r>
            <a:r>
              <a:rPr lang="en-US" dirty="0" smtClean="0">
                <a:solidFill>
                  <a:srgbClr val="990000"/>
                </a:solidFill>
                <a:latin typeface="Times New Roman" pitchFamily="18" charset="0"/>
                <a:cs typeface="Times New Roman" pitchFamily="18" charset="0"/>
              </a:rPr>
              <a:t> </a:t>
            </a:r>
            <a:r>
              <a:rPr lang="en-US" dirty="0" err="1" smtClean="0">
                <a:solidFill>
                  <a:srgbClr val="990000"/>
                </a:solidFill>
                <a:latin typeface="Times New Roman" pitchFamily="18" charset="0"/>
                <a:cs typeface="Times New Roman" pitchFamily="18" charset="0"/>
              </a:rPr>
              <a:t>Dụng</a:t>
            </a:r>
            <a:r>
              <a:rPr lang="en-US" dirty="0" smtClean="0">
                <a:solidFill>
                  <a:srgbClr val="990000"/>
                </a:solidFill>
                <a:latin typeface="Times New Roman" pitchFamily="18" charset="0"/>
                <a:cs typeface="Times New Roman" pitchFamily="18" charset="0"/>
              </a:rPr>
              <a:t>:</a:t>
            </a:r>
          </a:p>
          <a:p>
            <a:r>
              <a:rPr lang="en-US" dirty="0" err="1" smtClean="0">
                <a:latin typeface="Times New Roman" pitchFamily="18" charset="0"/>
                <a:cs typeface="Times New Roman" pitchFamily="18" charset="0"/>
              </a:rPr>
              <a:t>Mặt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nạ</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Vino</a:t>
            </a:r>
            <a:r>
              <a:rPr lang="en-US" dirty="0" smtClean="0">
                <a:latin typeface="Times New Roman" pitchFamily="18" charset="0"/>
                <a:cs typeface="Times New Roman" pitchFamily="18" charset="0"/>
              </a:rPr>
              <a:t> Glory </a:t>
            </a:r>
            <a:r>
              <a:rPr lang="en-US" dirty="0" err="1" smtClean="0">
                <a:latin typeface="Times New Roman" pitchFamily="18" charset="0"/>
                <a:cs typeface="Times New Roman" pitchFamily="18" charset="0"/>
              </a:rPr>
              <a:t>hỗ</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trợ</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tái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sinh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làn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da</a:t>
            </a:r>
            <a:endParaRPr lang="en-US" dirty="0" smtClean="0">
              <a:latin typeface="Times New Roman" pitchFamily="18" charset="0"/>
              <a:cs typeface="Times New Roman" pitchFamily="18" charset="0"/>
            </a:endParaRPr>
          </a:p>
          <a:p>
            <a:r>
              <a:rPr lang="en-US" dirty="0" err="1" smtClean="0">
                <a:latin typeface="Times New Roman" pitchFamily="18" charset="0"/>
                <a:cs typeface="Times New Roman" pitchFamily="18" charset="0"/>
              </a:rPr>
              <a:t>Chống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lão</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hóa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làm</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mờ</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nếp</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nhăn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vừa</a:t>
            </a:r>
            <a:r>
              <a:rPr lang="en-US" dirty="0" smtClean="0">
                <a:latin typeface="Times New Roman" pitchFamily="18" charset="0"/>
                <a:cs typeface="Times New Roman" pitchFamily="18" charset="0"/>
              </a:rPr>
              <a:t> &amp; </a:t>
            </a:r>
            <a:r>
              <a:rPr lang="en-US" dirty="0" err="1" smtClean="0">
                <a:latin typeface="Times New Roman" pitchFamily="18" charset="0"/>
                <a:cs typeface="Times New Roman" pitchFamily="18" charset="0"/>
              </a:rPr>
              <a:t>sâu</a:t>
            </a:r>
            <a:endParaRPr lang="en-US" dirty="0" smtClean="0">
              <a:latin typeface="Times New Roman" pitchFamily="18" charset="0"/>
              <a:cs typeface="Times New Roman" pitchFamily="18" charset="0"/>
            </a:endParaRPr>
          </a:p>
          <a:p>
            <a:r>
              <a:rPr lang="en-US" dirty="0" err="1" smtClean="0">
                <a:latin typeface="Times New Roman" pitchFamily="18" charset="0"/>
                <a:cs typeface="Times New Roman" pitchFamily="18" charset="0"/>
              </a:rPr>
              <a:t>Làn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da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căng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mướt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mịn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màng</a:t>
            </a:r>
            <a:r>
              <a:rPr lang="en-US" dirty="0" smtClean="0">
                <a:latin typeface="Times New Roman" pitchFamily="18" charset="0"/>
                <a:cs typeface="Times New Roman" pitchFamily="18" charset="0"/>
              </a:rPr>
              <a:t> </a:t>
            </a:r>
          </a:p>
          <a:p>
            <a:pPr>
              <a:buFont typeface="Wingdings" pitchFamily="2" charset="2"/>
              <a:buChar char="§"/>
            </a:pPr>
            <a:r>
              <a:rPr lang="en-US" dirty="0" err="1" smtClean="0">
                <a:solidFill>
                  <a:srgbClr val="990000"/>
                </a:solidFill>
                <a:latin typeface="Times New Roman" pitchFamily="18" charset="0"/>
                <a:cs typeface="Times New Roman" pitchFamily="18" charset="0"/>
              </a:rPr>
              <a:t>Cách</a:t>
            </a:r>
            <a:r>
              <a:rPr lang="en-US" dirty="0" smtClean="0">
                <a:solidFill>
                  <a:srgbClr val="990000"/>
                </a:solidFill>
                <a:latin typeface="Times New Roman" pitchFamily="18" charset="0"/>
                <a:cs typeface="Times New Roman" pitchFamily="18" charset="0"/>
              </a:rPr>
              <a:t> </a:t>
            </a:r>
            <a:r>
              <a:rPr lang="en-US" dirty="0" err="1" smtClean="0">
                <a:solidFill>
                  <a:srgbClr val="990000"/>
                </a:solidFill>
                <a:latin typeface="Times New Roman" pitchFamily="18" charset="0"/>
                <a:cs typeface="Times New Roman" pitchFamily="18" charset="0"/>
              </a:rPr>
              <a:t>Sử</a:t>
            </a:r>
            <a:r>
              <a:rPr lang="en-US" dirty="0" smtClean="0">
                <a:solidFill>
                  <a:srgbClr val="990000"/>
                </a:solidFill>
                <a:latin typeface="Times New Roman" pitchFamily="18" charset="0"/>
                <a:cs typeface="Times New Roman" pitchFamily="18" charset="0"/>
              </a:rPr>
              <a:t> </a:t>
            </a:r>
            <a:r>
              <a:rPr lang="en-US" dirty="0" err="1" smtClean="0">
                <a:solidFill>
                  <a:srgbClr val="990000"/>
                </a:solidFill>
                <a:latin typeface="Times New Roman" pitchFamily="18" charset="0"/>
                <a:cs typeface="Times New Roman" pitchFamily="18" charset="0"/>
              </a:rPr>
              <a:t>Dụng</a:t>
            </a:r>
            <a:r>
              <a:rPr lang="en-US" dirty="0" smtClean="0">
                <a:solidFill>
                  <a:srgbClr val="990000"/>
                </a:solidFill>
                <a:latin typeface="Times New Roman" pitchFamily="18" charset="0"/>
                <a:cs typeface="Times New Roman" pitchFamily="18" charset="0"/>
              </a:rPr>
              <a:t>:</a:t>
            </a:r>
          </a:p>
          <a:p>
            <a:r>
              <a:rPr lang="en-US" dirty="0" err="1" smtClean="0">
                <a:latin typeface="Times New Roman" pitchFamily="18" charset="0"/>
                <a:cs typeface="Times New Roman" pitchFamily="18" charset="0"/>
              </a:rPr>
              <a:t>Sử</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dụng</a:t>
            </a:r>
            <a:r>
              <a:rPr lang="en-US" dirty="0" smtClean="0">
                <a:latin typeface="Times New Roman" pitchFamily="18" charset="0"/>
                <a:cs typeface="Times New Roman" pitchFamily="18" charset="0"/>
              </a:rPr>
              <a:t> 1 </a:t>
            </a:r>
            <a:r>
              <a:rPr lang="en-US" dirty="0" err="1" smtClean="0">
                <a:latin typeface="Times New Roman" pitchFamily="18" charset="0"/>
                <a:cs typeface="Times New Roman" pitchFamily="18" charset="0"/>
              </a:rPr>
              <a:t>lớp</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mỏng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lên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da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thư</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giãn</a:t>
            </a:r>
            <a:r>
              <a:rPr lang="en-US" dirty="0" smtClean="0">
                <a:latin typeface="Times New Roman" pitchFamily="18" charset="0"/>
                <a:cs typeface="Times New Roman" pitchFamily="18" charset="0"/>
              </a:rPr>
              <a:t> 10p</a:t>
            </a:r>
          </a:p>
          <a:p>
            <a:r>
              <a:rPr lang="en-US" dirty="0" err="1" smtClean="0">
                <a:latin typeface="Times New Roman" pitchFamily="18" charset="0"/>
                <a:cs typeface="Times New Roman" pitchFamily="18" charset="0"/>
              </a:rPr>
              <a:t>Tránh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vùng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mắt</a:t>
            </a:r>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Lau </a:t>
            </a:r>
            <a:r>
              <a:rPr lang="en-US" dirty="0" err="1" smtClean="0">
                <a:latin typeface="Times New Roman" pitchFamily="18" charset="0"/>
                <a:cs typeface="Times New Roman" pitchFamily="18" charset="0"/>
              </a:rPr>
              <a:t>sạch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bằng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khăn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ẩm</a:t>
            </a:r>
            <a:r>
              <a:rPr lang="en-US" dirty="0" smtClean="0">
                <a:latin typeface="Times New Roman" pitchFamily="18" charset="0"/>
                <a:cs typeface="Times New Roman" pitchFamily="18" charset="0"/>
              </a:rPr>
              <a:t> </a:t>
            </a:r>
            <a:endParaRPr lang="en-US" dirty="0">
              <a:latin typeface="Times New Roman" pitchFamily="18" charset="0"/>
              <a:cs typeface="Times New Roman" pitchFamily="18" charset="0"/>
            </a:endParaRPr>
          </a:p>
        </p:txBody>
      </p:sp>
      <p:sp>
        <p:nvSpPr>
          <p:cNvPr id="26" name="TextBox 25"/>
          <p:cNvSpPr txBox="1"/>
          <p:nvPr/>
        </p:nvSpPr>
        <p:spPr>
          <a:xfrm>
            <a:off x="4311650" y="5409426"/>
            <a:ext cx="720069" cy="276999"/>
          </a:xfrm>
          <a:prstGeom prst="rect">
            <a:avLst/>
          </a:prstGeom>
          <a:noFill/>
        </p:spPr>
        <p:txBody>
          <a:bodyPr wrap="none" rtlCol="0">
            <a:spAutoFit/>
          </a:bodyPr>
          <a:lstStyle/>
          <a:p>
            <a:r>
              <a:rPr lang="en-US" sz="1200" dirty="0" smtClean="0">
                <a:latin typeface="Times New Roman" pitchFamily="18" charset="0"/>
                <a:cs typeface="Times New Roman" pitchFamily="18" charset="0"/>
              </a:rPr>
              <a:t>Bee wax</a:t>
            </a:r>
            <a:endParaRPr lang="en-US" sz="1200" dirty="0">
              <a:latin typeface="Times New Roman" pitchFamily="18" charset="0"/>
              <a:cs typeface="Times New Roman" pitchFamily="18" charset="0"/>
            </a:endParaRPr>
          </a:p>
        </p:txBody>
      </p:sp>
      <p:pic>
        <p:nvPicPr>
          <p:cNvPr id="27" name="Picture 10" descr="Kết quả hình ảnh cho sáp ong"/>
          <p:cNvPicPr>
            <a:picLocks noChangeAspect="1" noChangeArrowheads="1"/>
          </p:cNvPicPr>
          <p:nvPr/>
        </p:nvPicPr>
        <p:blipFill>
          <a:blip r:embed="rId10" cstate="print"/>
          <a:srcRect l="8018" r="9131"/>
          <a:stretch>
            <a:fillRect/>
          </a:stretch>
        </p:blipFill>
        <p:spPr bwMode="auto">
          <a:xfrm>
            <a:off x="4159250" y="4695825"/>
            <a:ext cx="990600" cy="762738"/>
          </a:xfrm>
          <a:prstGeom prst="rect">
            <a:avLst/>
          </a:prstGeom>
          <a:noFill/>
        </p:spPr>
      </p:pic>
    </p:spTree>
  </p:cSld>
  <p:clrMapOvr>
    <a:masterClrMapping/>
  </p:clrMapOvr>
  <p:transition xmlns:p14="http://schemas.microsoft.com/office/powerpoint/2010/main">
    <p:blinds dir="vert"/>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p:cNvSpPr/>
          <p:nvPr/>
        </p:nvSpPr>
        <p:spPr>
          <a:xfrm>
            <a:off x="1905" y="1905"/>
            <a:ext cx="12581890" cy="7556500"/>
          </a:xfrm>
          <a:custGeom>
            <a:avLst/>
            <a:gdLst/>
            <a:ahLst/>
            <a:cxnLst/>
            <a:rect l="l" t="t" r="r" b="b"/>
            <a:pathLst>
              <a:path w="12581890" h="7556500">
                <a:moveTo>
                  <a:pt x="0" y="7556195"/>
                </a:moveTo>
                <a:lnTo>
                  <a:pt x="12581890" y="7556195"/>
                </a:lnTo>
                <a:lnTo>
                  <a:pt x="12581890" y="0"/>
                </a:lnTo>
                <a:lnTo>
                  <a:pt x="0" y="0"/>
                </a:lnTo>
                <a:lnTo>
                  <a:pt x="0" y="7556195"/>
                </a:lnTo>
                <a:close/>
              </a:path>
            </a:pathLst>
          </a:custGeom>
          <a:ln w="3810">
            <a:solidFill>
              <a:srgbClr val="6D6E71"/>
            </a:solidFill>
          </a:ln>
        </p:spPr>
        <p:txBody>
          <a:bodyPr wrap="square" lIns="0" tIns="0" rIns="0" bIns="0" rtlCol="0"/>
          <a:lstStyle/>
          <a:p>
            <a:endParaRPr/>
          </a:p>
        </p:txBody>
      </p:sp>
      <p:sp>
        <p:nvSpPr>
          <p:cNvPr id="7" name="object 10"/>
          <p:cNvSpPr txBox="1">
            <a:spLocks noGrp="1"/>
          </p:cNvSpPr>
          <p:nvPr>
            <p:ph type="sldNum" sz="quarter" idx="7"/>
          </p:nvPr>
        </p:nvSpPr>
        <p:spPr>
          <a:xfrm>
            <a:off x="12226543" y="7186548"/>
            <a:ext cx="305434" cy="215900"/>
          </a:xfrm>
          <a:prstGeom prst="rect">
            <a:avLst/>
          </a:prstGeom>
        </p:spPr>
        <p:txBody>
          <a:bodyPr vert="horz" wrap="square" lIns="0" tIns="0" rIns="0" bIns="0" rtlCol="0">
            <a:spAutoFit/>
          </a:bodyPr>
          <a:lstStyle/>
          <a:p>
            <a:pPr marL="25400">
              <a:lnSpc>
                <a:spcPts val="1620"/>
              </a:lnSpc>
            </a:pPr>
            <a:r>
              <a:rPr spc="165" dirty="0"/>
              <a:t>32</a:t>
            </a:r>
          </a:p>
        </p:txBody>
      </p:sp>
      <p:sp>
        <p:nvSpPr>
          <p:cNvPr id="8" name="object 5"/>
          <p:cNvSpPr/>
          <p:nvPr/>
        </p:nvSpPr>
        <p:spPr>
          <a:xfrm>
            <a:off x="1905" y="1905"/>
            <a:ext cx="12581890" cy="7556500"/>
          </a:xfrm>
          <a:custGeom>
            <a:avLst/>
            <a:gdLst/>
            <a:ahLst/>
            <a:cxnLst/>
            <a:rect l="l" t="t" r="r" b="b"/>
            <a:pathLst>
              <a:path w="12581890" h="7556500">
                <a:moveTo>
                  <a:pt x="0" y="7556195"/>
                </a:moveTo>
                <a:lnTo>
                  <a:pt x="12581890" y="7556195"/>
                </a:lnTo>
                <a:lnTo>
                  <a:pt x="12581890" y="0"/>
                </a:lnTo>
                <a:lnTo>
                  <a:pt x="0" y="0"/>
                </a:lnTo>
                <a:lnTo>
                  <a:pt x="0" y="7556195"/>
                </a:lnTo>
                <a:close/>
              </a:path>
            </a:pathLst>
          </a:custGeom>
          <a:ln w="3810">
            <a:solidFill>
              <a:srgbClr val="6D6E71"/>
            </a:solidFill>
          </a:ln>
        </p:spPr>
        <p:txBody>
          <a:bodyPr wrap="square" lIns="0" tIns="0" rIns="0" bIns="0" rtlCol="0"/>
          <a:lstStyle/>
          <a:p>
            <a:endParaRPr/>
          </a:p>
        </p:txBody>
      </p:sp>
      <p:sp>
        <p:nvSpPr>
          <p:cNvPr id="9" name="TextBox 8"/>
          <p:cNvSpPr txBox="1"/>
          <p:nvPr/>
        </p:nvSpPr>
        <p:spPr>
          <a:xfrm>
            <a:off x="-869950" y="2475101"/>
            <a:ext cx="184731" cy="369332"/>
          </a:xfrm>
          <a:prstGeom prst="rect">
            <a:avLst/>
          </a:prstGeom>
          <a:noFill/>
        </p:spPr>
        <p:txBody>
          <a:bodyPr wrap="none" rtlCol="0">
            <a:spAutoFit/>
          </a:bodyPr>
          <a:lstStyle/>
          <a:p>
            <a:endParaRPr lang="en-US" dirty="0"/>
          </a:p>
        </p:txBody>
      </p:sp>
      <p:sp>
        <p:nvSpPr>
          <p:cNvPr id="10" name="object 5"/>
          <p:cNvSpPr/>
          <p:nvPr/>
        </p:nvSpPr>
        <p:spPr>
          <a:xfrm>
            <a:off x="5715" y="13895"/>
            <a:ext cx="12581890" cy="7556500"/>
          </a:xfrm>
          <a:custGeom>
            <a:avLst/>
            <a:gdLst/>
            <a:ahLst/>
            <a:cxnLst/>
            <a:rect l="l" t="t" r="r" b="b"/>
            <a:pathLst>
              <a:path w="12581890" h="7556500">
                <a:moveTo>
                  <a:pt x="0" y="7556195"/>
                </a:moveTo>
                <a:lnTo>
                  <a:pt x="12581890" y="7556195"/>
                </a:lnTo>
                <a:lnTo>
                  <a:pt x="12581890" y="0"/>
                </a:lnTo>
                <a:lnTo>
                  <a:pt x="0" y="0"/>
                </a:lnTo>
                <a:lnTo>
                  <a:pt x="0" y="7556195"/>
                </a:lnTo>
                <a:close/>
              </a:path>
            </a:pathLst>
          </a:custGeom>
          <a:ln w="3810">
            <a:solidFill>
              <a:srgbClr val="6D6E71"/>
            </a:solidFill>
          </a:ln>
        </p:spPr>
        <p:txBody>
          <a:bodyPr wrap="square" lIns="0" tIns="0" rIns="0" bIns="0" rtlCol="0"/>
          <a:lstStyle/>
          <a:p>
            <a:endParaRPr/>
          </a:p>
        </p:txBody>
      </p:sp>
      <p:sp>
        <p:nvSpPr>
          <p:cNvPr id="11" name="object 10"/>
          <p:cNvSpPr txBox="1">
            <a:spLocks/>
          </p:cNvSpPr>
          <p:nvPr/>
        </p:nvSpPr>
        <p:spPr>
          <a:xfrm>
            <a:off x="8568943" y="7632824"/>
            <a:ext cx="305434" cy="215900"/>
          </a:xfrm>
          <a:prstGeom prst="rect">
            <a:avLst/>
          </a:prstGeom>
        </p:spPr>
        <p:txBody>
          <a:bodyPr vert="horz" wrap="square" lIns="0" tIns="0" rIns="0" bIns="0" rtlCol="0">
            <a:spAutoFit/>
          </a:bodyPr>
          <a:lstStyle>
            <a:defPPr>
              <a:defRPr lang="en-US"/>
            </a:defPPr>
            <a:lvl1pPr marL="0" algn="l" defTabSz="914400" rtl="0" eaLnBrk="1" latinLnBrk="0" hangingPunct="1">
              <a:defRPr sz="1500" b="0" i="0" kern="1200">
                <a:solidFill>
                  <a:schemeClr val="tx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400">
              <a:lnSpc>
                <a:spcPts val="1620"/>
              </a:lnSpc>
            </a:pPr>
            <a:r>
              <a:rPr lang="en-US" spc="165" smtClean="0"/>
              <a:t>27</a:t>
            </a:r>
            <a:endParaRPr lang="en-US" spc="165" dirty="0"/>
          </a:p>
        </p:txBody>
      </p:sp>
      <p:sp>
        <p:nvSpPr>
          <p:cNvPr id="13" name="object 4"/>
          <p:cNvSpPr/>
          <p:nvPr/>
        </p:nvSpPr>
        <p:spPr>
          <a:xfrm>
            <a:off x="0" y="6245707"/>
            <a:ext cx="12582055" cy="485267"/>
          </a:xfrm>
          <a:prstGeom prst="rect">
            <a:avLst/>
          </a:prstGeom>
          <a:blipFill>
            <a:blip r:embed="rId3" cstate="print"/>
            <a:stretch>
              <a:fillRect/>
            </a:stretch>
          </a:blipFill>
        </p:spPr>
        <p:txBody>
          <a:bodyPr wrap="square" lIns="0" tIns="0" rIns="0" bIns="0" rtlCol="0"/>
          <a:lstStyle/>
          <a:p>
            <a:endParaRPr/>
          </a:p>
        </p:txBody>
      </p:sp>
      <p:sp>
        <p:nvSpPr>
          <p:cNvPr id="16" name="object 6"/>
          <p:cNvSpPr txBox="1">
            <a:spLocks noGrp="1"/>
          </p:cNvSpPr>
          <p:nvPr>
            <p:ph type="title"/>
          </p:nvPr>
        </p:nvSpPr>
        <p:spPr>
          <a:xfrm>
            <a:off x="425450" y="885825"/>
            <a:ext cx="9585401" cy="892552"/>
          </a:xfrm>
          <a:prstGeom prst="rect">
            <a:avLst/>
          </a:prstGeom>
        </p:spPr>
        <p:txBody>
          <a:bodyPr vert="horz" wrap="square" lIns="0" tIns="0" rIns="0" bIns="0" rtlCol="0">
            <a:spAutoFit/>
          </a:bodyPr>
          <a:lstStyle/>
          <a:p>
            <a:pPr marL="2223770" algn="ctr">
              <a:lnSpc>
                <a:spcPct val="100000"/>
              </a:lnSpc>
            </a:pPr>
            <a:r>
              <a:rPr spc="385" dirty="0"/>
              <a:t>Step</a:t>
            </a:r>
            <a:r>
              <a:rPr spc="195" dirty="0"/>
              <a:t> </a:t>
            </a:r>
            <a:r>
              <a:rPr spc="530" dirty="0"/>
              <a:t>5</a:t>
            </a:r>
            <a:r>
              <a:rPr spc="-15" dirty="0"/>
              <a:t> </a:t>
            </a:r>
            <a:r>
              <a:rPr spc="320" dirty="0"/>
              <a:t>-</a:t>
            </a:r>
            <a:r>
              <a:rPr spc="-15" dirty="0"/>
              <a:t> </a:t>
            </a:r>
            <a:r>
              <a:rPr spc="120" dirty="0"/>
              <a:t>Vino</a:t>
            </a:r>
            <a:r>
              <a:rPr spc="-15" dirty="0"/>
              <a:t> </a:t>
            </a:r>
            <a:r>
              <a:rPr spc="190" dirty="0"/>
              <a:t>Sheen</a:t>
            </a:r>
            <a:r>
              <a:rPr spc="-15" dirty="0"/>
              <a:t> </a:t>
            </a:r>
            <a:r>
              <a:rPr spc="215" dirty="0" smtClean="0"/>
              <a:t>Serum</a:t>
            </a:r>
            <a:r>
              <a:rPr lang="en-US" spc="215" dirty="0" smtClean="0"/>
              <a:t/>
            </a:r>
            <a:br>
              <a:rPr lang="en-US" spc="215" dirty="0" smtClean="0"/>
            </a:br>
            <a:r>
              <a:rPr lang="en-US" spc="215" dirty="0" smtClean="0"/>
              <a:t>Serum chiết xuất từ nho nguyên chất</a:t>
            </a:r>
            <a:endParaRPr spc="215" dirty="0"/>
          </a:p>
        </p:txBody>
      </p:sp>
      <p:sp>
        <p:nvSpPr>
          <p:cNvPr id="17" name="object 8"/>
          <p:cNvSpPr/>
          <p:nvPr/>
        </p:nvSpPr>
        <p:spPr>
          <a:xfrm>
            <a:off x="10405948" y="2323706"/>
            <a:ext cx="1982902" cy="3591319"/>
          </a:xfrm>
          <a:prstGeom prst="rect">
            <a:avLst/>
          </a:prstGeom>
          <a:blipFill>
            <a:blip r:embed="rId4" cstate="print"/>
            <a:stretch>
              <a:fillRect/>
            </a:stretch>
          </a:blipFill>
        </p:spPr>
        <p:txBody>
          <a:bodyPr wrap="square" lIns="0" tIns="0" rIns="0" bIns="0" rtlCol="0"/>
          <a:lstStyle/>
          <a:p>
            <a:endParaRPr/>
          </a:p>
        </p:txBody>
      </p:sp>
      <p:pic>
        <p:nvPicPr>
          <p:cNvPr id="14" name="Picture 2" descr="Kết quả hình ảnh cho christina chateau de beaute"/>
          <p:cNvPicPr>
            <a:picLocks noChangeAspect="1" noChangeArrowheads="1"/>
          </p:cNvPicPr>
          <p:nvPr/>
        </p:nvPicPr>
        <p:blipFill rotWithShape="1">
          <a:blip r:embed="rId5">
            <a:extLst>
              <a:ext uri="{28A0092B-C50C-407E-A947-70E740481C1C}">
                <a14:useLocalDpi xmlns:a14="http://schemas.microsoft.com/office/drawing/2010/main" val="0"/>
              </a:ext>
            </a:extLst>
          </a:blip>
          <a:srcRect l="21374" t="1812" r="22689" b="53858"/>
          <a:stretch/>
        </p:blipFill>
        <p:spPr bwMode="auto">
          <a:xfrm>
            <a:off x="40771" y="47625"/>
            <a:ext cx="2899280" cy="1239335"/>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Kết quả hình ảnh cho christina chateau de beaute Vino Peel"/>
          <p:cNvPicPr>
            <a:picLocks noChangeAspect="1" noChangeArrowheads="1"/>
          </p:cNvPicPr>
          <p:nvPr/>
        </p:nvPicPr>
        <p:blipFill>
          <a:blip r:embed="rId6" cstate="print"/>
          <a:srcRect/>
          <a:stretch>
            <a:fillRect/>
          </a:stretch>
        </p:blipFill>
        <p:spPr bwMode="auto">
          <a:xfrm>
            <a:off x="6786553" y="3019426"/>
            <a:ext cx="3773497" cy="2514600"/>
          </a:xfrm>
          <a:prstGeom prst="rect">
            <a:avLst/>
          </a:prstGeom>
          <a:noFill/>
        </p:spPr>
      </p:pic>
      <p:sp>
        <p:nvSpPr>
          <p:cNvPr id="15" name="Rectangle 14"/>
          <p:cNvSpPr/>
          <p:nvPr/>
        </p:nvSpPr>
        <p:spPr>
          <a:xfrm>
            <a:off x="577850" y="5381625"/>
            <a:ext cx="2003425" cy="276999"/>
          </a:xfrm>
          <a:prstGeom prst="rect">
            <a:avLst/>
          </a:prstGeom>
        </p:spPr>
        <p:txBody>
          <a:bodyPr wrap="square">
            <a:spAutoFit/>
          </a:bodyPr>
          <a:lstStyle/>
          <a:p>
            <a:r>
              <a:rPr lang="fr-FR" sz="1200" dirty="0" err="1" smtClean="0">
                <a:latin typeface="Times New Roman" pitchFamily="18" charset="0"/>
                <a:cs typeface="Times New Roman" pitchFamily="18" charset="0"/>
              </a:rPr>
              <a:t>Vitis</a:t>
            </a:r>
            <a:r>
              <a:rPr lang="fr-FR" sz="1200" dirty="0" smtClean="0">
                <a:latin typeface="Times New Roman" pitchFamily="18" charset="0"/>
                <a:cs typeface="Times New Roman" pitchFamily="18" charset="0"/>
              </a:rPr>
              <a:t> </a:t>
            </a:r>
            <a:r>
              <a:rPr lang="fr-FR" sz="1200" dirty="0" err="1" smtClean="0">
                <a:latin typeface="Times New Roman" pitchFamily="18" charset="0"/>
                <a:cs typeface="Times New Roman" pitchFamily="18" charset="0"/>
              </a:rPr>
              <a:t>Vinifera</a:t>
            </a:r>
            <a:endParaRPr lang="en-US" sz="1200" dirty="0">
              <a:latin typeface="Times New Roman" pitchFamily="18" charset="0"/>
              <a:cs typeface="Times New Roman" pitchFamily="18" charset="0"/>
            </a:endParaRPr>
          </a:p>
        </p:txBody>
      </p:sp>
      <p:pic>
        <p:nvPicPr>
          <p:cNvPr id="18" name="Picture 6" descr="Kết quả hình ảnh cho Vitis Vinifera Grape Fruit Extract"/>
          <p:cNvPicPr>
            <a:picLocks noChangeAspect="1" noChangeArrowheads="1"/>
          </p:cNvPicPr>
          <p:nvPr/>
        </p:nvPicPr>
        <p:blipFill>
          <a:blip r:embed="rId7" cstate="print"/>
          <a:srcRect t="23158" b="13684"/>
          <a:stretch>
            <a:fillRect/>
          </a:stretch>
        </p:blipFill>
        <p:spPr bwMode="auto">
          <a:xfrm>
            <a:off x="654050" y="4772025"/>
            <a:ext cx="990600" cy="625642"/>
          </a:xfrm>
          <a:prstGeom prst="rect">
            <a:avLst/>
          </a:prstGeom>
          <a:noFill/>
          <a:ln>
            <a:solidFill>
              <a:srgbClr val="A50021"/>
            </a:solidFill>
            <a:prstDash val="sysDot"/>
          </a:ln>
        </p:spPr>
      </p:pic>
      <p:pic>
        <p:nvPicPr>
          <p:cNvPr id="19" name="Picture 16" descr="Kết quả hình ảnh cho dầu hạt nho"/>
          <p:cNvPicPr>
            <a:picLocks noChangeAspect="1" noChangeArrowheads="1"/>
          </p:cNvPicPr>
          <p:nvPr/>
        </p:nvPicPr>
        <p:blipFill>
          <a:blip r:embed="rId8" cstate="print"/>
          <a:srcRect l="35183" r="34660" b="27110"/>
          <a:stretch>
            <a:fillRect/>
          </a:stretch>
        </p:blipFill>
        <p:spPr bwMode="auto">
          <a:xfrm>
            <a:off x="2178050" y="4772025"/>
            <a:ext cx="1066800" cy="681567"/>
          </a:xfrm>
          <a:prstGeom prst="rect">
            <a:avLst/>
          </a:prstGeom>
          <a:noFill/>
        </p:spPr>
      </p:pic>
      <p:sp>
        <p:nvSpPr>
          <p:cNvPr id="20" name="Rectangle 19"/>
          <p:cNvSpPr/>
          <p:nvPr/>
        </p:nvSpPr>
        <p:spPr>
          <a:xfrm>
            <a:off x="2101850" y="5381625"/>
            <a:ext cx="1135247" cy="276999"/>
          </a:xfrm>
          <a:prstGeom prst="rect">
            <a:avLst/>
          </a:prstGeom>
        </p:spPr>
        <p:txBody>
          <a:bodyPr wrap="none">
            <a:spAutoFit/>
          </a:bodyPr>
          <a:lstStyle/>
          <a:p>
            <a:r>
              <a:rPr lang="en-US" sz="1200" dirty="0" smtClean="0">
                <a:latin typeface="Times New Roman" pitchFamily="18" charset="0"/>
                <a:cs typeface="Times New Roman" pitchFamily="18" charset="0"/>
              </a:rPr>
              <a:t>Grape Seed Oil</a:t>
            </a:r>
            <a:endParaRPr lang="en-US" sz="1200" dirty="0">
              <a:latin typeface="Times New Roman" pitchFamily="18" charset="0"/>
              <a:cs typeface="Times New Roman" pitchFamily="18" charset="0"/>
            </a:endParaRPr>
          </a:p>
        </p:txBody>
      </p:sp>
      <p:pic>
        <p:nvPicPr>
          <p:cNvPr id="13314" name="Picture 2" descr="Kết quả hình ảnh cho sodium hyaluronate"/>
          <p:cNvPicPr>
            <a:picLocks noChangeAspect="1" noChangeArrowheads="1"/>
          </p:cNvPicPr>
          <p:nvPr/>
        </p:nvPicPr>
        <p:blipFill>
          <a:blip r:embed="rId9" cstate="print"/>
          <a:srcRect l="13333" t="6667" r="15556" b="37778"/>
          <a:stretch>
            <a:fillRect/>
          </a:stretch>
        </p:blipFill>
        <p:spPr bwMode="auto">
          <a:xfrm>
            <a:off x="3702050" y="4695825"/>
            <a:ext cx="975360" cy="762000"/>
          </a:xfrm>
          <a:prstGeom prst="rect">
            <a:avLst/>
          </a:prstGeom>
          <a:noFill/>
        </p:spPr>
      </p:pic>
      <p:sp>
        <p:nvSpPr>
          <p:cNvPr id="22" name="Rectangle 21"/>
          <p:cNvSpPr/>
          <p:nvPr/>
        </p:nvSpPr>
        <p:spPr>
          <a:xfrm>
            <a:off x="3473450" y="5333226"/>
            <a:ext cx="1396536" cy="276999"/>
          </a:xfrm>
          <a:prstGeom prst="rect">
            <a:avLst/>
          </a:prstGeom>
        </p:spPr>
        <p:txBody>
          <a:bodyPr wrap="none">
            <a:spAutoFit/>
          </a:bodyPr>
          <a:lstStyle/>
          <a:p>
            <a:r>
              <a:rPr lang="en-US" sz="1200" dirty="0" smtClean="0">
                <a:latin typeface="Times New Roman" pitchFamily="18" charset="0"/>
                <a:cs typeface="Times New Roman" pitchFamily="18" charset="0"/>
              </a:rPr>
              <a:t>Sodium </a:t>
            </a:r>
            <a:r>
              <a:rPr lang="en-US" sz="1200" dirty="0" err="1" smtClean="0">
                <a:latin typeface="Times New Roman" pitchFamily="18" charset="0"/>
                <a:cs typeface="Times New Roman" pitchFamily="18" charset="0"/>
              </a:rPr>
              <a:t>Hyaluronat</a:t>
            </a:r>
            <a:endParaRPr lang="en-US" sz="1200" dirty="0">
              <a:latin typeface="Times New Roman" pitchFamily="18" charset="0"/>
              <a:cs typeface="Times New Roman" pitchFamily="18" charset="0"/>
            </a:endParaRPr>
          </a:p>
        </p:txBody>
      </p:sp>
      <p:pic>
        <p:nvPicPr>
          <p:cNvPr id="13316" name="Picture 4" descr="Kết quả hình ảnh cho Resveratrol"/>
          <p:cNvPicPr>
            <a:picLocks noChangeAspect="1" noChangeArrowheads="1"/>
          </p:cNvPicPr>
          <p:nvPr/>
        </p:nvPicPr>
        <p:blipFill>
          <a:blip r:embed="rId10" cstate="print"/>
          <a:srcRect l="25463" t="11111" b="11111"/>
          <a:stretch>
            <a:fillRect/>
          </a:stretch>
        </p:blipFill>
        <p:spPr bwMode="auto">
          <a:xfrm>
            <a:off x="4994629" y="4772025"/>
            <a:ext cx="1298221" cy="762000"/>
          </a:xfrm>
          <a:prstGeom prst="rect">
            <a:avLst/>
          </a:prstGeom>
          <a:noFill/>
        </p:spPr>
      </p:pic>
      <p:sp>
        <p:nvSpPr>
          <p:cNvPr id="24" name="TextBox 23"/>
          <p:cNvSpPr txBox="1"/>
          <p:nvPr/>
        </p:nvSpPr>
        <p:spPr>
          <a:xfrm>
            <a:off x="730250" y="2482066"/>
            <a:ext cx="6063391" cy="1985159"/>
          </a:xfrm>
          <a:prstGeom prst="rect">
            <a:avLst/>
          </a:prstGeom>
          <a:noFill/>
        </p:spPr>
        <p:txBody>
          <a:bodyPr wrap="none" rtlCol="0">
            <a:spAutoFit/>
          </a:bodyPr>
          <a:lstStyle/>
          <a:p>
            <a:pPr>
              <a:buFont typeface="Wingdings" pitchFamily="2" charset="2"/>
              <a:buChar char="§"/>
            </a:pPr>
            <a:r>
              <a:rPr lang="en-US" dirty="0" err="1" smtClean="0">
                <a:solidFill>
                  <a:srgbClr val="990000"/>
                </a:solidFill>
                <a:latin typeface="Times New Roman" pitchFamily="18" charset="0"/>
                <a:cs typeface="Times New Roman" pitchFamily="18" charset="0"/>
              </a:rPr>
              <a:t>Tác</a:t>
            </a:r>
            <a:r>
              <a:rPr lang="en-US" dirty="0" smtClean="0">
                <a:solidFill>
                  <a:srgbClr val="990000"/>
                </a:solidFill>
                <a:latin typeface="Times New Roman" pitchFamily="18" charset="0"/>
                <a:cs typeface="Times New Roman" pitchFamily="18" charset="0"/>
              </a:rPr>
              <a:t> </a:t>
            </a:r>
            <a:r>
              <a:rPr lang="en-US" dirty="0" err="1" smtClean="0">
                <a:solidFill>
                  <a:srgbClr val="990000"/>
                </a:solidFill>
                <a:latin typeface="Times New Roman" pitchFamily="18" charset="0"/>
                <a:cs typeface="Times New Roman" pitchFamily="18" charset="0"/>
              </a:rPr>
              <a:t>Dụng</a:t>
            </a:r>
            <a:r>
              <a:rPr lang="en-US" dirty="0" smtClean="0">
                <a:solidFill>
                  <a:srgbClr val="990000"/>
                </a:solidFill>
                <a:latin typeface="Times New Roman" pitchFamily="18" charset="0"/>
                <a:cs typeface="Times New Roman" pitchFamily="18" charset="0"/>
              </a:rPr>
              <a:t>:</a:t>
            </a:r>
          </a:p>
          <a:p>
            <a:r>
              <a:rPr lang="en-US" sz="1700" dirty="0" err="1" smtClean="0">
                <a:latin typeface="Times New Roman" pitchFamily="18" charset="0"/>
                <a:cs typeface="Times New Roman" pitchFamily="18" charset="0"/>
              </a:rPr>
              <a:t>Vino</a:t>
            </a:r>
            <a:r>
              <a:rPr lang="en-US" sz="1700" dirty="0" smtClean="0">
                <a:latin typeface="Times New Roman" pitchFamily="18" charset="0"/>
                <a:cs typeface="Times New Roman" pitchFamily="18" charset="0"/>
              </a:rPr>
              <a:t> Sheen Serum </a:t>
            </a:r>
            <a:r>
              <a:rPr lang="en-US" sz="1700" dirty="0" err="1" smtClean="0">
                <a:latin typeface="Times New Roman" pitchFamily="18" charset="0"/>
                <a:cs typeface="Times New Roman" pitchFamily="18" charset="0"/>
              </a:rPr>
              <a:t>chứa</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dưỡng</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chất</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Rượu</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Vang</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đậm</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đặc</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trẻ</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hóa</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da</a:t>
            </a:r>
            <a:endParaRPr lang="en-US" sz="1700" dirty="0" smtClean="0">
              <a:latin typeface="Times New Roman" pitchFamily="18" charset="0"/>
              <a:cs typeface="Times New Roman" pitchFamily="18" charset="0"/>
            </a:endParaRPr>
          </a:p>
          <a:p>
            <a:r>
              <a:rPr lang="en-US" sz="1700" dirty="0" err="1" smtClean="0">
                <a:latin typeface="Times New Roman" pitchFamily="18" charset="0"/>
                <a:cs typeface="Times New Roman" pitchFamily="18" charset="0"/>
              </a:rPr>
              <a:t>Loại</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bỏ</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đường</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nhăn</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nếp</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nhăn</a:t>
            </a:r>
            <a:endParaRPr lang="en-US" sz="1700" dirty="0" smtClean="0">
              <a:latin typeface="Times New Roman" pitchFamily="18" charset="0"/>
              <a:cs typeface="Times New Roman" pitchFamily="18" charset="0"/>
            </a:endParaRPr>
          </a:p>
          <a:p>
            <a:r>
              <a:rPr lang="en-US" sz="1700" dirty="0" err="1" smtClean="0">
                <a:latin typeface="Times New Roman" pitchFamily="18" charset="0"/>
                <a:cs typeface="Times New Roman" pitchFamily="18" charset="0"/>
              </a:rPr>
              <a:t>Thúc</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đẩy</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tính</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đàn</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hồi</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mang</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lại</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làn</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da</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mềm</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mại</a:t>
            </a:r>
            <a:r>
              <a:rPr lang="en-US" sz="1700" dirty="0" smtClean="0">
                <a:latin typeface="Times New Roman" pitchFamily="18" charset="0"/>
                <a:cs typeface="Times New Roman" pitchFamily="18" charset="0"/>
              </a:rPr>
              <a:t> </a:t>
            </a:r>
          </a:p>
          <a:p>
            <a:pPr>
              <a:buFont typeface="Wingdings" pitchFamily="2" charset="2"/>
              <a:buChar char="§"/>
            </a:pPr>
            <a:r>
              <a:rPr lang="en-US" dirty="0" err="1" smtClean="0">
                <a:solidFill>
                  <a:srgbClr val="990000"/>
                </a:solidFill>
                <a:latin typeface="Times New Roman" pitchFamily="18" charset="0"/>
                <a:cs typeface="Times New Roman" pitchFamily="18" charset="0"/>
              </a:rPr>
              <a:t>Cách</a:t>
            </a:r>
            <a:r>
              <a:rPr lang="en-US" dirty="0" smtClean="0">
                <a:solidFill>
                  <a:srgbClr val="990000"/>
                </a:solidFill>
                <a:latin typeface="Times New Roman" pitchFamily="18" charset="0"/>
                <a:cs typeface="Times New Roman" pitchFamily="18" charset="0"/>
              </a:rPr>
              <a:t> </a:t>
            </a:r>
            <a:r>
              <a:rPr lang="en-US" dirty="0" err="1" smtClean="0">
                <a:solidFill>
                  <a:srgbClr val="990000"/>
                </a:solidFill>
                <a:latin typeface="Times New Roman" pitchFamily="18" charset="0"/>
                <a:cs typeface="Times New Roman" pitchFamily="18" charset="0"/>
              </a:rPr>
              <a:t>Sử</a:t>
            </a:r>
            <a:r>
              <a:rPr lang="en-US" dirty="0" smtClean="0">
                <a:solidFill>
                  <a:srgbClr val="990000"/>
                </a:solidFill>
                <a:latin typeface="Times New Roman" pitchFamily="18" charset="0"/>
                <a:cs typeface="Times New Roman" pitchFamily="18" charset="0"/>
              </a:rPr>
              <a:t> </a:t>
            </a:r>
            <a:r>
              <a:rPr lang="en-US" dirty="0" err="1" smtClean="0">
                <a:solidFill>
                  <a:srgbClr val="990000"/>
                </a:solidFill>
                <a:latin typeface="Times New Roman" pitchFamily="18" charset="0"/>
                <a:cs typeface="Times New Roman" pitchFamily="18" charset="0"/>
              </a:rPr>
              <a:t>Dụng</a:t>
            </a:r>
            <a:r>
              <a:rPr lang="en-US" dirty="0" smtClean="0">
                <a:solidFill>
                  <a:srgbClr val="990000"/>
                </a:solidFill>
                <a:latin typeface="Times New Roman" pitchFamily="18" charset="0"/>
                <a:cs typeface="Times New Roman" pitchFamily="18" charset="0"/>
              </a:rPr>
              <a:t>:</a:t>
            </a:r>
          </a:p>
          <a:p>
            <a:r>
              <a:rPr lang="en-US" sz="1700" dirty="0" err="1" smtClean="0">
                <a:latin typeface="Times New Roman" pitchFamily="18" charset="0"/>
                <a:cs typeface="Times New Roman" pitchFamily="18" charset="0"/>
              </a:rPr>
              <a:t>Bôi</a:t>
            </a:r>
            <a:r>
              <a:rPr lang="en-US" sz="1700" dirty="0" smtClean="0">
                <a:latin typeface="Times New Roman" pitchFamily="18" charset="0"/>
                <a:cs typeface="Times New Roman" pitchFamily="18" charset="0"/>
              </a:rPr>
              <a:t> Serum </a:t>
            </a:r>
            <a:r>
              <a:rPr lang="en-US" sz="1700" dirty="0" err="1" smtClean="0">
                <a:latin typeface="Times New Roman" pitchFamily="18" charset="0"/>
                <a:cs typeface="Times New Roman" pitchFamily="18" charset="0"/>
              </a:rPr>
              <a:t>lên</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vùng</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da</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mặt</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cổ</a:t>
            </a:r>
            <a:endParaRPr lang="en-US" sz="1700" dirty="0" smtClean="0">
              <a:latin typeface="Times New Roman" pitchFamily="18" charset="0"/>
              <a:cs typeface="Times New Roman" pitchFamily="18" charset="0"/>
            </a:endParaRPr>
          </a:p>
          <a:p>
            <a:r>
              <a:rPr lang="en-US" sz="1700" dirty="0" err="1" smtClean="0">
                <a:latin typeface="Times New Roman" pitchFamily="18" charset="0"/>
                <a:cs typeface="Times New Roman" pitchFamily="18" charset="0"/>
              </a:rPr>
              <a:t>Vỗ</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đều</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cho</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đến</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khi</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thẩm</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thấu</a:t>
            </a:r>
            <a:endParaRPr lang="en-US" sz="1700" dirty="0">
              <a:latin typeface="Times New Roman" pitchFamily="18" charset="0"/>
              <a:cs typeface="Times New Roman" pitchFamily="18" charset="0"/>
            </a:endParaRPr>
          </a:p>
        </p:txBody>
      </p:sp>
    </p:spTree>
    <p:extLst>
      <p:ext uri="{BB962C8B-B14F-4D97-AF65-F5344CB8AC3E}">
        <p14:creationId xmlns:p14="http://schemas.microsoft.com/office/powerpoint/2010/main" val="421352640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197701"/>
            <a:ext cx="12582525" cy="0"/>
          </a:xfrm>
          <a:custGeom>
            <a:avLst/>
            <a:gdLst/>
            <a:ahLst/>
            <a:cxnLst/>
            <a:rect l="l" t="t" r="r" b="b"/>
            <a:pathLst>
              <a:path w="12582525">
                <a:moveTo>
                  <a:pt x="0" y="0"/>
                </a:moveTo>
                <a:lnTo>
                  <a:pt x="12582055" y="0"/>
                </a:lnTo>
              </a:path>
            </a:pathLst>
          </a:custGeom>
          <a:ln w="35382">
            <a:solidFill>
              <a:srgbClr val="C6D3DB"/>
            </a:solidFill>
          </a:ln>
        </p:spPr>
        <p:txBody>
          <a:bodyPr wrap="square" lIns="0" tIns="0" rIns="0" bIns="0" rtlCol="0"/>
          <a:lstStyle/>
          <a:p>
            <a:endParaRPr/>
          </a:p>
        </p:txBody>
      </p:sp>
      <p:sp>
        <p:nvSpPr>
          <p:cNvPr id="3" name="object 3"/>
          <p:cNvSpPr/>
          <p:nvPr/>
        </p:nvSpPr>
        <p:spPr>
          <a:xfrm>
            <a:off x="0" y="6774154"/>
            <a:ext cx="12582525" cy="0"/>
          </a:xfrm>
          <a:custGeom>
            <a:avLst/>
            <a:gdLst/>
            <a:ahLst/>
            <a:cxnLst/>
            <a:rect l="l" t="t" r="r" b="b"/>
            <a:pathLst>
              <a:path w="12582525">
                <a:moveTo>
                  <a:pt x="0" y="0"/>
                </a:moveTo>
                <a:lnTo>
                  <a:pt x="12582055" y="0"/>
                </a:lnTo>
              </a:path>
            </a:pathLst>
          </a:custGeom>
          <a:ln w="35382">
            <a:solidFill>
              <a:srgbClr val="C6D3DB"/>
            </a:solidFill>
          </a:ln>
        </p:spPr>
        <p:txBody>
          <a:bodyPr wrap="square" lIns="0" tIns="0" rIns="0" bIns="0" rtlCol="0"/>
          <a:lstStyle/>
          <a:p>
            <a:endParaRPr/>
          </a:p>
        </p:txBody>
      </p:sp>
      <p:sp>
        <p:nvSpPr>
          <p:cNvPr id="4" name="object 4"/>
          <p:cNvSpPr/>
          <p:nvPr/>
        </p:nvSpPr>
        <p:spPr>
          <a:xfrm>
            <a:off x="0" y="6245707"/>
            <a:ext cx="12582055" cy="485267"/>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1905" y="1905"/>
            <a:ext cx="12581890" cy="7556500"/>
          </a:xfrm>
          <a:custGeom>
            <a:avLst/>
            <a:gdLst/>
            <a:ahLst/>
            <a:cxnLst/>
            <a:rect l="l" t="t" r="r" b="b"/>
            <a:pathLst>
              <a:path w="12581890" h="7556500">
                <a:moveTo>
                  <a:pt x="0" y="7556195"/>
                </a:moveTo>
                <a:lnTo>
                  <a:pt x="12581890" y="7556195"/>
                </a:lnTo>
                <a:lnTo>
                  <a:pt x="12581890" y="0"/>
                </a:lnTo>
                <a:lnTo>
                  <a:pt x="0" y="0"/>
                </a:lnTo>
                <a:lnTo>
                  <a:pt x="0" y="7556195"/>
                </a:lnTo>
                <a:close/>
              </a:path>
            </a:pathLst>
          </a:custGeom>
          <a:ln w="3810">
            <a:solidFill>
              <a:srgbClr val="6D6E71"/>
            </a:solidFill>
          </a:ln>
        </p:spPr>
        <p:txBody>
          <a:bodyPr wrap="square" lIns="0" tIns="0" rIns="0" bIns="0" rtlCol="0"/>
          <a:lstStyle/>
          <a:p>
            <a:endParaRPr/>
          </a:p>
        </p:txBody>
      </p:sp>
      <p:sp>
        <p:nvSpPr>
          <p:cNvPr id="6" name="object 6"/>
          <p:cNvSpPr/>
          <p:nvPr/>
        </p:nvSpPr>
        <p:spPr>
          <a:xfrm>
            <a:off x="4670" y="25896"/>
            <a:ext cx="3011580" cy="936130"/>
          </a:xfrm>
          <a:prstGeom prst="rect">
            <a:avLst/>
          </a:prstGeom>
          <a:blipFill>
            <a:blip r:embed="rId3" cstate="print"/>
            <a:stretch>
              <a:fillRect/>
            </a:stretch>
          </a:blipFill>
        </p:spPr>
        <p:txBody>
          <a:bodyPr wrap="square" lIns="0" tIns="0" rIns="0" bIns="0" rtlCol="0"/>
          <a:lstStyle/>
          <a:p>
            <a:endParaRPr/>
          </a:p>
        </p:txBody>
      </p:sp>
      <p:sp>
        <p:nvSpPr>
          <p:cNvPr id="7" name="object 7"/>
          <p:cNvSpPr txBox="1">
            <a:spLocks noGrp="1"/>
          </p:cNvSpPr>
          <p:nvPr>
            <p:ph type="title"/>
          </p:nvPr>
        </p:nvSpPr>
        <p:spPr>
          <a:xfrm>
            <a:off x="2711450" y="885825"/>
            <a:ext cx="7994650" cy="553998"/>
          </a:xfrm>
          <a:prstGeom prst="rect">
            <a:avLst/>
          </a:prstGeom>
        </p:spPr>
        <p:txBody>
          <a:bodyPr vert="horz" wrap="square" lIns="0" tIns="0" rIns="0" bIns="0" rtlCol="0">
            <a:spAutoFit/>
          </a:bodyPr>
          <a:lstStyle/>
          <a:p>
            <a:pPr algn="ctr"/>
            <a:r>
              <a:rPr lang="en-US" sz="3600" dirty="0" err="1" smtClean="0">
                <a:latin typeface="Times New Roman" pitchFamily="18" charset="0"/>
                <a:cs typeface="Times New Roman" pitchFamily="18" charset="0"/>
              </a:rPr>
              <a:t>Điều</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trị</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bằng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liệu</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pháp</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rượu</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vang</a:t>
            </a:r>
            <a:endParaRPr lang="en-US" sz="3600" dirty="0">
              <a:latin typeface="Times New Roman" pitchFamily="18" charset="0"/>
              <a:cs typeface="Times New Roman" pitchFamily="18" charset="0"/>
            </a:endParaRPr>
          </a:p>
        </p:txBody>
      </p:sp>
      <p:sp>
        <p:nvSpPr>
          <p:cNvPr id="9" name="object 9"/>
          <p:cNvSpPr txBox="1">
            <a:spLocks noGrp="1"/>
          </p:cNvSpPr>
          <p:nvPr>
            <p:ph type="sldNum" sz="quarter" idx="7"/>
          </p:nvPr>
        </p:nvSpPr>
        <p:spPr>
          <a:prstGeom prst="rect">
            <a:avLst/>
          </a:prstGeom>
        </p:spPr>
        <p:txBody>
          <a:bodyPr vert="horz" wrap="square" lIns="0" tIns="0" rIns="0" bIns="0" rtlCol="0">
            <a:spAutoFit/>
          </a:bodyPr>
          <a:lstStyle/>
          <a:p>
            <a:pPr marL="151765">
              <a:lnSpc>
                <a:spcPts val="1620"/>
              </a:lnSpc>
            </a:pPr>
            <a:r>
              <a:rPr spc="165" dirty="0"/>
              <a:t>1</a:t>
            </a:r>
          </a:p>
        </p:txBody>
      </p:sp>
      <p:sp>
        <p:nvSpPr>
          <p:cNvPr id="8" name="object 8"/>
          <p:cNvSpPr txBox="1"/>
          <p:nvPr/>
        </p:nvSpPr>
        <p:spPr>
          <a:xfrm>
            <a:off x="1339850" y="1710630"/>
            <a:ext cx="10058400" cy="1687642"/>
          </a:xfrm>
          <a:prstGeom prst="rect">
            <a:avLst/>
          </a:prstGeom>
        </p:spPr>
        <p:txBody>
          <a:bodyPr vert="horz" wrap="square" lIns="0" tIns="0" rIns="0" bIns="0" rtlCol="0">
            <a:spAutoFit/>
          </a:bodyPr>
          <a:lstStyle/>
          <a:p>
            <a:pPr algn="just">
              <a:lnSpc>
                <a:spcPct val="110000"/>
              </a:lnSpc>
            </a:pPr>
            <a:r>
              <a:rPr lang="en-US" sz="2000" i="1" dirty="0" err="1" smtClean="0">
                <a:latin typeface="Times New Roman" pitchFamily="18" charset="0"/>
                <a:cs typeface="Times New Roman" pitchFamily="18" charset="0"/>
              </a:rPr>
              <a:t>Những</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lợi</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ích</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tinh</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khiết</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của</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rượu</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và</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từ</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các</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sản</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phẩm</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có</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nguồn</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gốc</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từ</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rượu</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được</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chuyển</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thành</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một</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loạt</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những</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thành</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phần</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ưu</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việt</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nhằm</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trẻ</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hóa</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làn</a:t>
            </a:r>
            <a:r>
              <a:rPr lang="en-US" sz="2000" i="1" dirty="0" smtClean="0">
                <a:latin typeface="Times New Roman" pitchFamily="18" charset="0"/>
                <a:cs typeface="Times New Roman" pitchFamily="18" charset="0"/>
              </a:rPr>
              <a:t> da, </a:t>
            </a:r>
            <a:r>
              <a:rPr lang="en-US" sz="2000" i="1" dirty="0" err="1" smtClean="0">
                <a:latin typeface="Times New Roman" pitchFamily="18" charset="0"/>
                <a:cs typeface="Times New Roman" pitchFamily="18" charset="0"/>
              </a:rPr>
              <a:t>tiếp</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thêm</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sinh</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lực</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cho</a:t>
            </a:r>
            <a:r>
              <a:rPr lang="en-US" sz="2000" i="1" dirty="0" smtClean="0">
                <a:latin typeface="Times New Roman" pitchFamily="18" charset="0"/>
                <a:cs typeface="Times New Roman" pitchFamily="18" charset="0"/>
              </a:rPr>
              <a:t> da </a:t>
            </a:r>
            <a:r>
              <a:rPr lang="en-US" sz="2000" i="1" dirty="0" err="1" smtClean="0">
                <a:latin typeface="Times New Roman" pitchFamily="18" charset="0"/>
                <a:cs typeface="Times New Roman" pitchFamily="18" charset="0"/>
              </a:rPr>
              <a:t>từ</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bên</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trong</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mang</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lại</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một</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làn</a:t>
            </a:r>
            <a:r>
              <a:rPr lang="en-US" sz="2000" i="1" dirty="0" smtClean="0">
                <a:latin typeface="Times New Roman" pitchFamily="18" charset="0"/>
                <a:cs typeface="Times New Roman" pitchFamily="18" charset="0"/>
              </a:rPr>
              <a:t> da </a:t>
            </a:r>
            <a:r>
              <a:rPr lang="en-US" sz="2000" i="1" dirty="0" err="1" smtClean="0">
                <a:latin typeface="Times New Roman" pitchFamily="18" charset="0"/>
                <a:cs typeface="Times New Roman" pitchFamily="18" charset="0"/>
              </a:rPr>
              <a:t>khỏe</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và</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sáng</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bóng</a:t>
            </a:r>
            <a:r>
              <a:rPr lang="en-US" sz="2000" i="1" dirty="0" smtClean="0">
                <a:latin typeface="Times New Roman" pitchFamily="18" charset="0"/>
                <a:cs typeface="Times New Roman" pitchFamily="18" charset="0"/>
              </a:rPr>
              <a:t>.</a:t>
            </a:r>
          </a:p>
          <a:p>
            <a:pPr algn="just">
              <a:lnSpc>
                <a:spcPct val="110000"/>
              </a:lnSpc>
            </a:pPr>
            <a:r>
              <a:rPr lang="en-US" sz="2000" i="1" dirty="0" err="1" smtClean="0">
                <a:latin typeface="Times New Roman" pitchFamily="18" charset="0"/>
                <a:cs typeface="Times New Roman" pitchFamily="18" charset="0"/>
              </a:rPr>
              <a:t>Dòng</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sản</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phẩm</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mới</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của</a:t>
            </a:r>
            <a:r>
              <a:rPr lang="en-US" sz="2000" i="1" dirty="0" smtClean="0">
                <a:latin typeface="Times New Roman" pitchFamily="18" charset="0"/>
                <a:cs typeface="Times New Roman" pitchFamily="18" charset="0"/>
              </a:rPr>
              <a:t> Christina, Château de </a:t>
            </a:r>
            <a:r>
              <a:rPr lang="en-US" sz="2000" i="1" dirty="0" err="1" smtClean="0">
                <a:latin typeface="Times New Roman" pitchFamily="18" charset="0"/>
                <a:cs typeface="Times New Roman" pitchFamily="18" charset="0"/>
              </a:rPr>
              <a:t>Beauté</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đã</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tận</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dụng</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những</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lợi</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ích</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vượt</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trội</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và</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ưu</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điểm</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của</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nho</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rượu</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vang</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và</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các</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sản</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phẩm</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có</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nguồn</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gốc</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từ</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đó</a:t>
            </a:r>
            <a:r>
              <a:rPr lang="en-US" sz="2000" i="1" dirty="0">
                <a:latin typeface="Times New Roman" pitchFamily="18" charset="0"/>
                <a:cs typeface="Times New Roman" pitchFamily="18" charset="0"/>
              </a:rPr>
              <a:t>.</a:t>
            </a:r>
          </a:p>
        </p:txBody>
      </p:sp>
      <p:pic>
        <p:nvPicPr>
          <p:cNvPr id="39938" name="Picture 2" descr="Kết quả hình ảnh cho chateau de beaute"/>
          <p:cNvPicPr>
            <a:picLocks noChangeAspect="1" noChangeArrowheads="1"/>
          </p:cNvPicPr>
          <p:nvPr/>
        </p:nvPicPr>
        <p:blipFill>
          <a:blip r:embed="rId4"/>
          <a:srcRect/>
          <a:stretch>
            <a:fillRect/>
          </a:stretch>
        </p:blipFill>
        <p:spPr bwMode="auto">
          <a:xfrm>
            <a:off x="4605565" y="3324225"/>
            <a:ext cx="3897084" cy="2975956"/>
          </a:xfrm>
          <a:prstGeom prst="rect">
            <a:avLst/>
          </a:prstGeom>
          <a:noFill/>
        </p:spPr>
      </p:pic>
    </p:spTree>
  </p:cSld>
  <p:clrMapOvr>
    <a:masterClrMapping/>
  </p:clrMapOvr>
  <p:transition xmlns:p14="http://schemas.microsoft.com/office/powerpoint/2010/main">
    <p:blinds dir="vert"/>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197701"/>
            <a:ext cx="12582525" cy="0"/>
          </a:xfrm>
          <a:custGeom>
            <a:avLst/>
            <a:gdLst/>
            <a:ahLst/>
            <a:cxnLst/>
            <a:rect l="l" t="t" r="r" b="b"/>
            <a:pathLst>
              <a:path w="12582525">
                <a:moveTo>
                  <a:pt x="0" y="0"/>
                </a:moveTo>
                <a:lnTo>
                  <a:pt x="12582055" y="0"/>
                </a:lnTo>
              </a:path>
            </a:pathLst>
          </a:custGeom>
          <a:ln w="35382">
            <a:solidFill>
              <a:srgbClr val="C6D3DB"/>
            </a:solidFill>
          </a:ln>
        </p:spPr>
        <p:txBody>
          <a:bodyPr wrap="square" lIns="0" tIns="0" rIns="0" bIns="0" rtlCol="0"/>
          <a:lstStyle/>
          <a:p>
            <a:endParaRPr/>
          </a:p>
        </p:txBody>
      </p:sp>
      <p:sp>
        <p:nvSpPr>
          <p:cNvPr id="3" name="object 3"/>
          <p:cNvSpPr/>
          <p:nvPr/>
        </p:nvSpPr>
        <p:spPr>
          <a:xfrm>
            <a:off x="0" y="6774154"/>
            <a:ext cx="12582525" cy="0"/>
          </a:xfrm>
          <a:custGeom>
            <a:avLst/>
            <a:gdLst/>
            <a:ahLst/>
            <a:cxnLst/>
            <a:rect l="l" t="t" r="r" b="b"/>
            <a:pathLst>
              <a:path w="12582525">
                <a:moveTo>
                  <a:pt x="0" y="0"/>
                </a:moveTo>
                <a:lnTo>
                  <a:pt x="12582055" y="0"/>
                </a:lnTo>
              </a:path>
            </a:pathLst>
          </a:custGeom>
          <a:ln w="35382">
            <a:solidFill>
              <a:srgbClr val="C6D3DB"/>
            </a:solidFill>
          </a:ln>
        </p:spPr>
        <p:txBody>
          <a:bodyPr wrap="square" lIns="0" tIns="0" rIns="0" bIns="0" rtlCol="0"/>
          <a:lstStyle/>
          <a:p>
            <a:endParaRPr/>
          </a:p>
        </p:txBody>
      </p:sp>
      <p:sp>
        <p:nvSpPr>
          <p:cNvPr id="4" name="object 4"/>
          <p:cNvSpPr/>
          <p:nvPr/>
        </p:nvSpPr>
        <p:spPr>
          <a:xfrm>
            <a:off x="0" y="6245707"/>
            <a:ext cx="12582055" cy="485267"/>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905" y="1905"/>
            <a:ext cx="12581890" cy="7556500"/>
          </a:xfrm>
          <a:custGeom>
            <a:avLst/>
            <a:gdLst/>
            <a:ahLst/>
            <a:cxnLst/>
            <a:rect l="l" t="t" r="r" b="b"/>
            <a:pathLst>
              <a:path w="12581890" h="7556500">
                <a:moveTo>
                  <a:pt x="0" y="7556195"/>
                </a:moveTo>
                <a:lnTo>
                  <a:pt x="12581890" y="7556195"/>
                </a:lnTo>
                <a:lnTo>
                  <a:pt x="12581890" y="0"/>
                </a:lnTo>
                <a:lnTo>
                  <a:pt x="0" y="0"/>
                </a:lnTo>
                <a:lnTo>
                  <a:pt x="0" y="7556195"/>
                </a:lnTo>
                <a:close/>
              </a:path>
            </a:pathLst>
          </a:custGeom>
          <a:ln w="3810">
            <a:solidFill>
              <a:srgbClr val="6D6E71"/>
            </a:solidFill>
          </a:ln>
        </p:spPr>
        <p:txBody>
          <a:bodyPr wrap="square" lIns="0" tIns="0" rIns="0" bIns="0" rtlCol="0"/>
          <a:lstStyle/>
          <a:p>
            <a:endParaRPr/>
          </a:p>
        </p:txBody>
      </p:sp>
      <p:sp>
        <p:nvSpPr>
          <p:cNvPr id="6" name="object 6"/>
          <p:cNvSpPr txBox="1">
            <a:spLocks noGrp="1"/>
          </p:cNvSpPr>
          <p:nvPr>
            <p:ph type="title"/>
          </p:nvPr>
        </p:nvSpPr>
        <p:spPr>
          <a:xfrm>
            <a:off x="1339850" y="581025"/>
            <a:ext cx="10118801" cy="892552"/>
          </a:xfrm>
          <a:prstGeom prst="rect">
            <a:avLst/>
          </a:prstGeom>
        </p:spPr>
        <p:txBody>
          <a:bodyPr vert="horz" wrap="square" lIns="0" tIns="0" rIns="0" bIns="0" rtlCol="0">
            <a:spAutoFit/>
          </a:bodyPr>
          <a:lstStyle/>
          <a:p>
            <a:pPr marL="1709420" algn="ctr">
              <a:lnSpc>
                <a:spcPct val="100000"/>
              </a:lnSpc>
            </a:pPr>
            <a:r>
              <a:rPr spc="385" dirty="0"/>
              <a:t>Step</a:t>
            </a:r>
            <a:r>
              <a:rPr spc="204" dirty="0"/>
              <a:t> </a:t>
            </a:r>
            <a:r>
              <a:rPr spc="530" dirty="0"/>
              <a:t>6</a:t>
            </a:r>
            <a:r>
              <a:rPr spc="-10" dirty="0"/>
              <a:t> </a:t>
            </a:r>
            <a:r>
              <a:rPr spc="320" dirty="0"/>
              <a:t>-</a:t>
            </a:r>
            <a:r>
              <a:rPr spc="-10" dirty="0"/>
              <a:t> </a:t>
            </a:r>
            <a:r>
              <a:rPr spc="110" dirty="0"/>
              <a:t>Shielding</a:t>
            </a:r>
            <a:r>
              <a:rPr spc="-10" dirty="0"/>
              <a:t> </a:t>
            </a:r>
            <a:r>
              <a:rPr spc="254" dirty="0"/>
              <a:t>Cream</a:t>
            </a:r>
            <a:r>
              <a:rPr spc="-10" dirty="0"/>
              <a:t> </a:t>
            </a:r>
            <a:r>
              <a:rPr spc="35" dirty="0"/>
              <a:t>SPF</a:t>
            </a:r>
            <a:r>
              <a:rPr spc="-10" dirty="0"/>
              <a:t> </a:t>
            </a:r>
            <a:r>
              <a:rPr spc="320" dirty="0" smtClean="0"/>
              <a:t>20</a:t>
            </a:r>
            <a:r>
              <a:rPr lang="en-US" spc="320" dirty="0"/>
              <a:t/>
            </a:r>
            <a:br>
              <a:rPr lang="en-US" spc="320" dirty="0"/>
            </a:br>
            <a:r>
              <a:rPr lang="en-US" spc="320" dirty="0" smtClean="0"/>
              <a:t>Kem dưỡng chống lão hoá và chống nắng</a:t>
            </a:r>
            <a:endParaRPr spc="320" dirty="0"/>
          </a:p>
        </p:txBody>
      </p:sp>
      <p:sp>
        <p:nvSpPr>
          <p:cNvPr id="8" name="object 8"/>
          <p:cNvSpPr/>
          <p:nvPr/>
        </p:nvSpPr>
        <p:spPr>
          <a:xfrm>
            <a:off x="10102850" y="2486025"/>
            <a:ext cx="2479205" cy="2801114"/>
          </a:xfrm>
          <a:prstGeom prst="rect">
            <a:avLst/>
          </a:prstGeom>
          <a:blipFill>
            <a:blip r:embed="rId4" cstate="print"/>
            <a:stretch>
              <a:fillRect/>
            </a:stretch>
          </a:blipFill>
        </p:spPr>
        <p:txBody>
          <a:bodyPr wrap="square" lIns="0" tIns="0" rIns="0" bIns="0" rtlCol="0"/>
          <a:lstStyle/>
          <a:p>
            <a:endParaRPr/>
          </a:p>
        </p:txBody>
      </p:sp>
      <p:sp>
        <p:nvSpPr>
          <p:cNvPr id="10" name="object 10"/>
          <p:cNvSpPr txBox="1">
            <a:spLocks noGrp="1"/>
          </p:cNvSpPr>
          <p:nvPr>
            <p:ph type="sldNum" sz="quarter" idx="7"/>
          </p:nvPr>
        </p:nvSpPr>
        <p:spPr>
          <a:prstGeom prst="rect">
            <a:avLst/>
          </a:prstGeom>
        </p:spPr>
        <p:txBody>
          <a:bodyPr vert="horz" wrap="square" lIns="0" tIns="0" rIns="0" bIns="0" rtlCol="0">
            <a:spAutoFit/>
          </a:bodyPr>
          <a:lstStyle/>
          <a:p>
            <a:pPr marL="25400">
              <a:lnSpc>
                <a:spcPts val="1620"/>
              </a:lnSpc>
            </a:pPr>
            <a:r>
              <a:rPr spc="165" dirty="0"/>
              <a:t>34</a:t>
            </a:r>
          </a:p>
        </p:txBody>
      </p:sp>
      <p:sp>
        <p:nvSpPr>
          <p:cNvPr id="11" name="object 5"/>
          <p:cNvSpPr/>
          <p:nvPr/>
        </p:nvSpPr>
        <p:spPr>
          <a:xfrm>
            <a:off x="5715" y="-5611"/>
            <a:ext cx="12581890" cy="7556500"/>
          </a:xfrm>
          <a:custGeom>
            <a:avLst/>
            <a:gdLst/>
            <a:ahLst/>
            <a:cxnLst/>
            <a:rect l="l" t="t" r="r" b="b"/>
            <a:pathLst>
              <a:path w="12581890" h="7556500">
                <a:moveTo>
                  <a:pt x="0" y="7556195"/>
                </a:moveTo>
                <a:lnTo>
                  <a:pt x="12581890" y="7556195"/>
                </a:lnTo>
                <a:lnTo>
                  <a:pt x="12581890" y="0"/>
                </a:lnTo>
                <a:lnTo>
                  <a:pt x="0" y="0"/>
                </a:lnTo>
                <a:lnTo>
                  <a:pt x="0" y="7556195"/>
                </a:lnTo>
                <a:close/>
              </a:path>
            </a:pathLst>
          </a:custGeom>
          <a:ln w="3810">
            <a:solidFill>
              <a:srgbClr val="6D6E71"/>
            </a:solidFill>
          </a:ln>
        </p:spPr>
        <p:txBody>
          <a:bodyPr wrap="square" lIns="0" tIns="0" rIns="0" bIns="0" rtlCol="0"/>
          <a:lstStyle/>
          <a:p>
            <a:endParaRPr/>
          </a:p>
        </p:txBody>
      </p:sp>
      <p:sp>
        <p:nvSpPr>
          <p:cNvPr id="14" name="TextBox 13"/>
          <p:cNvSpPr txBox="1"/>
          <p:nvPr/>
        </p:nvSpPr>
        <p:spPr>
          <a:xfrm>
            <a:off x="-1295400" y="2351911"/>
            <a:ext cx="184731" cy="369332"/>
          </a:xfrm>
          <a:prstGeom prst="rect">
            <a:avLst/>
          </a:prstGeom>
          <a:noFill/>
        </p:spPr>
        <p:txBody>
          <a:bodyPr wrap="none" rtlCol="0">
            <a:spAutoFit/>
          </a:bodyPr>
          <a:lstStyle/>
          <a:p>
            <a:endParaRPr lang="en-US" dirty="0"/>
          </a:p>
        </p:txBody>
      </p:sp>
      <p:sp>
        <p:nvSpPr>
          <p:cNvPr id="16" name="object 10"/>
          <p:cNvSpPr txBox="1">
            <a:spLocks/>
          </p:cNvSpPr>
          <p:nvPr/>
        </p:nvSpPr>
        <p:spPr>
          <a:xfrm>
            <a:off x="8143493" y="7509634"/>
            <a:ext cx="305434" cy="215900"/>
          </a:xfrm>
          <a:prstGeom prst="rect">
            <a:avLst/>
          </a:prstGeom>
        </p:spPr>
        <p:txBody>
          <a:bodyPr vert="horz" wrap="square" lIns="0" tIns="0" rIns="0" bIns="0" rtlCol="0">
            <a:spAutoFit/>
          </a:bodyPr>
          <a:lstStyle>
            <a:defPPr>
              <a:defRPr lang="en-US"/>
            </a:defPPr>
            <a:lvl1pPr marL="0" algn="l" defTabSz="914400" rtl="0" eaLnBrk="1" latinLnBrk="0" hangingPunct="1">
              <a:defRPr sz="1500" b="0" i="0" kern="1200">
                <a:solidFill>
                  <a:schemeClr val="tx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400">
              <a:lnSpc>
                <a:spcPts val="1620"/>
              </a:lnSpc>
            </a:pPr>
            <a:r>
              <a:rPr lang="en-US" spc="165" smtClean="0"/>
              <a:t>27</a:t>
            </a:r>
            <a:endParaRPr lang="en-US" spc="165" dirty="0"/>
          </a:p>
        </p:txBody>
      </p:sp>
      <p:pic>
        <p:nvPicPr>
          <p:cNvPr id="13" name="Picture 2" descr="Kết quả hình ảnh cho christina chateau de beaute"/>
          <p:cNvPicPr>
            <a:picLocks noChangeAspect="1" noChangeArrowheads="1"/>
          </p:cNvPicPr>
          <p:nvPr/>
        </p:nvPicPr>
        <p:blipFill rotWithShape="1">
          <a:blip r:embed="rId5">
            <a:extLst>
              <a:ext uri="{28A0092B-C50C-407E-A947-70E740481C1C}">
                <a14:useLocalDpi xmlns:a14="http://schemas.microsoft.com/office/drawing/2010/main" val="0"/>
              </a:ext>
            </a:extLst>
          </a:blip>
          <a:srcRect l="21374" t="1812" r="22689" b="53858"/>
          <a:stretch/>
        </p:blipFill>
        <p:spPr bwMode="auto">
          <a:xfrm>
            <a:off x="40771" y="47626"/>
            <a:ext cx="2975480" cy="127190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chateau_st6_shielding_cream.jpg"/>
          <p:cNvPicPr>
            <a:picLocks noChangeAspect="1"/>
          </p:cNvPicPr>
          <p:nvPr/>
        </p:nvPicPr>
        <p:blipFill>
          <a:blip r:embed="rId6" cstate="print"/>
          <a:stretch>
            <a:fillRect/>
          </a:stretch>
        </p:blipFill>
        <p:spPr>
          <a:xfrm>
            <a:off x="6521450" y="2830449"/>
            <a:ext cx="3485340" cy="2322576"/>
          </a:xfrm>
          <a:prstGeom prst="rect">
            <a:avLst/>
          </a:prstGeom>
          <a:ln>
            <a:solidFill>
              <a:srgbClr val="990000"/>
            </a:solidFill>
            <a:prstDash val="sysDot"/>
          </a:ln>
        </p:spPr>
      </p:pic>
      <p:pic>
        <p:nvPicPr>
          <p:cNvPr id="12290" name="Picture 2" descr="Kết quả hình ảnh cho nước ép nho"/>
          <p:cNvPicPr>
            <a:picLocks noChangeAspect="1" noChangeArrowheads="1"/>
          </p:cNvPicPr>
          <p:nvPr/>
        </p:nvPicPr>
        <p:blipFill>
          <a:blip r:embed="rId7" cstate="print"/>
          <a:srcRect l="25581" r="18716" b="47228"/>
          <a:stretch>
            <a:fillRect/>
          </a:stretch>
        </p:blipFill>
        <p:spPr bwMode="auto">
          <a:xfrm>
            <a:off x="501650" y="4314825"/>
            <a:ext cx="1371600" cy="914400"/>
          </a:xfrm>
          <a:prstGeom prst="rect">
            <a:avLst/>
          </a:prstGeom>
          <a:noFill/>
        </p:spPr>
      </p:pic>
      <p:sp>
        <p:nvSpPr>
          <p:cNvPr id="19" name="TextBox 18"/>
          <p:cNvSpPr txBox="1"/>
          <p:nvPr/>
        </p:nvSpPr>
        <p:spPr>
          <a:xfrm>
            <a:off x="730250" y="5229225"/>
            <a:ext cx="917239" cy="276999"/>
          </a:xfrm>
          <a:prstGeom prst="rect">
            <a:avLst/>
          </a:prstGeom>
          <a:noFill/>
        </p:spPr>
        <p:txBody>
          <a:bodyPr wrap="none" rtlCol="0">
            <a:spAutoFit/>
          </a:bodyPr>
          <a:lstStyle/>
          <a:p>
            <a:r>
              <a:rPr lang="en-US" sz="1200" dirty="0" smtClean="0">
                <a:latin typeface="Times New Roman" pitchFamily="18" charset="0"/>
                <a:cs typeface="Times New Roman" pitchFamily="18" charset="0"/>
              </a:rPr>
              <a:t>Grape Juice</a:t>
            </a:r>
            <a:endParaRPr lang="en-US" sz="1200" dirty="0">
              <a:latin typeface="Times New Roman" pitchFamily="18" charset="0"/>
              <a:cs typeface="Times New Roman" pitchFamily="18" charset="0"/>
            </a:endParaRPr>
          </a:p>
        </p:txBody>
      </p:sp>
      <p:pic>
        <p:nvPicPr>
          <p:cNvPr id="20" name="Picture 2" descr="Kết quả hình ảnh cho propanediol"/>
          <p:cNvPicPr>
            <a:picLocks noChangeAspect="1" noChangeArrowheads="1"/>
          </p:cNvPicPr>
          <p:nvPr/>
        </p:nvPicPr>
        <p:blipFill>
          <a:blip r:embed="rId8" cstate="print"/>
          <a:srcRect l="6750" t="20000" r="5500" b="36000"/>
          <a:stretch>
            <a:fillRect/>
          </a:stretch>
        </p:blipFill>
        <p:spPr bwMode="auto">
          <a:xfrm>
            <a:off x="2178050" y="4744671"/>
            <a:ext cx="1447800" cy="408354"/>
          </a:xfrm>
          <a:prstGeom prst="rect">
            <a:avLst/>
          </a:prstGeom>
          <a:noFill/>
          <a:ln>
            <a:solidFill>
              <a:srgbClr val="A50021"/>
            </a:solidFill>
            <a:prstDash val="sysDot"/>
          </a:ln>
        </p:spPr>
      </p:pic>
      <p:sp>
        <p:nvSpPr>
          <p:cNvPr id="21" name="TextBox 20"/>
          <p:cNvSpPr txBox="1"/>
          <p:nvPr/>
        </p:nvSpPr>
        <p:spPr>
          <a:xfrm>
            <a:off x="2174068" y="5153025"/>
            <a:ext cx="1527982" cy="276999"/>
          </a:xfrm>
          <a:prstGeom prst="rect">
            <a:avLst/>
          </a:prstGeom>
          <a:noFill/>
        </p:spPr>
        <p:txBody>
          <a:bodyPr wrap="none" rtlCol="0">
            <a:spAutoFit/>
          </a:bodyPr>
          <a:lstStyle/>
          <a:p>
            <a:r>
              <a:rPr lang="en-US" sz="1200" dirty="0" err="1" smtClean="0">
                <a:latin typeface="Times New Roman" pitchFamily="18" charset="0"/>
                <a:cs typeface="Times New Roman" pitchFamily="18" charset="0"/>
              </a:rPr>
              <a:t>Chiết</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xuất</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đường</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ngô</a:t>
            </a:r>
            <a:endParaRPr lang="en-US" sz="1200" dirty="0">
              <a:latin typeface="Times New Roman" pitchFamily="18" charset="0"/>
              <a:cs typeface="Times New Roman" pitchFamily="18" charset="0"/>
            </a:endParaRPr>
          </a:p>
        </p:txBody>
      </p:sp>
      <p:pic>
        <p:nvPicPr>
          <p:cNvPr id="12294" name="Picture 6" descr="Kết quả hình ảnh cho limonene"/>
          <p:cNvPicPr>
            <a:picLocks noChangeAspect="1" noChangeArrowheads="1"/>
          </p:cNvPicPr>
          <p:nvPr/>
        </p:nvPicPr>
        <p:blipFill>
          <a:blip r:embed="rId9" cstate="print"/>
          <a:srcRect/>
          <a:stretch>
            <a:fillRect/>
          </a:stretch>
        </p:blipFill>
        <p:spPr bwMode="auto">
          <a:xfrm>
            <a:off x="4083050" y="4695825"/>
            <a:ext cx="990600" cy="659010"/>
          </a:xfrm>
          <a:prstGeom prst="rect">
            <a:avLst/>
          </a:prstGeom>
          <a:noFill/>
        </p:spPr>
      </p:pic>
      <p:sp>
        <p:nvSpPr>
          <p:cNvPr id="22" name="TextBox 21"/>
          <p:cNvSpPr txBox="1"/>
          <p:nvPr/>
        </p:nvSpPr>
        <p:spPr>
          <a:xfrm>
            <a:off x="958850" y="2257425"/>
            <a:ext cx="5559190" cy="2022092"/>
          </a:xfrm>
          <a:prstGeom prst="rect">
            <a:avLst/>
          </a:prstGeom>
          <a:noFill/>
        </p:spPr>
        <p:txBody>
          <a:bodyPr wrap="none" rtlCol="0">
            <a:spAutoFit/>
          </a:bodyPr>
          <a:lstStyle/>
          <a:p>
            <a:pPr>
              <a:lnSpc>
                <a:spcPct val="120000"/>
              </a:lnSpc>
              <a:buFont typeface="Wingdings" pitchFamily="2" charset="2"/>
              <a:buChar char="§"/>
            </a:pPr>
            <a:r>
              <a:rPr lang="en-US" dirty="0" err="1" smtClean="0">
                <a:solidFill>
                  <a:srgbClr val="990000"/>
                </a:solidFill>
                <a:latin typeface="Times New Roman" pitchFamily="18" charset="0"/>
                <a:cs typeface="Times New Roman" pitchFamily="18" charset="0"/>
              </a:rPr>
              <a:t>Tác</a:t>
            </a:r>
            <a:r>
              <a:rPr lang="en-US" dirty="0" smtClean="0">
                <a:solidFill>
                  <a:srgbClr val="990000"/>
                </a:solidFill>
                <a:latin typeface="Times New Roman" pitchFamily="18" charset="0"/>
                <a:cs typeface="Times New Roman" pitchFamily="18" charset="0"/>
              </a:rPr>
              <a:t> </a:t>
            </a:r>
            <a:r>
              <a:rPr lang="en-US" dirty="0" err="1" smtClean="0">
                <a:solidFill>
                  <a:srgbClr val="990000"/>
                </a:solidFill>
                <a:latin typeface="Times New Roman" pitchFamily="18" charset="0"/>
                <a:cs typeface="Times New Roman" pitchFamily="18" charset="0"/>
              </a:rPr>
              <a:t>Dụng</a:t>
            </a:r>
            <a:r>
              <a:rPr lang="en-US" dirty="0" smtClean="0">
                <a:solidFill>
                  <a:srgbClr val="990000"/>
                </a:solidFill>
                <a:latin typeface="Times New Roman" pitchFamily="18" charset="0"/>
                <a:cs typeface="Times New Roman" pitchFamily="18" charset="0"/>
              </a:rPr>
              <a:t>:</a:t>
            </a:r>
          </a:p>
          <a:p>
            <a:pPr>
              <a:lnSpc>
                <a:spcPct val="120000"/>
              </a:lnSpc>
            </a:pPr>
            <a:r>
              <a:rPr lang="en-US" sz="1700" dirty="0" smtClean="0">
                <a:latin typeface="Times New Roman" pitchFamily="18" charset="0"/>
                <a:cs typeface="Times New Roman" pitchFamily="18" charset="0"/>
              </a:rPr>
              <a:t>Shielding Cream SPF20 </a:t>
            </a:r>
            <a:r>
              <a:rPr lang="en-US" sz="1700" dirty="0" err="1" smtClean="0">
                <a:latin typeface="Times New Roman" pitchFamily="18" charset="0"/>
                <a:cs typeface="Times New Roman" pitchFamily="18" charset="0"/>
              </a:rPr>
              <a:t>cung</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cấp</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độ</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ẩm</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nuôi</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dưỡng</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da</a:t>
            </a:r>
            <a:endParaRPr lang="en-US" sz="1700" dirty="0" smtClean="0">
              <a:latin typeface="Times New Roman" pitchFamily="18" charset="0"/>
              <a:cs typeface="Times New Roman" pitchFamily="18" charset="0"/>
            </a:endParaRPr>
          </a:p>
          <a:p>
            <a:pPr>
              <a:lnSpc>
                <a:spcPct val="120000"/>
              </a:lnSpc>
            </a:pPr>
            <a:r>
              <a:rPr lang="en-US" sz="1700" dirty="0" err="1" smtClean="0">
                <a:latin typeface="Times New Roman" pitchFamily="18" charset="0"/>
                <a:cs typeface="Times New Roman" pitchFamily="18" charset="0"/>
              </a:rPr>
              <a:t>Bảo</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vệ</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da</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trước</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tác</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hại</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của</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môi</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trường</a:t>
            </a:r>
            <a:endParaRPr lang="en-US" sz="1700" dirty="0" smtClean="0">
              <a:latin typeface="Times New Roman" pitchFamily="18" charset="0"/>
              <a:cs typeface="Times New Roman" pitchFamily="18" charset="0"/>
            </a:endParaRPr>
          </a:p>
          <a:p>
            <a:pPr>
              <a:lnSpc>
                <a:spcPct val="120000"/>
              </a:lnSpc>
              <a:buFont typeface="Wingdings" pitchFamily="2" charset="2"/>
              <a:buChar char="§"/>
            </a:pPr>
            <a:r>
              <a:rPr lang="en-US" dirty="0" err="1" smtClean="0">
                <a:solidFill>
                  <a:srgbClr val="990000"/>
                </a:solidFill>
                <a:latin typeface="Times New Roman" pitchFamily="18" charset="0"/>
                <a:cs typeface="Times New Roman" pitchFamily="18" charset="0"/>
              </a:rPr>
              <a:t>Cách</a:t>
            </a:r>
            <a:r>
              <a:rPr lang="en-US" dirty="0" smtClean="0">
                <a:solidFill>
                  <a:srgbClr val="990000"/>
                </a:solidFill>
                <a:latin typeface="Times New Roman" pitchFamily="18" charset="0"/>
                <a:cs typeface="Times New Roman" pitchFamily="18" charset="0"/>
              </a:rPr>
              <a:t> </a:t>
            </a:r>
            <a:r>
              <a:rPr lang="en-US" dirty="0" err="1" smtClean="0">
                <a:solidFill>
                  <a:srgbClr val="990000"/>
                </a:solidFill>
                <a:latin typeface="Times New Roman" pitchFamily="18" charset="0"/>
                <a:cs typeface="Times New Roman" pitchFamily="18" charset="0"/>
              </a:rPr>
              <a:t>Sử</a:t>
            </a:r>
            <a:r>
              <a:rPr lang="en-US" dirty="0" smtClean="0">
                <a:solidFill>
                  <a:srgbClr val="990000"/>
                </a:solidFill>
                <a:latin typeface="Times New Roman" pitchFamily="18" charset="0"/>
                <a:cs typeface="Times New Roman" pitchFamily="18" charset="0"/>
              </a:rPr>
              <a:t> </a:t>
            </a:r>
            <a:r>
              <a:rPr lang="en-US" dirty="0" err="1" smtClean="0">
                <a:solidFill>
                  <a:srgbClr val="990000"/>
                </a:solidFill>
                <a:latin typeface="Times New Roman" pitchFamily="18" charset="0"/>
                <a:cs typeface="Times New Roman" pitchFamily="18" charset="0"/>
              </a:rPr>
              <a:t>Dụng</a:t>
            </a:r>
            <a:r>
              <a:rPr lang="en-US" dirty="0" smtClean="0">
                <a:latin typeface="Times New Roman" pitchFamily="18" charset="0"/>
                <a:cs typeface="Times New Roman" pitchFamily="18" charset="0"/>
              </a:rPr>
              <a:t>:</a:t>
            </a:r>
          </a:p>
          <a:p>
            <a:pPr>
              <a:lnSpc>
                <a:spcPct val="120000"/>
              </a:lnSpc>
            </a:pPr>
            <a:r>
              <a:rPr lang="en-US" sz="1700" dirty="0" err="1" smtClean="0">
                <a:latin typeface="Times New Roman" pitchFamily="18" charset="0"/>
                <a:cs typeface="Times New Roman" pitchFamily="18" charset="0"/>
              </a:rPr>
              <a:t>Bôi</a:t>
            </a:r>
            <a:r>
              <a:rPr lang="en-US" sz="1700" dirty="0" smtClean="0">
                <a:latin typeface="Times New Roman" pitchFamily="18" charset="0"/>
                <a:cs typeface="Times New Roman" pitchFamily="18" charset="0"/>
              </a:rPr>
              <a:t> 1 </a:t>
            </a:r>
            <a:r>
              <a:rPr lang="en-US" sz="1700" dirty="0" err="1" smtClean="0">
                <a:latin typeface="Times New Roman" pitchFamily="18" charset="0"/>
                <a:cs typeface="Times New Roman" pitchFamily="18" charset="0"/>
              </a:rPr>
              <a:t>lớp</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mỏng</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trên</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bề</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mặt</a:t>
            </a:r>
            <a:r>
              <a:rPr lang="en-US" sz="1700" dirty="0" smtClean="0">
                <a:latin typeface="Times New Roman" pitchFamily="18" charset="0"/>
                <a:cs typeface="Times New Roman" pitchFamily="18" charset="0"/>
              </a:rPr>
              <a:t> da </a:t>
            </a:r>
            <a:r>
              <a:rPr lang="en-US" sz="1700" dirty="0" err="1" smtClean="0">
                <a:latin typeface="Times New Roman" pitchFamily="18" charset="0"/>
                <a:cs typeface="Times New Roman" pitchFamily="18" charset="0"/>
              </a:rPr>
              <a:t>nếu</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làm</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dịch</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vụ</a:t>
            </a:r>
            <a:r>
              <a:rPr lang="en-US" sz="1700" dirty="0" smtClean="0">
                <a:latin typeface="Times New Roman" pitchFamily="18" charset="0"/>
                <a:cs typeface="Times New Roman" pitchFamily="18" charset="0"/>
              </a:rPr>
              <a:t> </a:t>
            </a:r>
            <a:r>
              <a:rPr lang="en-US" sz="1700" dirty="0" err="1" smtClean="0">
                <a:latin typeface="Times New Roman" pitchFamily="18" charset="0"/>
                <a:cs typeface="Times New Roman" pitchFamily="18" charset="0"/>
              </a:rPr>
              <a:t>vào</a:t>
            </a:r>
            <a:r>
              <a:rPr lang="en-US" sz="1700" dirty="0" smtClean="0">
                <a:latin typeface="Times New Roman" pitchFamily="18" charset="0"/>
                <a:cs typeface="Times New Roman" pitchFamily="18" charset="0"/>
              </a:rPr>
              <a:t> ban </a:t>
            </a:r>
            <a:r>
              <a:rPr lang="en-US" sz="1700" dirty="0" err="1" smtClean="0">
                <a:latin typeface="Times New Roman" pitchFamily="18" charset="0"/>
                <a:cs typeface="Times New Roman" pitchFamily="18" charset="0"/>
              </a:rPr>
              <a:t>ngày</a:t>
            </a:r>
            <a:r>
              <a:rPr lang="en-US" sz="1700" dirty="0" smtClean="0">
                <a:latin typeface="Times New Roman" pitchFamily="18" charset="0"/>
                <a:cs typeface="Times New Roman" pitchFamily="18" charset="0"/>
              </a:rPr>
              <a:t>.</a:t>
            </a:r>
          </a:p>
          <a:p>
            <a:pPr>
              <a:lnSpc>
                <a:spcPct val="120000"/>
              </a:lnSpc>
            </a:pPr>
            <a:endParaRPr lang="en-US" dirty="0">
              <a:latin typeface="Times New Roman" pitchFamily="18" charset="0"/>
              <a:cs typeface="Times New Roman" pitchFamily="18" charset="0"/>
            </a:endParaRPr>
          </a:p>
        </p:txBody>
      </p:sp>
    </p:spTree>
  </p:cSld>
  <p:clrMapOvr>
    <a:masterClrMapping/>
  </p:clrMapOvr>
  <p:transition xmlns:p14="http://schemas.microsoft.com/office/powerpoint/2010/main">
    <p:blinds dir="vert"/>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197701"/>
            <a:ext cx="12582525" cy="0"/>
          </a:xfrm>
          <a:custGeom>
            <a:avLst/>
            <a:gdLst/>
            <a:ahLst/>
            <a:cxnLst/>
            <a:rect l="l" t="t" r="r" b="b"/>
            <a:pathLst>
              <a:path w="12582525">
                <a:moveTo>
                  <a:pt x="0" y="0"/>
                </a:moveTo>
                <a:lnTo>
                  <a:pt x="12582055" y="0"/>
                </a:lnTo>
              </a:path>
            </a:pathLst>
          </a:custGeom>
          <a:ln w="35382">
            <a:solidFill>
              <a:srgbClr val="C6D3DB"/>
            </a:solidFill>
          </a:ln>
        </p:spPr>
        <p:txBody>
          <a:bodyPr wrap="square" lIns="0" tIns="0" rIns="0" bIns="0" rtlCol="0"/>
          <a:lstStyle/>
          <a:p>
            <a:endParaRPr>
              <a:latin typeface="Times New Roman" pitchFamily="18" charset="0"/>
              <a:cs typeface="Times New Roman" pitchFamily="18" charset="0"/>
            </a:endParaRPr>
          </a:p>
        </p:txBody>
      </p:sp>
      <p:sp>
        <p:nvSpPr>
          <p:cNvPr id="3" name="object 3"/>
          <p:cNvSpPr/>
          <p:nvPr/>
        </p:nvSpPr>
        <p:spPr>
          <a:xfrm>
            <a:off x="0" y="6774154"/>
            <a:ext cx="12582525" cy="0"/>
          </a:xfrm>
          <a:custGeom>
            <a:avLst/>
            <a:gdLst/>
            <a:ahLst/>
            <a:cxnLst/>
            <a:rect l="l" t="t" r="r" b="b"/>
            <a:pathLst>
              <a:path w="12582525">
                <a:moveTo>
                  <a:pt x="0" y="0"/>
                </a:moveTo>
                <a:lnTo>
                  <a:pt x="12582055" y="0"/>
                </a:lnTo>
              </a:path>
            </a:pathLst>
          </a:custGeom>
          <a:ln w="35382">
            <a:solidFill>
              <a:srgbClr val="C6D3DB"/>
            </a:solidFill>
          </a:ln>
        </p:spPr>
        <p:txBody>
          <a:bodyPr wrap="square" lIns="0" tIns="0" rIns="0" bIns="0" rtlCol="0"/>
          <a:lstStyle/>
          <a:p>
            <a:endParaRPr>
              <a:latin typeface="Times New Roman" pitchFamily="18" charset="0"/>
              <a:cs typeface="Times New Roman" pitchFamily="18" charset="0"/>
            </a:endParaRPr>
          </a:p>
        </p:txBody>
      </p:sp>
      <p:sp>
        <p:nvSpPr>
          <p:cNvPr id="4" name="object 4"/>
          <p:cNvSpPr/>
          <p:nvPr/>
        </p:nvSpPr>
        <p:spPr>
          <a:xfrm>
            <a:off x="0" y="6245707"/>
            <a:ext cx="12582055" cy="485267"/>
          </a:xfrm>
          <a:prstGeom prst="rect">
            <a:avLst/>
          </a:prstGeom>
          <a:blipFill>
            <a:blip r:embed="rId2" cstate="print"/>
            <a:stretch>
              <a:fillRect/>
            </a:stretch>
          </a:blipFill>
        </p:spPr>
        <p:txBody>
          <a:bodyPr wrap="square" lIns="0" tIns="0" rIns="0" bIns="0" rtlCol="0"/>
          <a:lstStyle/>
          <a:p>
            <a:endParaRPr>
              <a:latin typeface="Times New Roman" pitchFamily="18" charset="0"/>
              <a:cs typeface="Times New Roman" pitchFamily="18" charset="0"/>
            </a:endParaRPr>
          </a:p>
        </p:txBody>
      </p:sp>
      <p:sp>
        <p:nvSpPr>
          <p:cNvPr id="5" name="object 5"/>
          <p:cNvSpPr/>
          <p:nvPr/>
        </p:nvSpPr>
        <p:spPr>
          <a:xfrm>
            <a:off x="1905" y="1905"/>
            <a:ext cx="12581890" cy="7556500"/>
          </a:xfrm>
          <a:custGeom>
            <a:avLst/>
            <a:gdLst/>
            <a:ahLst/>
            <a:cxnLst/>
            <a:rect l="l" t="t" r="r" b="b"/>
            <a:pathLst>
              <a:path w="12581890" h="7556500">
                <a:moveTo>
                  <a:pt x="0" y="7556195"/>
                </a:moveTo>
                <a:lnTo>
                  <a:pt x="12581890" y="7556195"/>
                </a:lnTo>
                <a:lnTo>
                  <a:pt x="12581890" y="0"/>
                </a:lnTo>
                <a:lnTo>
                  <a:pt x="0" y="0"/>
                </a:lnTo>
                <a:lnTo>
                  <a:pt x="0" y="7556195"/>
                </a:lnTo>
                <a:close/>
              </a:path>
            </a:pathLst>
          </a:custGeom>
          <a:ln w="3810">
            <a:solidFill>
              <a:srgbClr val="6D6E71"/>
            </a:solidFill>
          </a:ln>
        </p:spPr>
        <p:txBody>
          <a:bodyPr wrap="square" lIns="0" tIns="0" rIns="0" bIns="0" rtlCol="0"/>
          <a:lstStyle/>
          <a:p>
            <a:endParaRPr>
              <a:latin typeface="Times New Roman" pitchFamily="18" charset="0"/>
              <a:cs typeface="Times New Roman" pitchFamily="18" charset="0"/>
            </a:endParaRPr>
          </a:p>
        </p:txBody>
      </p:sp>
      <p:sp>
        <p:nvSpPr>
          <p:cNvPr id="6" name="object 6"/>
          <p:cNvSpPr txBox="1">
            <a:spLocks noGrp="1"/>
          </p:cNvSpPr>
          <p:nvPr>
            <p:ph type="title"/>
          </p:nvPr>
        </p:nvSpPr>
        <p:spPr>
          <a:xfrm>
            <a:off x="2498649" y="809625"/>
            <a:ext cx="9585401" cy="1025922"/>
          </a:xfrm>
          <a:prstGeom prst="rect">
            <a:avLst/>
          </a:prstGeom>
        </p:spPr>
        <p:txBody>
          <a:bodyPr vert="horz" wrap="square" lIns="0" tIns="0" rIns="0" bIns="0" rtlCol="0">
            <a:spAutoFit/>
          </a:bodyPr>
          <a:lstStyle/>
          <a:p>
            <a:pPr marL="635" algn="ctr">
              <a:lnSpc>
                <a:spcPts val="4010"/>
              </a:lnSpc>
            </a:pPr>
            <a:r>
              <a:rPr lang="en-US" sz="3000" spc="345" dirty="0" smtClean="0">
                <a:latin typeface="Times New Roman" pitchFamily="18" charset="0"/>
                <a:cs typeface="Times New Roman" pitchFamily="18" charset="0"/>
              </a:rPr>
              <a:t> </a:t>
            </a:r>
            <a:r>
              <a:rPr lang="en-US" sz="3000" spc="345" dirty="0" err="1" smtClean="0">
                <a:latin typeface="Times New Roman" pitchFamily="18" charset="0"/>
                <a:cs typeface="Times New Roman" pitchFamily="18" charset="0"/>
              </a:rPr>
              <a:t>Thiết</a:t>
            </a:r>
            <a:r>
              <a:rPr lang="en-US" sz="3000" spc="345" dirty="0" smtClean="0">
                <a:latin typeface="Times New Roman" pitchFamily="18" charset="0"/>
                <a:cs typeface="Times New Roman" pitchFamily="18" charset="0"/>
              </a:rPr>
              <a:t> </a:t>
            </a:r>
            <a:r>
              <a:rPr lang="en-US" sz="3000" spc="345" dirty="0" err="1" smtClean="0">
                <a:latin typeface="Times New Roman" pitchFamily="18" charset="0"/>
                <a:cs typeface="Times New Roman" pitchFamily="18" charset="0"/>
              </a:rPr>
              <a:t>bị</a:t>
            </a:r>
            <a:r>
              <a:rPr lang="en-US" sz="3000" spc="345" dirty="0" smtClean="0">
                <a:latin typeface="Times New Roman" pitchFamily="18" charset="0"/>
                <a:cs typeface="Times New Roman" pitchFamily="18" charset="0"/>
              </a:rPr>
              <a:t> </a:t>
            </a:r>
            <a:r>
              <a:rPr lang="en-US" sz="3000" spc="345" dirty="0" err="1" smtClean="0">
                <a:latin typeface="Times New Roman" pitchFamily="18" charset="0"/>
                <a:cs typeface="Times New Roman" pitchFamily="18" charset="0"/>
              </a:rPr>
              <a:t>và</a:t>
            </a:r>
            <a:r>
              <a:rPr lang="en-US" sz="3000" spc="345" dirty="0" smtClean="0">
                <a:latin typeface="Times New Roman" pitchFamily="18" charset="0"/>
                <a:cs typeface="Times New Roman" pitchFamily="18" charset="0"/>
              </a:rPr>
              <a:t> </a:t>
            </a:r>
            <a:r>
              <a:rPr lang="en-US" sz="3000" spc="345" dirty="0" err="1" smtClean="0">
                <a:latin typeface="Times New Roman" pitchFamily="18" charset="0"/>
                <a:cs typeface="Times New Roman" pitchFamily="18" charset="0"/>
              </a:rPr>
              <a:t>máy</a:t>
            </a:r>
            <a:r>
              <a:rPr lang="en-US" sz="3000" spc="345" dirty="0" smtClean="0">
                <a:latin typeface="Times New Roman" pitchFamily="18" charset="0"/>
                <a:cs typeface="Times New Roman" pitchFamily="18" charset="0"/>
              </a:rPr>
              <a:t> </a:t>
            </a:r>
            <a:r>
              <a:rPr lang="en-US" sz="3000" spc="345" dirty="0" err="1" smtClean="0">
                <a:latin typeface="Times New Roman" pitchFamily="18" charset="0"/>
                <a:cs typeface="Times New Roman" pitchFamily="18" charset="0"/>
              </a:rPr>
              <a:t>móc</a:t>
            </a:r>
            <a:r>
              <a:rPr lang="en-US" sz="3000" spc="345" dirty="0" smtClean="0">
                <a:latin typeface="Times New Roman" pitchFamily="18" charset="0"/>
                <a:cs typeface="Times New Roman" pitchFamily="18" charset="0"/>
              </a:rPr>
              <a:t> </a:t>
            </a:r>
            <a:r>
              <a:rPr lang="en-US" sz="3000" spc="345" dirty="0" err="1" smtClean="0">
                <a:latin typeface="Times New Roman" pitchFamily="18" charset="0"/>
                <a:cs typeface="Times New Roman" pitchFamily="18" charset="0"/>
              </a:rPr>
              <a:t>sử</a:t>
            </a:r>
            <a:r>
              <a:rPr lang="en-US" sz="3000" spc="345" dirty="0" smtClean="0">
                <a:latin typeface="Times New Roman" pitchFamily="18" charset="0"/>
                <a:cs typeface="Times New Roman" pitchFamily="18" charset="0"/>
              </a:rPr>
              <a:t> </a:t>
            </a:r>
            <a:r>
              <a:rPr lang="en-US" sz="3000" spc="345" dirty="0" err="1" smtClean="0">
                <a:latin typeface="Times New Roman" pitchFamily="18" charset="0"/>
                <a:cs typeface="Times New Roman" pitchFamily="18" charset="0"/>
              </a:rPr>
              <a:t>dụng</a:t>
            </a:r>
            <a:r>
              <a:rPr lang="en-US" sz="3000" spc="345" dirty="0" smtClean="0">
                <a:latin typeface="Times New Roman" pitchFamily="18" charset="0"/>
                <a:cs typeface="Times New Roman" pitchFamily="18" charset="0"/>
              </a:rPr>
              <a:t> </a:t>
            </a:r>
            <a:r>
              <a:rPr lang="en-US" sz="3000" spc="345" dirty="0" err="1" smtClean="0">
                <a:latin typeface="Times New Roman" pitchFamily="18" charset="0"/>
                <a:cs typeface="Times New Roman" pitchFamily="18" charset="0"/>
              </a:rPr>
              <a:t>trong</a:t>
            </a:r>
            <a:r>
              <a:rPr lang="en-US" sz="3000" spc="345" dirty="0" smtClean="0">
                <a:latin typeface="Times New Roman" pitchFamily="18" charset="0"/>
                <a:cs typeface="Times New Roman" pitchFamily="18" charset="0"/>
              </a:rPr>
              <a:t> </a:t>
            </a:r>
            <a:r>
              <a:rPr lang="en-US" sz="3000" spc="345" dirty="0" err="1" smtClean="0">
                <a:latin typeface="Times New Roman" pitchFamily="18" charset="0"/>
                <a:cs typeface="Times New Roman" pitchFamily="18" charset="0"/>
              </a:rPr>
              <a:t>trị</a:t>
            </a:r>
            <a:r>
              <a:rPr lang="en-US" sz="3000" spc="345" dirty="0" smtClean="0">
                <a:latin typeface="Times New Roman" pitchFamily="18" charset="0"/>
                <a:cs typeface="Times New Roman" pitchFamily="18" charset="0"/>
              </a:rPr>
              <a:t> </a:t>
            </a:r>
            <a:r>
              <a:rPr lang="en-US" sz="3000" spc="345" dirty="0" err="1" smtClean="0">
                <a:latin typeface="Times New Roman" pitchFamily="18" charset="0"/>
                <a:cs typeface="Times New Roman" pitchFamily="18" charset="0"/>
              </a:rPr>
              <a:t>liệu</a:t>
            </a:r>
            <a:r>
              <a:rPr lang="en-US" sz="3000" spc="345" dirty="0" smtClean="0">
                <a:latin typeface="Times New Roman" pitchFamily="18" charset="0"/>
                <a:cs typeface="Times New Roman" pitchFamily="18" charset="0"/>
              </a:rPr>
              <a:t> Chateau De </a:t>
            </a:r>
            <a:r>
              <a:rPr lang="en-US" sz="3000" spc="345" dirty="0" err="1" smtClean="0">
                <a:latin typeface="Times New Roman" pitchFamily="18" charset="0"/>
                <a:cs typeface="Times New Roman" pitchFamily="18" charset="0"/>
              </a:rPr>
              <a:t>Beaute</a:t>
            </a:r>
            <a:r>
              <a:rPr lang="en-US" sz="3000" spc="345" dirty="0" smtClean="0">
                <a:latin typeface="Times New Roman" pitchFamily="18" charset="0"/>
                <a:cs typeface="Times New Roman" pitchFamily="18" charset="0"/>
              </a:rPr>
              <a:t> </a:t>
            </a:r>
            <a:endParaRPr sz="3000">
              <a:latin typeface="Times New Roman" pitchFamily="18" charset="0"/>
              <a:cs typeface="Times New Roman" pitchFamily="18" charset="0"/>
            </a:endParaRPr>
          </a:p>
        </p:txBody>
      </p:sp>
      <p:sp>
        <p:nvSpPr>
          <p:cNvPr id="10" name="object 10"/>
          <p:cNvSpPr txBox="1">
            <a:spLocks noGrp="1"/>
          </p:cNvSpPr>
          <p:nvPr>
            <p:ph type="sldNum" sz="quarter" idx="7"/>
          </p:nvPr>
        </p:nvSpPr>
        <p:spPr>
          <a:xfrm>
            <a:off x="12226543" y="7186548"/>
            <a:ext cx="305434" cy="205184"/>
          </a:xfrm>
          <a:prstGeom prst="rect">
            <a:avLst/>
          </a:prstGeom>
        </p:spPr>
        <p:txBody>
          <a:bodyPr vert="horz" wrap="square" lIns="0" tIns="0" rIns="0" bIns="0" rtlCol="0">
            <a:spAutoFit/>
          </a:bodyPr>
          <a:lstStyle/>
          <a:p>
            <a:pPr marL="25400">
              <a:lnSpc>
                <a:spcPts val="1620"/>
              </a:lnSpc>
            </a:pPr>
            <a:r>
              <a:rPr spc="165" dirty="0">
                <a:latin typeface="Times New Roman" pitchFamily="18" charset="0"/>
                <a:cs typeface="Times New Roman" pitchFamily="18" charset="0"/>
              </a:rPr>
              <a:t>37</a:t>
            </a:r>
          </a:p>
        </p:txBody>
      </p:sp>
      <p:graphicFrame>
        <p:nvGraphicFramePr>
          <p:cNvPr id="8" name="object 8"/>
          <p:cNvGraphicFramePr>
            <a:graphicFrameLocks noGrp="1"/>
          </p:cNvGraphicFramePr>
          <p:nvPr>
            <p:extLst>
              <p:ext uri="{D42A27DB-BD31-4B8C-83A1-F6EECF244321}">
                <p14:modId xmlns:p14="http://schemas.microsoft.com/office/powerpoint/2010/main" val="3927065729"/>
              </p:ext>
            </p:extLst>
          </p:nvPr>
        </p:nvGraphicFramePr>
        <p:xfrm>
          <a:off x="577850" y="2562225"/>
          <a:ext cx="11499341" cy="1617458"/>
        </p:xfrm>
        <a:graphic>
          <a:graphicData uri="http://schemas.openxmlformats.org/drawingml/2006/table">
            <a:tbl>
              <a:tblPr firstRow="1" bandRow="1">
                <a:tableStyleId>{2D5ABB26-0587-4C30-8999-92F81FD0307C}</a:tableStyleId>
              </a:tblPr>
              <a:tblGrid>
                <a:gridCol w="2467753"/>
                <a:gridCol w="796213"/>
                <a:gridCol w="796201"/>
                <a:gridCol w="796213"/>
                <a:gridCol w="2661932"/>
                <a:gridCol w="368138"/>
                <a:gridCol w="428063"/>
                <a:gridCol w="796213"/>
                <a:gridCol w="796201"/>
                <a:gridCol w="796213"/>
                <a:gridCol w="796201"/>
              </a:tblGrid>
              <a:tr h="359994">
                <a:tc gridSpan="11">
                  <a:txBody>
                    <a:bodyPr/>
                    <a:lstStyle/>
                    <a:p>
                      <a:pPr marL="2577465" algn="ctr">
                        <a:lnSpc>
                          <a:spcPct val="100000"/>
                        </a:lnSpc>
                        <a:spcBef>
                          <a:spcPts val="105"/>
                        </a:spcBef>
                      </a:pPr>
                      <a:r>
                        <a:rPr lang="en-US" sz="1500" spc="200" dirty="0" err="1" smtClean="0">
                          <a:solidFill>
                            <a:srgbClr val="FFFFFF"/>
                          </a:solidFill>
                          <a:latin typeface="Times New Roman" pitchFamily="18" charset="0"/>
                          <a:cs typeface="Times New Roman" pitchFamily="18" charset="0"/>
                        </a:rPr>
                        <a:t>Cách</a:t>
                      </a:r>
                      <a:r>
                        <a:rPr lang="en-US" sz="1500" spc="200" baseline="0" dirty="0" smtClean="0">
                          <a:solidFill>
                            <a:srgbClr val="FFFFFF"/>
                          </a:solidFill>
                          <a:latin typeface="Times New Roman" pitchFamily="18" charset="0"/>
                          <a:cs typeface="Times New Roman" pitchFamily="18" charset="0"/>
                        </a:rPr>
                        <a:t> </a:t>
                      </a:r>
                      <a:r>
                        <a:rPr lang="en-US" sz="1500" spc="200" baseline="0" dirty="0" err="1" smtClean="0">
                          <a:solidFill>
                            <a:srgbClr val="FFFFFF"/>
                          </a:solidFill>
                          <a:latin typeface="Times New Roman" pitchFamily="18" charset="0"/>
                          <a:cs typeface="Times New Roman" pitchFamily="18" charset="0"/>
                        </a:rPr>
                        <a:t>sử</a:t>
                      </a:r>
                      <a:r>
                        <a:rPr lang="en-US" sz="1500" spc="200" baseline="0" dirty="0" smtClean="0">
                          <a:solidFill>
                            <a:srgbClr val="FFFFFF"/>
                          </a:solidFill>
                          <a:latin typeface="Times New Roman" pitchFamily="18" charset="0"/>
                          <a:cs typeface="Times New Roman" pitchFamily="18" charset="0"/>
                        </a:rPr>
                        <a:t> </a:t>
                      </a:r>
                      <a:r>
                        <a:rPr lang="en-US" sz="1500" spc="200" baseline="0" dirty="0" err="1" smtClean="0">
                          <a:solidFill>
                            <a:srgbClr val="FFFFFF"/>
                          </a:solidFill>
                          <a:latin typeface="Times New Roman" pitchFamily="18" charset="0"/>
                          <a:cs typeface="Times New Roman" pitchFamily="18" charset="0"/>
                        </a:rPr>
                        <a:t>dụng</a:t>
                      </a:r>
                      <a:r>
                        <a:rPr lang="en-US" sz="1500" spc="200" baseline="0" dirty="0" smtClean="0">
                          <a:solidFill>
                            <a:srgbClr val="FFFFFF"/>
                          </a:solidFill>
                          <a:latin typeface="Times New Roman" pitchFamily="18" charset="0"/>
                          <a:cs typeface="Times New Roman" pitchFamily="18" charset="0"/>
                        </a:rPr>
                        <a:t> </a:t>
                      </a:r>
                      <a:r>
                        <a:rPr lang="en-US" sz="1500" spc="200" baseline="0" dirty="0" err="1" smtClean="0">
                          <a:solidFill>
                            <a:srgbClr val="FFFFFF"/>
                          </a:solidFill>
                          <a:latin typeface="Times New Roman" pitchFamily="18" charset="0"/>
                          <a:cs typeface="Times New Roman" pitchFamily="18" charset="0"/>
                        </a:rPr>
                        <a:t>máy</a:t>
                      </a:r>
                      <a:r>
                        <a:rPr lang="en-US" sz="1500" spc="200" baseline="0" dirty="0" smtClean="0">
                          <a:solidFill>
                            <a:srgbClr val="FFFFFF"/>
                          </a:solidFill>
                          <a:latin typeface="Times New Roman" pitchFamily="18" charset="0"/>
                          <a:cs typeface="Times New Roman" pitchFamily="18" charset="0"/>
                        </a:rPr>
                        <a:t> </a:t>
                      </a:r>
                      <a:r>
                        <a:rPr lang="en-US" sz="1500" spc="200" baseline="0" dirty="0" err="1" smtClean="0">
                          <a:solidFill>
                            <a:srgbClr val="FFFFFF"/>
                          </a:solidFill>
                          <a:latin typeface="Times New Roman" pitchFamily="18" charset="0"/>
                          <a:cs typeface="Times New Roman" pitchFamily="18" charset="0"/>
                        </a:rPr>
                        <a:t>của</a:t>
                      </a:r>
                      <a:r>
                        <a:rPr lang="en-US" sz="1500" spc="200" baseline="0" dirty="0" smtClean="0">
                          <a:solidFill>
                            <a:srgbClr val="FFFFFF"/>
                          </a:solidFill>
                          <a:latin typeface="Times New Roman" pitchFamily="18" charset="0"/>
                          <a:cs typeface="Times New Roman" pitchFamily="18" charset="0"/>
                        </a:rPr>
                        <a:t> Christina </a:t>
                      </a:r>
                      <a:r>
                        <a:rPr lang="en-US" sz="1500" spc="200" baseline="0" dirty="0" err="1" smtClean="0">
                          <a:solidFill>
                            <a:srgbClr val="FFFFFF"/>
                          </a:solidFill>
                          <a:latin typeface="Times New Roman" pitchFamily="18" charset="0"/>
                          <a:cs typeface="Times New Roman" pitchFamily="18" charset="0"/>
                        </a:rPr>
                        <a:t>trong</a:t>
                      </a:r>
                      <a:r>
                        <a:rPr lang="en-US" sz="1500" spc="200" baseline="0" dirty="0" smtClean="0">
                          <a:solidFill>
                            <a:srgbClr val="FFFFFF"/>
                          </a:solidFill>
                          <a:latin typeface="Times New Roman" pitchFamily="18" charset="0"/>
                          <a:cs typeface="Times New Roman" pitchFamily="18" charset="0"/>
                        </a:rPr>
                        <a:t> </a:t>
                      </a:r>
                      <a:r>
                        <a:rPr lang="en-US" sz="1500" spc="200" baseline="0" dirty="0" err="1" smtClean="0">
                          <a:solidFill>
                            <a:srgbClr val="FFFFFF"/>
                          </a:solidFill>
                          <a:latin typeface="Times New Roman" pitchFamily="18" charset="0"/>
                          <a:cs typeface="Times New Roman" pitchFamily="18" charset="0"/>
                        </a:rPr>
                        <a:t>trị</a:t>
                      </a:r>
                      <a:r>
                        <a:rPr lang="en-US" sz="1500" spc="200" baseline="0" dirty="0" smtClean="0">
                          <a:solidFill>
                            <a:srgbClr val="FFFFFF"/>
                          </a:solidFill>
                          <a:latin typeface="Times New Roman" pitchFamily="18" charset="0"/>
                          <a:cs typeface="Times New Roman" pitchFamily="18" charset="0"/>
                        </a:rPr>
                        <a:t> </a:t>
                      </a:r>
                      <a:r>
                        <a:rPr lang="en-US" sz="1500" spc="200" baseline="0" dirty="0" err="1" smtClean="0">
                          <a:solidFill>
                            <a:srgbClr val="FFFFFF"/>
                          </a:solidFill>
                          <a:latin typeface="Times New Roman" pitchFamily="18" charset="0"/>
                          <a:cs typeface="Times New Roman" pitchFamily="18" charset="0"/>
                        </a:rPr>
                        <a:t>liệu</a:t>
                      </a:r>
                      <a:endParaRPr sz="1500" dirty="0">
                        <a:latin typeface="Times New Roman" pitchFamily="18" charset="0"/>
                        <a:cs typeface="Times New Roman" pitchFamily="18" charset="0"/>
                      </a:endParaRPr>
                    </a:p>
                  </a:txBody>
                  <a:tcPr marL="0" marR="0" marT="0" marB="0">
                    <a:lnL w="6350">
                      <a:solidFill>
                        <a:srgbClr val="6D6E71"/>
                      </a:solidFill>
                      <a:prstDash val="solid"/>
                    </a:lnL>
                    <a:lnR w="6350">
                      <a:solidFill>
                        <a:srgbClr val="939598"/>
                      </a:solidFill>
                      <a:prstDash val="solid"/>
                    </a:lnR>
                    <a:lnT w="6350">
                      <a:solidFill>
                        <a:srgbClr val="939598"/>
                      </a:solidFill>
                      <a:prstDash val="solid"/>
                    </a:lnT>
                    <a:lnB w="6350">
                      <a:solidFill>
                        <a:srgbClr val="939598"/>
                      </a:solidFill>
                      <a:prstDash val="solid"/>
                    </a:lnB>
                    <a:solidFill>
                      <a:srgbClr val="C27D85"/>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lang="en-US"/>
                    </a:p>
                  </a:txBody>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r>
              <a:tr h="448741">
                <a:tc>
                  <a:txBody>
                    <a:bodyPr/>
                    <a:lstStyle/>
                    <a:p>
                      <a:pPr algn="ctr">
                        <a:lnSpc>
                          <a:spcPct val="100000"/>
                        </a:lnSpc>
                        <a:spcBef>
                          <a:spcPts val="710"/>
                        </a:spcBef>
                      </a:pPr>
                      <a:r>
                        <a:rPr lang="en-US" sz="1500" dirty="0" err="1" smtClean="0">
                          <a:latin typeface="Times New Roman" pitchFamily="18" charset="0"/>
                          <a:cs typeface="Times New Roman" pitchFamily="18" charset="0"/>
                        </a:rPr>
                        <a:t>Bước</a:t>
                      </a:r>
                      <a:r>
                        <a:rPr lang="en-US" sz="1500" dirty="0" smtClean="0">
                          <a:latin typeface="Times New Roman" pitchFamily="18" charset="0"/>
                          <a:cs typeface="Times New Roman" pitchFamily="18" charset="0"/>
                        </a:rPr>
                        <a:t> </a:t>
                      </a:r>
                      <a:r>
                        <a:rPr lang="en-US" sz="1500" dirty="0" err="1" smtClean="0">
                          <a:latin typeface="Times New Roman" pitchFamily="18" charset="0"/>
                          <a:cs typeface="Times New Roman" pitchFamily="18" charset="0"/>
                        </a:rPr>
                        <a:t>số</a:t>
                      </a:r>
                      <a:endParaRPr sz="1500" dirty="0">
                        <a:latin typeface="Times New Roman" pitchFamily="18" charset="0"/>
                        <a:cs typeface="Times New Roman" pitchFamily="18" charset="0"/>
                      </a:endParaRPr>
                    </a:p>
                  </a:txBody>
                  <a:tcPr marL="0" marR="0" marT="0" marB="0">
                    <a:lnL w="6350">
                      <a:solidFill>
                        <a:srgbClr val="6D6E71"/>
                      </a:solidFill>
                      <a:prstDash val="solid"/>
                    </a:lnL>
                    <a:lnR w="6350">
                      <a:solidFill>
                        <a:srgbClr val="939598"/>
                      </a:solidFill>
                      <a:prstDash val="solid"/>
                    </a:lnR>
                    <a:lnT w="6350">
                      <a:solidFill>
                        <a:srgbClr val="939598"/>
                      </a:solidFill>
                      <a:prstDash val="solid"/>
                    </a:lnT>
                    <a:lnB w="6350">
                      <a:solidFill>
                        <a:srgbClr val="939598"/>
                      </a:solidFill>
                      <a:prstDash val="solid"/>
                    </a:lnB>
                  </a:tcPr>
                </a:tc>
                <a:tc>
                  <a:txBody>
                    <a:bodyPr/>
                    <a:lstStyle/>
                    <a:p>
                      <a:pPr algn="ctr">
                        <a:lnSpc>
                          <a:spcPct val="100000"/>
                        </a:lnSpc>
                        <a:spcBef>
                          <a:spcPts val="710"/>
                        </a:spcBef>
                      </a:pPr>
                      <a:r>
                        <a:rPr sz="1500" dirty="0">
                          <a:solidFill>
                            <a:srgbClr val="6D6E71"/>
                          </a:solidFill>
                          <a:latin typeface="Times New Roman" pitchFamily="18" charset="0"/>
                          <a:cs typeface="Times New Roman" pitchFamily="18" charset="0"/>
                        </a:rPr>
                        <a:t>1</a:t>
                      </a:r>
                      <a:endParaRPr sz="1500">
                        <a:latin typeface="Times New Roman" pitchFamily="18" charset="0"/>
                        <a:cs typeface="Times New Roman" pitchFamily="18" charset="0"/>
                      </a:endParaRPr>
                    </a:p>
                  </a:txBody>
                  <a:tcPr marL="0" marR="0" marT="0" marB="0">
                    <a:lnL w="6350">
                      <a:solidFill>
                        <a:srgbClr val="939598"/>
                      </a:solidFill>
                      <a:prstDash val="solid"/>
                    </a:lnL>
                    <a:lnR w="6350">
                      <a:solidFill>
                        <a:srgbClr val="939598"/>
                      </a:solidFill>
                      <a:prstDash val="solid"/>
                    </a:lnR>
                    <a:lnT w="6350">
                      <a:solidFill>
                        <a:srgbClr val="939598"/>
                      </a:solidFill>
                      <a:prstDash val="solid"/>
                    </a:lnT>
                    <a:lnB w="6350">
                      <a:solidFill>
                        <a:srgbClr val="939598"/>
                      </a:solidFill>
                      <a:prstDash val="solid"/>
                    </a:lnB>
                  </a:tcPr>
                </a:tc>
                <a:tc>
                  <a:txBody>
                    <a:bodyPr/>
                    <a:lstStyle/>
                    <a:p>
                      <a:pPr algn="ctr">
                        <a:lnSpc>
                          <a:spcPct val="100000"/>
                        </a:lnSpc>
                        <a:spcBef>
                          <a:spcPts val="710"/>
                        </a:spcBef>
                      </a:pPr>
                      <a:r>
                        <a:rPr sz="1500" spc="-20" dirty="0">
                          <a:solidFill>
                            <a:srgbClr val="6D6E71"/>
                          </a:solidFill>
                          <a:latin typeface="Times New Roman" pitchFamily="18" charset="0"/>
                          <a:cs typeface="Times New Roman" pitchFamily="18" charset="0"/>
                        </a:rPr>
                        <a:t>2a</a:t>
                      </a:r>
                      <a:endParaRPr sz="1500">
                        <a:latin typeface="Times New Roman" pitchFamily="18" charset="0"/>
                        <a:cs typeface="Times New Roman" pitchFamily="18" charset="0"/>
                      </a:endParaRPr>
                    </a:p>
                  </a:txBody>
                  <a:tcPr marL="0" marR="0" marT="0" marB="0">
                    <a:lnL w="6350">
                      <a:solidFill>
                        <a:srgbClr val="939598"/>
                      </a:solidFill>
                      <a:prstDash val="solid"/>
                    </a:lnL>
                    <a:lnR w="6350">
                      <a:solidFill>
                        <a:srgbClr val="939598"/>
                      </a:solidFill>
                      <a:prstDash val="solid"/>
                    </a:lnR>
                    <a:lnT w="6350">
                      <a:solidFill>
                        <a:srgbClr val="939598"/>
                      </a:solidFill>
                      <a:prstDash val="solid"/>
                    </a:lnT>
                    <a:lnB w="6350">
                      <a:solidFill>
                        <a:srgbClr val="939598"/>
                      </a:solidFill>
                      <a:prstDash val="solid"/>
                    </a:lnB>
                  </a:tcPr>
                </a:tc>
                <a:tc>
                  <a:txBody>
                    <a:bodyPr/>
                    <a:lstStyle/>
                    <a:p>
                      <a:pPr algn="ctr">
                        <a:lnSpc>
                          <a:spcPct val="100000"/>
                        </a:lnSpc>
                        <a:spcBef>
                          <a:spcPts val="710"/>
                        </a:spcBef>
                      </a:pPr>
                      <a:r>
                        <a:rPr sz="1500" spc="25" dirty="0">
                          <a:solidFill>
                            <a:srgbClr val="6D6E71"/>
                          </a:solidFill>
                          <a:latin typeface="Times New Roman" pitchFamily="18" charset="0"/>
                          <a:cs typeface="Times New Roman" pitchFamily="18" charset="0"/>
                        </a:rPr>
                        <a:t>2b</a:t>
                      </a:r>
                      <a:endParaRPr sz="1500">
                        <a:latin typeface="Times New Roman" pitchFamily="18" charset="0"/>
                        <a:cs typeface="Times New Roman" pitchFamily="18" charset="0"/>
                      </a:endParaRPr>
                    </a:p>
                  </a:txBody>
                  <a:tcPr marL="0" marR="0" marT="0" marB="0">
                    <a:lnL w="6350">
                      <a:solidFill>
                        <a:srgbClr val="939598"/>
                      </a:solidFill>
                      <a:prstDash val="solid"/>
                    </a:lnL>
                    <a:lnR w="6350">
                      <a:solidFill>
                        <a:srgbClr val="939598"/>
                      </a:solidFill>
                      <a:prstDash val="solid"/>
                    </a:lnR>
                    <a:lnT w="6350">
                      <a:solidFill>
                        <a:srgbClr val="939598"/>
                      </a:solidFill>
                      <a:prstDash val="solid"/>
                    </a:lnT>
                    <a:lnB w="6350">
                      <a:solidFill>
                        <a:srgbClr val="939598"/>
                      </a:solidFill>
                      <a:prstDash val="solid"/>
                    </a:lnB>
                  </a:tcPr>
                </a:tc>
                <a:tc gridSpan="2">
                  <a:txBody>
                    <a:bodyPr/>
                    <a:lstStyle/>
                    <a:p>
                      <a:pPr marL="0" marR="681990" indent="0" algn="ctr">
                        <a:lnSpc>
                          <a:spcPct val="72900"/>
                        </a:lnSpc>
                        <a:spcBef>
                          <a:spcPts val="535"/>
                        </a:spcBef>
                        <a:tabLst>
                          <a:tab pos="2870200" algn="l"/>
                        </a:tabLst>
                      </a:pPr>
                      <a:r>
                        <a:rPr lang="en-US" sz="1500" dirty="0" err="1" smtClean="0">
                          <a:latin typeface="Times New Roman" pitchFamily="18" charset="0"/>
                          <a:cs typeface="Times New Roman" pitchFamily="18" charset="0"/>
                        </a:rPr>
                        <a:t>Siêu</a:t>
                      </a:r>
                      <a:r>
                        <a:rPr lang="en-US" sz="1500" dirty="0" smtClean="0">
                          <a:latin typeface="Times New Roman" pitchFamily="18" charset="0"/>
                          <a:cs typeface="Times New Roman" pitchFamily="18" charset="0"/>
                        </a:rPr>
                        <a:t> </a:t>
                      </a:r>
                      <a:r>
                        <a:rPr lang="en-US" sz="1500" dirty="0" err="1" smtClean="0">
                          <a:latin typeface="Times New Roman" pitchFamily="18" charset="0"/>
                          <a:cs typeface="Times New Roman" pitchFamily="18" charset="0"/>
                        </a:rPr>
                        <a:t>mài</a:t>
                      </a:r>
                      <a:r>
                        <a:rPr lang="en-US" sz="1500" dirty="0" smtClean="0">
                          <a:latin typeface="Times New Roman" pitchFamily="18" charset="0"/>
                          <a:cs typeface="Times New Roman" pitchFamily="18" charset="0"/>
                        </a:rPr>
                        <a:t> </a:t>
                      </a:r>
                      <a:r>
                        <a:rPr lang="en-US" sz="1500" dirty="0" err="1" smtClean="0">
                          <a:latin typeface="Times New Roman" pitchFamily="18" charset="0"/>
                          <a:cs typeface="Times New Roman" pitchFamily="18" charset="0"/>
                        </a:rPr>
                        <a:t>mòn</a:t>
                      </a:r>
                      <a:r>
                        <a:rPr lang="en-US" sz="1500" dirty="0" smtClean="0">
                          <a:latin typeface="Times New Roman" pitchFamily="18" charset="0"/>
                          <a:cs typeface="Times New Roman" pitchFamily="18" charset="0"/>
                        </a:rPr>
                        <a:t> </a:t>
                      </a:r>
                      <a:r>
                        <a:rPr lang="en-US" sz="1500" dirty="0" err="1" smtClean="0">
                          <a:latin typeface="Times New Roman" pitchFamily="18" charset="0"/>
                          <a:cs typeface="Times New Roman" pitchFamily="18" charset="0"/>
                        </a:rPr>
                        <a:t>kim</a:t>
                      </a:r>
                      <a:r>
                        <a:rPr lang="en-US" sz="1500" baseline="0" dirty="0" smtClean="0">
                          <a:latin typeface="Times New Roman" pitchFamily="18" charset="0"/>
                          <a:cs typeface="Times New Roman" pitchFamily="18" charset="0"/>
                        </a:rPr>
                        <a:t> </a:t>
                      </a:r>
                      <a:r>
                        <a:rPr lang="en-US" sz="1500" dirty="0" err="1" smtClean="0">
                          <a:latin typeface="Times New Roman" pitchFamily="18" charset="0"/>
                          <a:cs typeface="Times New Roman" pitchFamily="18" charset="0"/>
                        </a:rPr>
                        <a:t>cương</a:t>
                      </a:r>
                      <a:endParaRPr sz="1500" dirty="0">
                        <a:latin typeface="Times New Roman" pitchFamily="18" charset="0"/>
                        <a:cs typeface="Times New Roman" pitchFamily="18" charset="0"/>
                      </a:endParaRPr>
                    </a:p>
                  </a:txBody>
                  <a:tcPr marL="0" marR="0" marT="0" marB="0">
                    <a:lnL w="6350">
                      <a:solidFill>
                        <a:srgbClr val="939598"/>
                      </a:solidFill>
                      <a:prstDash val="solid"/>
                    </a:lnL>
                    <a:lnR w="6350">
                      <a:solidFill>
                        <a:srgbClr val="939598"/>
                      </a:solidFill>
                      <a:prstDash val="solid"/>
                    </a:lnR>
                    <a:lnT w="6350">
                      <a:solidFill>
                        <a:srgbClr val="939598"/>
                      </a:solidFill>
                      <a:prstDash val="solid"/>
                    </a:lnT>
                    <a:lnB w="6350">
                      <a:solidFill>
                        <a:srgbClr val="939598"/>
                      </a:solidFill>
                      <a:prstDash val="solid"/>
                    </a:lnB>
                  </a:tcPr>
                </a:tc>
                <a:tc hMerge="1">
                  <a:txBody>
                    <a:bodyPr/>
                    <a:lstStyle/>
                    <a:p>
                      <a:pPr algn="ctr">
                        <a:lnSpc>
                          <a:spcPct val="100000"/>
                        </a:lnSpc>
                        <a:spcBef>
                          <a:spcPts val="715"/>
                        </a:spcBef>
                      </a:pPr>
                      <a:endParaRPr sz="1600">
                        <a:latin typeface="Arial"/>
                        <a:cs typeface="Arial"/>
                      </a:endParaRPr>
                    </a:p>
                  </a:txBody>
                  <a:tcPr marL="0" marR="0" marT="0" marB="0">
                    <a:lnL w="6350">
                      <a:solidFill>
                        <a:srgbClr val="939598"/>
                      </a:solidFill>
                      <a:prstDash val="solid"/>
                    </a:lnL>
                    <a:lnR w="6350">
                      <a:solidFill>
                        <a:srgbClr val="939598"/>
                      </a:solidFill>
                      <a:prstDash val="solid"/>
                    </a:lnR>
                    <a:lnT w="6350">
                      <a:solidFill>
                        <a:srgbClr val="939598"/>
                      </a:solidFill>
                      <a:prstDash val="solid"/>
                    </a:lnT>
                    <a:lnB w="6350">
                      <a:solidFill>
                        <a:srgbClr val="939598"/>
                      </a:solidFill>
                      <a:prstDash val="solid"/>
                    </a:lnB>
                  </a:tcPr>
                </a:tc>
                <a:tc>
                  <a:txBody>
                    <a:bodyPr/>
                    <a:lstStyle/>
                    <a:p>
                      <a:pPr algn="ctr">
                        <a:lnSpc>
                          <a:spcPct val="100000"/>
                        </a:lnSpc>
                        <a:spcBef>
                          <a:spcPts val="715"/>
                        </a:spcBef>
                      </a:pPr>
                      <a:r>
                        <a:rPr sz="1500" spc="-25" dirty="0">
                          <a:solidFill>
                            <a:srgbClr val="6D6E71"/>
                          </a:solidFill>
                          <a:latin typeface="Times New Roman" pitchFamily="18" charset="0"/>
                          <a:cs typeface="Times New Roman" pitchFamily="18" charset="0"/>
                        </a:rPr>
                        <a:t>IPL</a:t>
                      </a:r>
                      <a:endParaRPr sz="1500" dirty="0">
                        <a:latin typeface="Times New Roman" pitchFamily="18" charset="0"/>
                        <a:cs typeface="Times New Roman" pitchFamily="18" charset="0"/>
                      </a:endParaRPr>
                    </a:p>
                  </a:txBody>
                  <a:tcPr marL="0" marR="0" marT="0" marB="0">
                    <a:lnL w="6350">
                      <a:solidFill>
                        <a:srgbClr val="939598"/>
                      </a:solidFill>
                      <a:prstDash val="solid"/>
                    </a:lnL>
                    <a:lnR w="6350">
                      <a:solidFill>
                        <a:srgbClr val="939598"/>
                      </a:solidFill>
                      <a:prstDash val="solid"/>
                    </a:lnR>
                    <a:lnT w="6350">
                      <a:solidFill>
                        <a:srgbClr val="939598"/>
                      </a:solidFill>
                      <a:prstDash val="solid"/>
                    </a:lnT>
                    <a:lnB w="6350">
                      <a:solidFill>
                        <a:srgbClr val="939598"/>
                      </a:solidFill>
                      <a:prstDash val="solid"/>
                    </a:lnB>
                  </a:tcPr>
                </a:tc>
                <a:tc>
                  <a:txBody>
                    <a:bodyPr/>
                    <a:lstStyle/>
                    <a:p>
                      <a:pPr algn="ctr">
                        <a:lnSpc>
                          <a:spcPct val="100000"/>
                        </a:lnSpc>
                        <a:spcBef>
                          <a:spcPts val="715"/>
                        </a:spcBef>
                      </a:pPr>
                      <a:r>
                        <a:rPr sz="1500" dirty="0">
                          <a:solidFill>
                            <a:srgbClr val="6D6E71"/>
                          </a:solidFill>
                          <a:latin typeface="Times New Roman" pitchFamily="18" charset="0"/>
                          <a:cs typeface="Times New Roman" pitchFamily="18" charset="0"/>
                        </a:rPr>
                        <a:t>3</a:t>
                      </a:r>
                      <a:endParaRPr sz="1500">
                        <a:latin typeface="Times New Roman" pitchFamily="18" charset="0"/>
                        <a:cs typeface="Times New Roman" pitchFamily="18" charset="0"/>
                      </a:endParaRPr>
                    </a:p>
                  </a:txBody>
                  <a:tcPr marL="0" marR="0" marT="0" marB="0">
                    <a:lnL w="6350">
                      <a:solidFill>
                        <a:srgbClr val="939598"/>
                      </a:solidFill>
                      <a:prstDash val="solid"/>
                    </a:lnL>
                    <a:lnR w="6350">
                      <a:solidFill>
                        <a:srgbClr val="939598"/>
                      </a:solidFill>
                      <a:prstDash val="solid"/>
                    </a:lnR>
                    <a:lnT w="6350">
                      <a:solidFill>
                        <a:srgbClr val="939598"/>
                      </a:solidFill>
                      <a:prstDash val="solid"/>
                    </a:lnT>
                    <a:lnB w="6350">
                      <a:solidFill>
                        <a:srgbClr val="939598"/>
                      </a:solidFill>
                      <a:prstDash val="solid"/>
                    </a:lnB>
                  </a:tcPr>
                </a:tc>
                <a:tc>
                  <a:txBody>
                    <a:bodyPr/>
                    <a:lstStyle/>
                    <a:p>
                      <a:pPr algn="ctr">
                        <a:lnSpc>
                          <a:spcPct val="100000"/>
                        </a:lnSpc>
                        <a:spcBef>
                          <a:spcPts val="715"/>
                        </a:spcBef>
                      </a:pPr>
                      <a:r>
                        <a:rPr sz="1500" dirty="0">
                          <a:solidFill>
                            <a:srgbClr val="6D6E71"/>
                          </a:solidFill>
                          <a:latin typeface="Times New Roman" pitchFamily="18" charset="0"/>
                          <a:cs typeface="Times New Roman" pitchFamily="18" charset="0"/>
                        </a:rPr>
                        <a:t>4</a:t>
                      </a:r>
                      <a:endParaRPr sz="1500">
                        <a:latin typeface="Times New Roman" pitchFamily="18" charset="0"/>
                        <a:cs typeface="Times New Roman" pitchFamily="18" charset="0"/>
                      </a:endParaRPr>
                    </a:p>
                  </a:txBody>
                  <a:tcPr marL="0" marR="0" marT="0" marB="0">
                    <a:lnL w="6350">
                      <a:solidFill>
                        <a:srgbClr val="939598"/>
                      </a:solidFill>
                      <a:prstDash val="solid"/>
                    </a:lnL>
                    <a:lnR w="6350">
                      <a:solidFill>
                        <a:srgbClr val="939598"/>
                      </a:solidFill>
                      <a:prstDash val="solid"/>
                    </a:lnR>
                    <a:lnT w="6350">
                      <a:solidFill>
                        <a:srgbClr val="939598"/>
                      </a:solidFill>
                      <a:prstDash val="solid"/>
                    </a:lnT>
                    <a:lnB w="6350">
                      <a:solidFill>
                        <a:srgbClr val="939598"/>
                      </a:solidFill>
                      <a:prstDash val="solid"/>
                    </a:lnB>
                  </a:tcPr>
                </a:tc>
                <a:tc>
                  <a:txBody>
                    <a:bodyPr/>
                    <a:lstStyle/>
                    <a:p>
                      <a:pPr algn="ctr">
                        <a:lnSpc>
                          <a:spcPct val="100000"/>
                        </a:lnSpc>
                        <a:spcBef>
                          <a:spcPts val="715"/>
                        </a:spcBef>
                      </a:pPr>
                      <a:r>
                        <a:rPr sz="1500" dirty="0">
                          <a:solidFill>
                            <a:srgbClr val="6D6E71"/>
                          </a:solidFill>
                          <a:latin typeface="Times New Roman" pitchFamily="18" charset="0"/>
                          <a:cs typeface="Times New Roman" pitchFamily="18" charset="0"/>
                        </a:rPr>
                        <a:t>5</a:t>
                      </a:r>
                      <a:endParaRPr sz="1500">
                        <a:latin typeface="Times New Roman" pitchFamily="18" charset="0"/>
                        <a:cs typeface="Times New Roman" pitchFamily="18" charset="0"/>
                      </a:endParaRPr>
                    </a:p>
                  </a:txBody>
                  <a:tcPr marL="0" marR="0" marT="0" marB="0">
                    <a:lnL w="6350">
                      <a:solidFill>
                        <a:srgbClr val="939598"/>
                      </a:solidFill>
                      <a:prstDash val="solid"/>
                    </a:lnL>
                    <a:lnR w="6350">
                      <a:solidFill>
                        <a:srgbClr val="939598"/>
                      </a:solidFill>
                      <a:prstDash val="solid"/>
                    </a:lnR>
                    <a:lnT w="6350">
                      <a:solidFill>
                        <a:srgbClr val="939598"/>
                      </a:solidFill>
                      <a:prstDash val="solid"/>
                    </a:lnT>
                    <a:lnB w="6350">
                      <a:solidFill>
                        <a:srgbClr val="939598"/>
                      </a:solidFill>
                      <a:prstDash val="solid"/>
                    </a:lnB>
                  </a:tcPr>
                </a:tc>
                <a:tc>
                  <a:txBody>
                    <a:bodyPr/>
                    <a:lstStyle/>
                    <a:p>
                      <a:pPr algn="ctr">
                        <a:lnSpc>
                          <a:spcPct val="100000"/>
                        </a:lnSpc>
                        <a:spcBef>
                          <a:spcPts val="715"/>
                        </a:spcBef>
                      </a:pPr>
                      <a:r>
                        <a:rPr sz="1500" dirty="0">
                          <a:solidFill>
                            <a:srgbClr val="6D6E71"/>
                          </a:solidFill>
                          <a:latin typeface="Times New Roman" pitchFamily="18" charset="0"/>
                          <a:cs typeface="Times New Roman" pitchFamily="18" charset="0"/>
                        </a:rPr>
                        <a:t>6</a:t>
                      </a:r>
                      <a:endParaRPr sz="1500">
                        <a:latin typeface="Times New Roman" pitchFamily="18" charset="0"/>
                        <a:cs typeface="Times New Roman" pitchFamily="18" charset="0"/>
                      </a:endParaRPr>
                    </a:p>
                  </a:txBody>
                  <a:tcPr marL="0" marR="0" marT="0" marB="0">
                    <a:lnL w="6350">
                      <a:solidFill>
                        <a:srgbClr val="939598"/>
                      </a:solidFill>
                      <a:prstDash val="solid"/>
                    </a:lnL>
                    <a:lnR w="6350">
                      <a:solidFill>
                        <a:srgbClr val="939598"/>
                      </a:solidFill>
                      <a:prstDash val="solid"/>
                    </a:lnR>
                    <a:lnT w="6350">
                      <a:solidFill>
                        <a:srgbClr val="939598"/>
                      </a:solidFill>
                      <a:prstDash val="solid"/>
                    </a:lnT>
                    <a:lnB w="6350">
                      <a:solidFill>
                        <a:srgbClr val="939598"/>
                      </a:solidFill>
                      <a:prstDash val="solid"/>
                    </a:lnB>
                  </a:tcPr>
                </a:tc>
              </a:tr>
              <a:tr h="359994">
                <a:tc gridSpan="11">
                  <a:txBody>
                    <a:bodyPr/>
                    <a:lstStyle/>
                    <a:p>
                      <a:pPr marL="3580129" algn="ctr">
                        <a:lnSpc>
                          <a:spcPct val="100000"/>
                        </a:lnSpc>
                        <a:spcBef>
                          <a:spcPts val="105"/>
                        </a:spcBef>
                      </a:pPr>
                      <a:r>
                        <a:rPr sz="1500" spc="135" dirty="0">
                          <a:solidFill>
                            <a:srgbClr val="FFFFFF"/>
                          </a:solidFill>
                          <a:latin typeface="Times New Roman" pitchFamily="18" charset="0"/>
                          <a:cs typeface="Times New Roman" pitchFamily="18" charset="0"/>
                        </a:rPr>
                        <a:t>Christina </a:t>
                      </a:r>
                      <a:r>
                        <a:rPr sz="1500" spc="180" dirty="0">
                          <a:solidFill>
                            <a:srgbClr val="FFFFFF"/>
                          </a:solidFill>
                          <a:latin typeface="Times New Roman" pitchFamily="18" charset="0"/>
                          <a:cs typeface="Times New Roman" pitchFamily="18" charset="0"/>
                        </a:rPr>
                        <a:t>Treatment</a:t>
                      </a:r>
                      <a:r>
                        <a:rPr sz="1500" spc="50" dirty="0">
                          <a:solidFill>
                            <a:srgbClr val="FFFFFF"/>
                          </a:solidFill>
                          <a:latin typeface="Times New Roman" pitchFamily="18" charset="0"/>
                          <a:cs typeface="Times New Roman" pitchFamily="18" charset="0"/>
                        </a:rPr>
                        <a:t> </a:t>
                      </a:r>
                      <a:r>
                        <a:rPr sz="1500" spc="190" dirty="0">
                          <a:solidFill>
                            <a:srgbClr val="FFFFFF"/>
                          </a:solidFill>
                          <a:latin typeface="Times New Roman" pitchFamily="18" charset="0"/>
                          <a:cs typeface="Times New Roman" pitchFamily="18" charset="0"/>
                        </a:rPr>
                        <a:t>Accessories</a:t>
                      </a:r>
                      <a:endParaRPr sz="1500">
                        <a:latin typeface="Times New Roman" pitchFamily="18" charset="0"/>
                        <a:cs typeface="Times New Roman" pitchFamily="18" charset="0"/>
                      </a:endParaRPr>
                    </a:p>
                  </a:txBody>
                  <a:tcPr marL="0" marR="0" marT="0" marB="0">
                    <a:lnL w="6350">
                      <a:solidFill>
                        <a:srgbClr val="6D6E71"/>
                      </a:solidFill>
                      <a:prstDash val="solid"/>
                    </a:lnL>
                    <a:lnR w="6350">
                      <a:solidFill>
                        <a:srgbClr val="939598"/>
                      </a:solidFill>
                      <a:prstDash val="solid"/>
                    </a:lnR>
                    <a:lnT w="6350">
                      <a:solidFill>
                        <a:srgbClr val="939598"/>
                      </a:solidFill>
                      <a:prstDash val="solid"/>
                    </a:lnT>
                    <a:lnB w="6350">
                      <a:solidFill>
                        <a:srgbClr val="939598"/>
                      </a:solidFill>
                      <a:prstDash val="solid"/>
                    </a:lnB>
                    <a:solidFill>
                      <a:srgbClr val="C27D85"/>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lang="en-US"/>
                    </a:p>
                  </a:txBody>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r>
              <a:tr h="448729">
                <a:tc>
                  <a:txBody>
                    <a:bodyPr/>
                    <a:lstStyle/>
                    <a:p>
                      <a:pPr algn="ctr">
                        <a:lnSpc>
                          <a:spcPct val="100000"/>
                        </a:lnSpc>
                        <a:spcBef>
                          <a:spcPts val="710"/>
                        </a:spcBef>
                      </a:pPr>
                      <a:r>
                        <a:rPr lang="en-US" sz="1500" dirty="0" err="1" smtClean="0">
                          <a:latin typeface="Times New Roman" pitchFamily="18" charset="0"/>
                          <a:cs typeface="Times New Roman" pitchFamily="18" charset="0"/>
                        </a:rPr>
                        <a:t>Bước</a:t>
                      </a:r>
                      <a:r>
                        <a:rPr lang="en-US" sz="1500" dirty="0" smtClean="0">
                          <a:latin typeface="Times New Roman" pitchFamily="18" charset="0"/>
                          <a:cs typeface="Times New Roman" pitchFamily="18" charset="0"/>
                        </a:rPr>
                        <a:t> </a:t>
                      </a:r>
                      <a:r>
                        <a:rPr lang="en-US" sz="1500" dirty="0" err="1" smtClean="0">
                          <a:latin typeface="Times New Roman" pitchFamily="18" charset="0"/>
                          <a:cs typeface="Times New Roman" pitchFamily="18" charset="0"/>
                        </a:rPr>
                        <a:t>số</a:t>
                      </a:r>
                      <a:endParaRPr lang="en-US" sz="1500" dirty="0">
                        <a:latin typeface="Times New Roman" pitchFamily="18" charset="0"/>
                        <a:cs typeface="Times New Roman" pitchFamily="18" charset="0"/>
                      </a:endParaRPr>
                    </a:p>
                  </a:txBody>
                  <a:tcPr marL="0" marR="0" marT="0" marB="0">
                    <a:lnL w="6350">
                      <a:solidFill>
                        <a:srgbClr val="6D6E71"/>
                      </a:solidFill>
                      <a:prstDash val="solid"/>
                    </a:lnL>
                    <a:lnR w="6350">
                      <a:solidFill>
                        <a:srgbClr val="939598"/>
                      </a:solidFill>
                      <a:prstDash val="solid"/>
                    </a:lnR>
                    <a:lnT w="6350">
                      <a:solidFill>
                        <a:srgbClr val="939598"/>
                      </a:solidFill>
                      <a:prstDash val="solid"/>
                    </a:lnT>
                    <a:lnB w="6350">
                      <a:solidFill>
                        <a:srgbClr val="939598"/>
                      </a:solidFill>
                      <a:prstDash val="solid"/>
                    </a:lnB>
                  </a:tcPr>
                </a:tc>
                <a:tc>
                  <a:txBody>
                    <a:bodyPr/>
                    <a:lstStyle/>
                    <a:p>
                      <a:pPr algn="ctr">
                        <a:lnSpc>
                          <a:spcPct val="100000"/>
                        </a:lnSpc>
                        <a:spcBef>
                          <a:spcPts val="710"/>
                        </a:spcBef>
                      </a:pPr>
                      <a:r>
                        <a:rPr sz="1500" dirty="0">
                          <a:solidFill>
                            <a:srgbClr val="6D6E71"/>
                          </a:solidFill>
                          <a:latin typeface="Times New Roman" pitchFamily="18" charset="0"/>
                          <a:cs typeface="Times New Roman" pitchFamily="18" charset="0"/>
                        </a:rPr>
                        <a:t>1</a:t>
                      </a:r>
                      <a:endParaRPr sz="1500">
                        <a:latin typeface="Times New Roman" pitchFamily="18" charset="0"/>
                        <a:cs typeface="Times New Roman" pitchFamily="18" charset="0"/>
                      </a:endParaRPr>
                    </a:p>
                  </a:txBody>
                  <a:tcPr marL="0" marR="0" marT="0" marB="0">
                    <a:lnL w="6350">
                      <a:solidFill>
                        <a:srgbClr val="939598"/>
                      </a:solidFill>
                      <a:prstDash val="solid"/>
                    </a:lnL>
                    <a:lnR w="6350">
                      <a:solidFill>
                        <a:srgbClr val="939598"/>
                      </a:solidFill>
                      <a:prstDash val="solid"/>
                    </a:lnR>
                    <a:lnT w="6350">
                      <a:solidFill>
                        <a:srgbClr val="939598"/>
                      </a:solidFill>
                      <a:prstDash val="solid"/>
                    </a:lnT>
                    <a:lnB w="6350">
                      <a:solidFill>
                        <a:srgbClr val="939598"/>
                      </a:solidFill>
                      <a:prstDash val="solid"/>
                    </a:lnB>
                  </a:tcPr>
                </a:tc>
                <a:tc>
                  <a:txBody>
                    <a:bodyPr/>
                    <a:lstStyle/>
                    <a:p>
                      <a:pPr algn="ctr">
                        <a:lnSpc>
                          <a:spcPct val="100000"/>
                        </a:lnSpc>
                        <a:spcBef>
                          <a:spcPts val="710"/>
                        </a:spcBef>
                      </a:pPr>
                      <a:r>
                        <a:rPr sz="1500" spc="-20" dirty="0">
                          <a:solidFill>
                            <a:srgbClr val="6D6E71"/>
                          </a:solidFill>
                          <a:latin typeface="Times New Roman" pitchFamily="18" charset="0"/>
                          <a:cs typeface="Times New Roman" pitchFamily="18" charset="0"/>
                        </a:rPr>
                        <a:t>2a</a:t>
                      </a:r>
                      <a:endParaRPr sz="1500">
                        <a:latin typeface="Times New Roman" pitchFamily="18" charset="0"/>
                        <a:cs typeface="Times New Roman" pitchFamily="18" charset="0"/>
                      </a:endParaRPr>
                    </a:p>
                  </a:txBody>
                  <a:tcPr marL="0" marR="0" marT="0" marB="0">
                    <a:lnL w="6350">
                      <a:solidFill>
                        <a:srgbClr val="939598"/>
                      </a:solidFill>
                      <a:prstDash val="solid"/>
                    </a:lnL>
                    <a:lnR w="6350">
                      <a:solidFill>
                        <a:srgbClr val="939598"/>
                      </a:solidFill>
                      <a:prstDash val="solid"/>
                    </a:lnR>
                    <a:lnT w="6350">
                      <a:solidFill>
                        <a:srgbClr val="939598"/>
                      </a:solidFill>
                      <a:prstDash val="solid"/>
                    </a:lnT>
                    <a:lnB w="6350">
                      <a:solidFill>
                        <a:srgbClr val="939598"/>
                      </a:solidFill>
                      <a:prstDash val="solid"/>
                    </a:lnB>
                  </a:tcPr>
                </a:tc>
                <a:tc>
                  <a:txBody>
                    <a:bodyPr/>
                    <a:lstStyle/>
                    <a:p>
                      <a:pPr algn="ctr">
                        <a:lnSpc>
                          <a:spcPct val="100000"/>
                        </a:lnSpc>
                        <a:spcBef>
                          <a:spcPts val="710"/>
                        </a:spcBef>
                      </a:pPr>
                      <a:r>
                        <a:rPr sz="1500" spc="25" dirty="0">
                          <a:solidFill>
                            <a:srgbClr val="6D6E71"/>
                          </a:solidFill>
                          <a:latin typeface="Times New Roman" pitchFamily="18" charset="0"/>
                          <a:cs typeface="Times New Roman" pitchFamily="18" charset="0"/>
                        </a:rPr>
                        <a:t>2b</a:t>
                      </a:r>
                      <a:endParaRPr sz="1500">
                        <a:latin typeface="Times New Roman" pitchFamily="18" charset="0"/>
                        <a:cs typeface="Times New Roman" pitchFamily="18" charset="0"/>
                      </a:endParaRPr>
                    </a:p>
                  </a:txBody>
                  <a:tcPr marL="0" marR="0" marT="0" marB="0">
                    <a:lnL w="6350">
                      <a:solidFill>
                        <a:srgbClr val="939598"/>
                      </a:solidFill>
                      <a:prstDash val="solid"/>
                    </a:lnL>
                    <a:lnR w="6350">
                      <a:solidFill>
                        <a:srgbClr val="939598"/>
                      </a:solidFill>
                      <a:prstDash val="solid"/>
                    </a:lnR>
                    <a:lnT w="6350">
                      <a:solidFill>
                        <a:srgbClr val="939598"/>
                      </a:solidFill>
                      <a:prstDash val="solid"/>
                    </a:lnT>
                    <a:lnB w="6350">
                      <a:solidFill>
                        <a:srgbClr val="939598"/>
                      </a:solidFill>
                      <a:prstDash val="solid"/>
                    </a:lnB>
                  </a:tcPr>
                </a:tc>
                <a:tc>
                  <a:txBody>
                    <a:bodyPr/>
                    <a:lstStyle/>
                    <a:p>
                      <a:pPr marL="708660" marR="429895" indent="-271145" algn="ctr">
                        <a:lnSpc>
                          <a:spcPct val="72900"/>
                        </a:lnSpc>
                        <a:spcBef>
                          <a:spcPts val="535"/>
                        </a:spcBef>
                      </a:pPr>
                      <a:r>
                        <a:rPr sz="1500" spc="-5" dirty="0">
                          <a:solidFill>
                            <a:srgbClr val="6D6E71"/>
                          </a:solidFill>
                          <a:latin typeface="Times New Roman" pitchFamily="18" charset="0"/>
                          <a:cs typeface="Times New Roman" pitchFamily="18" charset="0"/>
                        </a:rPr>
                        <a:t>3 </a:t>
                      </a:r>
                      <a:r>
                        <a:rPr sz="1500" spc="25" dirty="0">
                          <a:solidFill>
                            <a:srgbClr val="6D6E71"/>
                          </a:solidFill>
                          <a:latin typeface="Times New Roman" pitchFamily="18" charset="0"/>
                          <a:cs typeface="Times New Roman" pitchFamily="18" charset="0"/>
                        </a:rPr>
                        <a:t>+ </a:t>
                      </a:r>
                      <a:r>
                        <a:rPr sz="1500" dirty="0">
                          <a:solidFill>
                            <a:srgbClr val="6D6E71"/>
                          </a:solidFill>
                          <a:latin typeface="Times New Roman" pitchFamily="18" charset="0"/>
                          <a:cs typeface="Times New Roman" pitchFamily="18" charset="0"/>
                        </a:rPr>
                        <a:t>Beauty</a:t>
                      </a:r>
                      <a:r>
                        <a:rPr sz="1500" spc="-65" dirty="0">
                          <a:solidFill>
                            <a:srgbClr val="6D6E71"/>
                          </a:solidFill>
                          <a:latin typeface="Times New Roman" pitchFamily="18" charset="0"/>
                          <a:cs typeface="Times New Roman" pitchFamily="18" charset="0"/>
                        </a:rPr>
                        <a:t> </a:t>
                      </a:r>
                      <a:r>
                        <a:rPr sz="1500" spc="40" dirty="0">
                          <a:solidFill>
                            <a:srgbClr val="6D6E71"/>
                          </a:solidFill>
                          <a:latin typeface="Times New Roman" pitchFamily="18" charset="0"/>
                          <a:cs typeface="Times New Roman" pitchFamily="18" charset="0"/>
                        </a:rPr>
                        <a:t>Globes/  </a:t>
                      </a:r>
                      <a:r>
                        <a:rPr sz="1500" spc="-15" dirty="0">
                          <a:solidFill>
                            <a:srgbClr val="6D6E71"/>
                          </a:solidFill>
                          <a:latin typeface="Times New Roman" pitchFamily="18" charset="0"/>
                          <a:cs typeface="Times New Roman" pitchFamily="18" charset="0"/>
                        </a:rPr>
                        <a:t>Glass</a:t>
                      </a:r>
                      <a:r>
                        <a:rPr sz="1500" spc="-80" dirty="0">
                          <a:solidFill>
                            <a:srgbClr val="6D6E71"/>
                          </a:solidFill>
                          <a:latin typeface="Times New Roman" pitchFamily="18" charset="0"/>
                          <a:cs typeface="Times New Roman" pitchFamily="18" charset="0"/>
                        </a:rPr>
                        <a:t> </a:t>
                      </a:r>
                      <a:r>
                        <a:rPr sz="1500" spc="-10" dirty="0">
                          <a:solidFill>
                            <a:srgbClr val="6D6E71"/>
                          </a:solidFill>
                          <a:latin typeface="Times New Roman" pitchFamily="18" charset="0"/>
                          <a:cs typeface="Times New Roman" pitchFamily="18" charset="0"/>
                        </a:rPr>
                        <a:t>Fingers</a:t>
                      </a:r>
                      <a:endParaRPr sz="1500">
                        <a:latin typeface="Times New Roman" pitchFamily="18" charset="0"/>
                        <a:cs typeface="Times New Roman" pitchFamily="18" charset="0"/>
                      </a:endParaRPr>
                    </a:p>
                  </a:txBody>
                  <a:tcPr marL="0" marR="0" marT="0" marB="0">
                    <a:lnL w="6350">
                      <a:solidFill>
                        <a:srgbClr val="939598"/>
                      </a:solidFill>
                      <a:prstDash val="solid"/>
                    </a:lnL>
                    <a:lnR w="6350">
                      <a:solidFill>
                        <a:srgbClr val="939598"/>
                      </a:solidFill>
                      <a:prstDash val="solid"/>
                    </a:lnR>
                    <a:lnT w="6350">
                      <a:solidFill>
                        <a:srgbClr val="939598"/>
                      </a:solidFill>
                      <a:prstDash val="solid"/>
                    </a:lnT>
                    <a:lnB w="6350">
                      <a:solidFill>
                        <a:srgbClr val="939598"/>
                      </a:solidFill>
                      <a:prstDash val="solid"/>
                    </a:lnB>
                  </a:tcPr>
                </a:tc>
                <a:tc gridSpan="2">
                  <a:txBody>
                    <a:bodyPr/>
                    <a:lstStyle/>
                    <a:p>
                      <a:pPr algn="ctr">
                        <a:lnSpc>
                          <a:spcPct val="100000"/>
                        </a:lnSpc>
                        <a:spcBef>
                          <a:spcPts val="715"/>
                        </a:spcBef>
                      </a:pPr>
                      <a:r>
                        <a:rPr sz="1500" dirty="0">
                          <a:solidFill>
                            <a:srgbClr val="6D6E71"/>
                          </a:solidFill>
                          <a:latin typeface="Times New Roman" pitchFamily="18" charset="0"/>
                          <a:cs typeface="Times New Roman" pitchFamily="18" charset="0"/>
                        </a:rPr>
                        <a:t>3</a:t>
                      </a:r>
                      <a:endParaRPr sz="1500">
                        <a:latin typeface="Times New Roman" pitchFamily="18" charset="0"/>
                        <a:cs typeface="Times New Roman" pitchFamily="18" charset="0"/>
                      </a:endParaRPr>
                    </a:p>
                  </a:txBody>
                  <a:tcPr marL="0" marR="0" marT="0" marB="0">
                    <a:lnL w="6350">
                      <a:solidFill>
                        <a:srgbClr val="939598"/>
                      </a:solidFill>
                      <a:prstDash val="solid"/>
                    </a:lnL>
                    <a:lnR w="6350">
                      <a:solidFill>
                        <a:srgbClr val="939598"/>
                      </a:solidFill>
                      <a:prstDash val="solid"/>
                    </a:lnR>
                    <a:lnT w="6350">
                      <a:solidFill>
                        <a:srgbClr val="939598"/>
                      </a:solidFill>
                      <a:prstDash val="solid"/>
                    </a:lnT>
                    <a:lnB w="6350">
                      <a:solidFill>
                        <a:srgbClr val="939598"/>
                      </a:solidFill>
                      <a:prstDash val="solid"/>
                    </a:lnB>
                  </a:tcPr>
                </a:tc>
                <a:tc hMerge="1">
                  <a:txBody>
                    <a:bodyPr/>
                    <a:lstStyle/>
                    <a:p>
                      <a:endParaRPr lang="en-US"/>
                    </a:p>
                  </a:txBody>
                  <a:tcPr/>
                </a:tc>
                <a:tc>
                  <a:txBody>
                    <a:bodyPr/>
                    <a:lstStyle/>
                    <a:p>
                      <a:pPr algn="ctr">
                        <a:lnSpc>
                          <a:spcPct val="100000"/>
                        </a:lnSpc>
                        <a:spcBef>
                          <a:spcPts val="715"/>
                        </a:spcBef>
                      </a:pPr>
                      <a:r>
                        <a:rPr sz="1500" dirty="0">
                          <a:solidFill>
                            <a:srgbClr val="6D6E71"/>
                          </a:solidFill>
                          <a:latin typeface="Times New Roman" pitchFamily="18" charset="0"/>
                          <a:cs typeface="Times New Roman" pitchFamily="18" charset="0"/>
                        </a:rPr>
                        <a:t>4</a:t>
                      </a:r>
                      <a:endParaRPr sz="1500">
                        <a:latin typeface="Times New Roman" pitchFamily="18" charset="0"/>
                        <a:cs typeface="Times New Roman" pitchFamily="18" charset="0"/>
                      </a:endParaRPr>
                    </a:p>
                  </a:txBody>
                  <a:tcPr marL="0" marR="0" marT="0" marB="0">
                    <a:lnL w="6350">
                      <a:solidFill>
                        <a:srgbClr val="939598"/>
                      </a:solidFill>
                      <a:prstDash val="solid"/>
                    </a:lnL>
                    <a:lnR w="6350">
                      <a:solidFill>
                        <a:srgbClr val="939598"/>
                      </a:solidFill>
                      <a:prstDash val="solid"/>
                    </a:lnR>
                    <a:lnT w="6350">
                      <a:solidFill>
                        <a:srgbClr val="939598"/>
                      </a:solidFill>
                      <a:prstDash val="solid"/>
                    </a:lnT>
                    <a:lnB w="6350">
                      <a:solidFill>
                        <a:srgbClr val="939598"/>
                      </a:solidFill>
                      <a:prstDash val="solid"/>
                    </a:lnB>
                  </a:tcPr>
                </a:tc>
                <a:tc>
                  <a:txBody>
                    <a:bodyPr/>
                    <a:lstStyle/>
                    <a:p>
                      <a:pPr algn="ctr">
                        <a:lnSpc>
                          <a:spcPct val="100000"/>
                        </a:lnSpc>
                        <a:spcBef>
                          <a:spcPts val="715"/>
                        </a:spcBef>
                      </a:pPr>
                      <a:r>
                        <a:rPr sz="1500" dirty="0">
                          <a:solidFill>
                            <a:srgbClr val="6D6E71"/>
                          </a:solidFill>
                          <a:latin typeface="Times New Roman" pitchFamily="18" charset="0"/>
                          <a:cs typeface="Times New Roman" pitchFamily="18" charset="0"/>
                        </a:rPr>
                        <a:t>5</a:t>
                      </a:r>
                      <a:endParaRPr sz="1500">
                        <a:latin typeface="Times New Roman" pitchFamily="18" charset="0"/>
                        <a:cs typeface="Times New Roman" pitchFamily="18" charset="0"/>
                      </a:endParaRPr>
                    </a:p>
                  </a:txBody>
                  <a:tcPr marL="0" marR="0" marT="0" marB="0">
                    <a:lnL w="6350">
                      <a:solidFill>
                        <a:srgbClr val="939598"/>
                      </a:solidFill>
                      <a:prstDash val="solid"/>
                    </a:lnL>
                    <a:lnR w="6350">
                      <a:solidFill>
                        <a:srgbClr val="939598"/>
                      </a:solidFill>
                      <a:prstDash val="solid"/>
                    </a:lnR>
                    <a:lnT w="6350">
                      <a:solidFill>
                        <a:srgbClr val="939598"/>
                      </a:solidFill>
                      <a:prstDash val="solid"/>
                    </a:lnT>
                    <a:lnB w="6350">
                      <a:solidFill>
                        <a:srgbClr val="939598"/>
                      </a:solidFill>
                      <a:prstDash val="solid"/>
                    </a:lnB>
                  </a:tcPr>
                </a:tc>
                <a:tc>
                  <a:txBody>
                    <a:bodyPr/>
                    <a:lstStyle/>
                    <a:p>
                      <a:pPr algn="ctr">
                        <a:lnSpc>
                          <a:spcPct val="100000"/>
                        </a:lnSpc>
                        <a:spcBef>
                          <a:spcPts val="715"/>
                        </a:spcBef>
                      </a:pPr>
                      <a:r>
                        <a:rPr sz="1500" dirty="0">
                          <a:solidFill>
                            <a:srgbClr val="6D6E71"/>
                          </a:solidFill>
                          <a:latin typeface="Times New Roman" pitchFamily="18" charset="0"/>
                          <a:cs typeface="Times New Roman" pitchFamily="18" charset="0"/>
                        </a:rPr>
                        <a:t>6</a:t>
                      </a:r>
                      <a:endParaRPr sz="1500">
                        <a:latin typeface="Times New Roman" pitchFamily="18" charset="0"/>
                        <a:cs typeface="Times New Roman" pitchFamily="18" charset="0"/>
                      </a:endParaRPr>
                    </a:p>
                  </a:txBody>
                  <a:tcPr marL="0" marR="0" marT="0" marB="0">
                    <a:lnL w="6350">
                      <a:solidFill>
                        <a:srgbClr val="939598"/>
                      </a:solidFill>
                      <a:prstDash val="solid"/>
                    </a:lnL>
                    <a:lnR w="6350">
                      <a:solidFill>
                        <a:srgbClr val="939598"/>
                      </a:solidFill>
                      <a:prstDash val="solid"/>
                    </a:lnR>
                    <a:lnT w="6350">
                      <a:solidFill>
                        <a:srgbClr val="939598"/>
                      </a:solidFill>
                      <a:prstDash val="solid"/>
                    </a:lnT>
                    <a:lnB w="6350">
                      <a:solidFill>
                        <a:srgbClr val="939598"/>
                      </a:solidFill>
                      <a:prstDash val="solid"/>
                    </a:lnB>
                  </a:tcPr>
                </a:tc>
                <a:tc>
                  <a:txBody>
                    <a:bodyPr/>
                    <a:lstStyle/>
                    <a:p>
                      <a:pPr algn="ctr"/>
                      <a:endParaRPr sz="1500" dirty="0">
                        <a:latin typeface="Times New Roman" pitchFamily="18" charset="0"/>
                        <a:cs typeface="Times New Roman" pitchFamily="18" charset="0"/>
                      </a:endParaRPr>
                    </a:p>
                  </a:txBody>
                  <a:tcPr marL="0" marR="0" marT="0" marB="0">
                    <a:lnL w="6350">
                      <a:solidFill>
                        <a:srgbClr val="939598"/>
                      </a:solidFill>
                      <a:prstDash val="solid"/>
                    </a:lnL>
                    <a:lnR w="6350">
                      <a:solidFill>
                        <a:srgbClr val="939598"/>
                      </a:solidFill>
                      <a:prstDash val="solid"/>
                    </a:lnR>
                    <a:lnT w="6350">
                      <a:solidFill>
                        <a:srgbClr val="939598"/>
                      </a:solidFill>
                      <a:prstDash val="solid"/>
                    </a:lnT>
                    <a:lnB w="6350">
                      <a:solidFill>
                        <a:srgbClr val="939598"/>
                      </a:solidFill>
                      <a:prstDash val="solid"/>
                    </a:lnB>
                  </a:tcPr>
                </a:tc>
              </a:tr>
            </a:tbl>
          </a:graphicData>
        </a:graphic>
      </p:graphicFrame>
      <p:sp>
        <p:nvSpPr>
          <p:cNvPr id="9" name="object 9"/>
          <p:cNvSpPr txBox="1"/>
          <p:nvPr/>
        </p:nvSpPr>
        <p:spPr>
          <a:xfrm>
            <a:off x="654050" y="4848225"/>
            <a:ext cx="11233150" cy="539891"/>
          </a:xfrm>
          <a:prstGeom prst="rect">
            <a:avLst/>
          </a:prstGeom>
        </p:spPr>
        <p:txBody>
          <a:bodyPr vert="horz" wrap="square" lIns="0" tIns="0" rIns="0" bIns="0" rtlCol="0">
            <a:spAutoFit/>
          </a:bodyPr>
          <a:lstStyle/>
          <a:p>
            <a:pPr marL="12700" marR="5080">
              <a:lnSpc>
                <a:spcPts val="2100"/>
              </a:lnSpc>
            </a:pPr>
            <a:r>
              <a:rPr sz="1800" spc="65">
                <a:latin typeface="Times New Roman" pitchFamily="18" charset="0"/>
                <a:cs typeface="Times New Roman" pitchFamily="18" charset="0"/>
              </a:rPr>
              <a:t>* </a:t>
            </a:r>
            <a:r>
              <a:rPr lang="en-US" spc="225" dirty="0" err="1" smtClean="0">
                <a:latin typeface="Times New Roman" pitchFamily="18" charset="0"/>
                <a:cs typeface="Times New Roman" pitchFamily="18" charset="0"/>
              </a:rPr>
              <a:t>Lưu</a:t>
            </a:r>
            <a:r>
              <a:rPr lang="en-US" spc="225" dirty="0" smtClean="0">
                <a:latin typeface="Times New Roman" pitchFamily="18" charset="0"/>
                <a:cs typeface="Times New Roman" pitchFamily="18" charset="0"/>
              </a:rPr>
              <a:t> ý</a:t>
            </a:r>
            <a:r>
              <a:rPr lang="en-US" sz="1800" spc="225" dirty="0" smtClean="0">
                <a:latin typeface="Times New Roman" pitchFamily="18" charset="0"/>
                <a:cs typeface="Times New Roman" pitchFamily="18" charset="0"/>
              </a:rPr>
              <a:t>: các chỉ dẫn cụ thể thể hiện ở trên, đối với những điều trị dùng máy, chỉ mang tính tham khảo. </a:t>
            </a:r>
            <a:r>
              <a:rPr lang="en-US" sz="1800" spc="130" dirty="0" err="1" smtClean="0">
                <a:latin typeface="Times New Roman" pitchFamily="18" charset="0"/>
                <a:cs typeface="Times New Roman" pitchFamily="18" charset="0"/>
              </a:rPr>
              <a:t>Trước</a:t>
            </a:r>
            <a:r>
              <a:rPr lang="en-US" sz="1800" spc="130" dirty="0" smtClean="0">
                <a:latin typeface="Times New Roman" pitchFamily="18" charset="0"/>
                <a:cs typeface="Times New Roman" pitchFamily="18" charset="0"/>
              </a:rPr>
              <a:t> </a:t>
            </a:r>
            <a:r>
              <a:rPr lang="en-US" sz="1800" spc="130" dirty="0" err="1" smtClean="0">
                <a:latin typeface="Times New Roman" pitchFamily="18" charset="0"/>
                <a:cs typeface="Times New Roman" pitchFamily="18" charset="0"/>
              </a:rPr>
              <a:t>khi</a:t>
            </a:r>
            <a:r>
              <a:rPr lang="en-US" sz="1800" spc="130" dirty="0" smtClean="0">
                <a:latin typeface="Times New Roman" pitchFamily="18" charset="0"/>
                <a:cs typeface="Times New Roman" pitchFamily="18" charset="0"/>
              </a:rPr>
              <a:t> </a:t>
            </a:r>
            <a:r>
              <a:rPr lang="en-US" sz="1800" spc="130" dirty="0" err="1" smtClean="0">
                <a:latin typeface="Times New Roman" pitchFamily="18" charset="0"/>
                <a:cs typeface="Times New Roman" pitchFamily="18" charset="0"/>
              </a:rPr>
              <a:t>sử</a:t>
            </a:r>
            <a:r>
              <a:rPr lang="en-US" sz="1800" spc="130" dirty="0" smtClean="0">
                <a:latin typeface="Times New Roman" pitchFamily="18" charset="0"/>
                <a:cs typeface="Times New Roman" pitchFamily="18" charset="0"/>
              </a:rPr>
              <a:t> </a:t>
            </a:r>
            <a:r>
              <a:rPr lang="en-US" sz="1800" spc="130" dirty="0" err="1" smtClean="0">
                <a:latin typeface="Times New Roman" pitchFamily="18" charset="0"/>
                <a:cs typeface="Times New Roman" pitchFamily="18" charset="0"/>
              </a:rPr>
              <a:t>dụng</a:t>
            </a:r>
            <a:r>
              <a:rPr lang="en-US" sz="1800" spc="130" dirty="0" smtClean="0">
                <a:latin typeface="Times New Roman" pitchFamily="18" charset="0"/>
                <a:cs typeface="Times New Roman" pitchFamily="18" charset="0"/>
              </a:rPr>
              <a:t> </a:t>
            </a:r>
            <a:r>
              <a:rPr lang="en-US" sz="1800" spc="130" dirty="0" err="1" smtClean="0">
                <a:latin typeface="Times New Roman" pitchFamily="18" charset="0"/>
                <a:cs typeface="Times New Roman" pitchFamily="18" charset="0"/>
              </a:rPr>
              <a:t>máy</a:t>
            </a:r>
            <a:r>
              <a:rPr lang="en-US" sz="1800" spc="130" dirty="0" smtClean="0">
                <a:latin typeface="Times New Roman" pitchFamily="18" charset="0"/>
                <a:cs typeface="Times New Roman" pitchFamily="18" charset="0"/>
              </a:rPr>
              <a:t>, </a:t>
            </a:r>
            <a:r>
              <a:rPr lang="en-US" sz="1800" spc="130" dirty="0" err="1" smtClean="0">
                <a:latin typeface="Times New Roman" pitchFamily="18" charset="0"/>
                <a:cs typeface="Times New Roman" pitchFamily="18" charset="0"/>
              </a:rPr>
              <a:t>phải</a:t>
            </a:r>
            <a:r>
              <a:rPr lang="en-US" sz="1800" spc="130" dirty="0" smtClean="0">
                <a:latin typeface="Times New Roman" pitchFamily="18" charset="0"/>
                <a:cs typeface="Times New Roman" pitchFamily="18" charset="0"/>
              </a:rPr>
              <a:t> </a:t>
            </a:r>
            <a:r>
              <a:rPr lang="en-US" sz="1800" spc="130" dirty="0" err="1" smtClean="0">
                <a:latin typeface="Times New Roman" pitchFamily="18" charset="0"/>
                <a:cs typeface="Times New Roman" pitchFamily="18" charset="0"/>
              </a:rPr>
              <a:t>đọc</a:t>
            </a:r>
            <a:r>
              <a:rPr lang="en-US" sz="1800" spc="130" dirty="0" smtClean="0">
                <a:latin typeface="Times New Roman" pitchFamily="18" charset="0"/>
                <a:cs typeface="Times New Roman" pitchFamily="18" charset="0"/>
              </a:rPr>
              <a:t> </a:t>
            </a:r>
            <a:r>
              <a:rPr lang="en-US" sz="1800" spc="130" dirty="0" err="1" smtClean="0">
                <a:latin typeface="Times New Roman" pitchFamily="18" charset="0"/>
                <a:cs typeface="Times New Roman" pitchFamily="18" charset="0"/>
              </a:rPr>
              <a:t>kỹ</a:t>
            </a:r>
            <a:r>
              <a:rPr lang="en-US" sz="1800" spc="130" dirty="0" smtClean="0">
                <a:latin typeface="Times New Roman" pitchFamily="18" charset="0"/>
                <a:cs typeface="Times New Roman" pitchFamily="18" charset="0"/>
              </a:rPr>
              <a:t> </a:t>
            </a:r>
            <a:r>
              <a:rPr lang="en-US" sz="1800" spc="130" dirty="0" err="1" smtClean="0">
                <a:latin typeface="Times New Roman" pitchFamily="18" charset="0"/>
                <a:cs typeface="Times New Roman" pitchFamily="18" charset="0"/>
              </a:rPr>
              <a:t>hướng</a:t>
            </a:r>
            <a:r>
              <a:rPr lang="en-US" sz="1800" spc="130" dirty="0" smtClean="0">
                <a:latin typeface="Times New Roman" pitchFamily="18" charset="0"/>
                <a:cs typeface="Times New Roman" pitchFamily="18" charset="0"/>
              </a:rPr>
              <a:t> </a:t>
            </a:r>
            <a:r>
              <a:rPr lang="en-US" sz="1800" spc="130" dirty="0" err="1" smtClean="0">
                <a:latin typeface="Times New Roman" pitchFamily="18" charset="0"/>
                <a:cs typeface="Times New Roman" pitchFamily="18" charset="0"/>
              </a:rPr>
              <a:t>dẫn</a:t>
            </a:r>
            <a:r>
              <a:rPr lang="en-US" sz="1800" spc="130" dirty="0" smtClean="0">
                <a:latin typeface="Times New Roman" pitchFamily="18" charset="0"/>
                <a:cs typeface="Times New Roman" pitchFamily="18" charset="0"/>
              </a:rPr>
              <a:t> </a:t>
            </a:r>
            <a:r>
              <a:rPr lang="en-US" sz="1800" spc="130" dirty="0" err="1" smtClean="0">
                <a:latin typeface="Times New Roman" pitchFamily="18" charset="0"/>
                <a:cs typeface="Times New Roman" pitchFamily="18" charset="0"/>
              </a:rPr>
              <a:t>từ</a:t>
            </a:r>
            <a:r>
              <a:rPr lang="en-US" sz="1800" spc="130" dirty="0" smtClean="0">
                <a:latin typeface="Times New Roman" pitchFamily="18" charset="0"/>
                <a:cs typeface="Times New Roman" pitchFamily="18" charset="0"/>
              </a:rPr>
              <a:t> </a:t>
            </a:r>
            <a:r>
              <a:rPr lang="en-US" sz="1800" spc="130" dirty="0" err="1" smtClean="0">
                <a:latin typeface="Times New Roman" pitchFamily="18" charset="0"/>
                <a:cs typeface="Times New Roman" pitchFamily="18" charset="0"/>
              </a:rPr>
              <a:t>nhà</a:t>
            </a:r>
            <a:r>
              <a:rPr lang="en-US" sz="1800" spc="130" dirty="0" smtClean="0">
                <a:latin typeface="Times New Roman" pitchFamily="18" charset="0"/>
                <a:cs typeface="Times New Roman" pitchFamily="18" charset="0"/>
              </a:rPr>
              <a:t> </a:t>
            </a:r>
            <a:r>
              <a:rPr lang="en-US" sz="1800" spc="130" dirty="0" err="1" smtClean="0">
                <a:latin typeface="Times New Roman" pitchFamily="18" charset="0"/>
                <a:cs typeface="Times New Roman" pitchFamily="18" charset="0"/>
              </a:rPr>
              <a:t>sản</a:t>
            </a:r>
            <a:r>
              <a:rPr lang="en-US" sz="1800" spc="130" dirty="0" smtClean="0">
                <a:latin typeface="Times New Roman" pitchFamily="18" charset="0"/>
                <a:cs typeface="Times New Roman" pitchFamily="18" charset="0"/>
              </a:rPr>
              <a:t> </a:t>
            </a:r>
            <a:r>
              <a:rPr lang="en-US" sz="1800" spc="130" dirty="0" err="1" smtClean="0">
                <a:latin typeface="Times New Roman" pitchFamily="18" charset="0"/>
                <a:cs typeface="Times New Roman" pitchFamily="18" charset="0"/>
              </a:rPr>
              <a:t>xuất</a:t>
            </a:r>
            <a:endParaRPr lang="en-US" sz="1800" spc="130" dirty="0" smtClean="0">
              <a:latin typeface="Times New Roman" pitchFamily="18" charset="0"/>
              <a:cs typeface="Times New Roman" pitchFamily="18" charset="0"/>
            </a:endParaRPr>
          </a:p>
        </p:txBody>
      </p:sp>
      <p:pic>
        <p:nvPicPr>
          <p:cNvPr id="11" name="Picture 2" descr="Kết quả hình ảnh cho christina chateau de beaute"/>
          <p:cNvPicPr>
            <a:picLocks noChangeAspect="1" noChangeArrowheads="1"/>
          </p:cNvPicPr>
          <p:nvPr/>
        </p:nvPicPr>
        <p:blipFill rotWithShape="1">
          <a:blip r:embed="rId3">
            <a:extLst>
              <a:ext uri="{28A0092B-C50C-407E-A947-70E740481C1C}">
                <a14:useLocalDpi xmlns:a14="http://schemas.microsoft.com/office/drawing/2010/main" val="0"/>
              </a:ext>
            </a:extLst>
          </a:blip>
          <a:srcRect l="21374" t="1812" r="22689" b="53858"/>
          <a:stretch/>
        </p:blipFill>
        <p:spPr bwMode="auto">
          <a:xfrm>
            <a:off x="40771" y="47626"/>
            <a:ext cx="2823080" cy="12067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p:blinds dir="vert"/>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905" y="1905"/>
            <a:ext cx="12581890" cy="7556500"/>
          </a:xfrm>
          <a:custGeom>
            <a:avLst/>
            <a:gdLst/>
            <a:ahLst/>
            <a:cxnLst/>
            <a:rect l="l" t="t" r="r" b="b"/>
            <a:pathLst>
              <a:path w="12581890" h="7556500">
                <a:moveTo>
                  <a:pt x="0" y="7556195"/>
                </a:moveTo>
                <a:lnTo>
                  <a:pt x="12581890" y="7556195"/>
                </a:lnTo>
                <a:lnTo>
                  <a:pt x="12581890" y="0"/>
                </a:lnTo>
                <a:lnTo>
                  <a:pt x="0" y="0"/>
                </a:lnTo>
                <a:lnTo>
                  <a:pt x="0" y="7556195"/>
                </a:lnTo>
                <a:close/>
              </a:path>
            </a:pathLst>
          </a:custGeom>
          <a:ln w="3810">
            <a:solidFill>
              <a:srgbClr val="6D6E71"/>
            </a:solidFill>
          </a:ln>
        </p:spPr>
        <p:txBody>
          <a:bodyPr wrap="square" lIns="0" tIns="0" rIns="0" bIns="0" rtlCol="0"/>
          <a:lstStyle/>
          <a:p>
            <a:endParaRPr/>
          </a:p>
        </p:txBody>
      </p:sp>
      <p:sp>
        <p:nvSpPr>
          <p:cNvPr id="3" name="object 3"/>
          <p:cNvSpPr txBox="1">
            <a:spLocks noGrp="1"/>
          </p:cNvSpPr>
          <p:nvPr>
            <p:ph type="title"/>
          </p:nvPr>
        </p:nvSpPr>
        <p:spPr>
          <a:xfrm>
            <a:off x="1720850" y="504825"/>
            <a:ext cx="10340340" cy="923330"/>
          </a:xfrm>
          <a:prstGeom prst="rect">
            <a:avLst/>
          </a:prstGeom>
        </p:spPr>
        <p:txBody>
          <a:bodyPr vert="horz" wrap="square" lIns="0" tIns="0" rIns="0" bIns="0" rtlCol="0">
            <a:spAutoFit/>
          </a:bodyPr>
          <a:lstStyle/>
          <a:p>
            <a:pPr marL="12700" algn="ctr">
              <a:lnSpc>
                <a:spcPct val="100000"/>
              </a:lnSpc>
            </a:pPr>
            <a:r>
              <a:rPr sz="3000" spc="340" dirty="0">
                <a:latin typeface="Times New Roman" pitchFamily="18" charset="0"/>
                <a:cs typeface="Times New Roman" pitchFamily="18" charset="0"/>
              </a:rPr>
              <a:t>Château</a:t>
            </a:r>
            <a:r>
              <a:rPr sz="3000" spc="190" dirty="0">
                <a:latin typeface="Times New Roman" pitchFamily="18" charset="0"/>
                <a:cs typeface="Times New Roman" pitchFamily="18" charset="0"/>
              </a:rPr>
              <a:t> </a:t>
            </a:r>
            <a:r>
              <a:rPr sz="3000" spc="430" dirty="0">
                <a:latin typeface="Times New Roman" pitchFamily="18" charset="0"/>
                <a:cs typeface="Times New Roman" pitchFamily="18" charset="0"/>
              </a:rPr>
              <a:t>de</a:t>
            </a:r>
            <a:r>
              <a:rPr sz="3000" spc="190" dirty="0">
                <a:latin typeface="Times New Roman" pitchFamily="18" charset="0"/>
                <a:cs typeface="Times New Roman" pitchFamily="18" charset="0"/>
              </a:rPr>
              <a:t> </a:t>
            </a:r>
            <a:r>
              <a:rPr sz="3000" spc="365" dirty="0">
                <a:latin typeface="Times New Roman" pitchFamily="18" charset="0"/>
                <a:cs typeface="Times New Roman" pitchFamily="18" charset="0"/>
              </a:rPr>
              <a:t>Beauté</a:t>
            </a:r>
            <a:r>
              <a:rPr sz="3000" spc="190" dirty="0">
                <a:latin typeface="Times New Roman" pitchFamily="18" charset="0"/>
                <a:cs typeface="Times New Roman" pitchFamily="18" charset="0"/>
              </a:rPr>
              <a:t> </a:t>
            </a:r>
            <a:r>
              <a:rPr lang="en-US" sz="3000" spc="190" dirty="0" smtClean="0">
                <a:latin typeface="Times New Roman" pitchFamily="18" charset="0"/>
                <a:cs typeface="Times New Roman" pitchFamily="18" charset="0"/>
              </a:rPr>
              <a:t/>
            </a:r>
            <a:br>
              <a:rPr lang="en-US" sz="3000" spc="190" dirty="0" smtClean="0">
                <a:latin typeface="Times New Roman" pitchFamily="18" charset="0"/>
                <a:cs typeface="Times New Roman" pitchFamily="18" charset="0"/>
              </a:rPr>
            </a:br>
            <a:r>
              <a:rPr sz="3000" spc="190" dirty="0" smtClean="0">
                <a:latin typeface="Times New Roman" pitchFamily="18" charset="0"/>
                <a:cs typeface="Times New Roman" pitchFamily="18" charset="0"/>
              </a:rPr>
              <a:t> </a:t>
            </a:r>
            <a:r>
              <a:rPr lang="en-US" sz="3000" spc="495" dirty="0" smtClean="0">
                <a:latin typeface="Times New Roman" pitchFamily="18" charset="0"/>
                <a:cs typeface="Times New Roman" pitchFamily="18" charset="0"/>
              </a:rPr>
              <a:t>Các dòng sản phẩm chăm sóc tại nhà</a:t>
            </a:r>
            <a:endParaRPr sz="3000" dirty="0">
              <a:latin typeface="Times New Roman" pitchFamily="18" charset="0"/>
              <a:cs typeface="Times New Roman" pitchFamily="18" charset="0"/>
            </a:endParaRPr>
          </a:p>
        </p:txBody>
      </p:sp>
      <p:sp>
        <p:nvSpPr>
          <p:cNvPr id="4" name="object 4"/>
          <p:cNvSpPr txBox="1"/>
          <p:nvPr/>
        </p:nvSpPr>
        <p:spPr>
          <a:xfrm>
            <a:off x="882651" y="2486025"/>
            <a:ext cx="6172199" cy="1436291"/>
          </a:xfrm>
          <a:prstGeom prst="rect">
            <a:avLst/>
          </a:prstGeom>
        </p:spPr>
        <p:txBody>
          <a:bodyPr vert="horz" wrap="square" lIns="0" tIns="0" rIns="0" bIns="0" rtlCol="0">
            <a:spAutoFit/>
          </a:bodyPr>
          <a:lstStyle/>
          <a:p>
            <a:pPr marL="12700" marR="5080">
              <a:lnSpc>
                <a:spcPts val="2800"/>
              </a:lnSpc>
            </a:pPr>
            <a:r>
              <a:rPr lang="en-US" sz="2500" spc="150" dirty="0" err="1" smtClean="0">
                <a:solidFill>
                  <a:srgbClr val="6D6E71"/>
                </a:solidFill>
                <a:latin typeface="Times New Roman" pitchFamily="18" charset="0"/>
                <a:cs typeface="Times New Roman" pitchFamily="18" charset="0"/>
              </a:rPr>
              <a:t>Các</a:t>
            </a:r>
            <a:r>
              <a:rPr lang="en-US" sz="2500" spc="150" dirty="0" smtClean="0">
                <a:solidFill>
                  <a:srgbClr val="6D6E71"/>
                </a:solidFill>
                <a:latin typeface="Times New Roman" pitchFamily="18" charset="0"/>
                <a:cs typeface="Times New Roman" pitchFamily="18" charset="0"/>
              </a:rPr>
              <a:t> </a:t>
            </a:r>
            <a:r>
              <a:rPr lang="en-US" sz="2500" spc="150" dirty="0" err="1" smtClean="0">
                <a:solidFill>
                  <a:srgbClr val="6D6E71"/>
                </a:solidFill>
                <a:latin typeface="Times New Roman" pitchFamily="18" charset="0"/>
                <a:cs typeface="Times New Roman" pitchFamily="18" charset="0"/>
              </a:rPr>
              <a:t>sản</a:t>
            </a:r>
            <a:r>
              <a:rPr lang="en-US" sz="2500" spc="150" dirty="0" smtClean="0">
                <a:solidFill>
                  <a:srgbClr val="6D6E71"/>
                </a:solidFill>
                <a:latin typeface="Times New Roman" pitchFamily="18" charset="0"/>
                <a:cs typeface="Times New Roman" pitchFamily="18" charset="0"/>
              </a:rPr>
              <a:t> </a:t>
            </a:r>
            <a:r>
              <a:rPr lang="en-US" sz="2500" spc="150" dirty="0" err="1" smtClean="0">
                <a:solidFill>
                  <a:srgbClr val="6D6E71"/>
                </a:solidFill>
                <a:latin typeface="Times New Roman" pitchFamily="18" charset="0"/>
                <a:cs typeface="Times New Roman" pitchFamily="18" charset="0"/>
              </a:rPr>
              <a:t>phẩm</a:t>
            </a:r>
            <a:r>
              <a:rPr lang="en-US" sz="2500" spc="150" dirty="0" smtClean="0">
                <a:solidFill>
                  <a:srgbClr val="6D6E71"/>
                </a:solidFill>
                <a:latin typeface="Times New Roman" pitchFamily="18" charset="0"/>
                <a:cs typeface="Times New Roman" pitchFamily="18" charset="0"/>
              </a:rPr>
              <a:t> </a:t>
            </a:r>
            <a:r>
              <a:rPr lang="en-US" sz="2500" spc="150" dirty="0" err="1" smtClean="0">
                <a:solidFill>
                  <a:srgbClr val="6D6E71"/>
                </a:solidFill>
                <a:latin typeface="Times New Roman" pitchFamily="18" charset="0"/>
                <a:cs typeface="Times New Roman" pitchFamily="18" charset="0"/>
              </a:rPr>
              <a:t>chăm</a:t>
            </a:r>
            <a:r>
              <a:rPr lang="en-US" sz="2500" spc="150" dirty="0" smtClean="0">
                <a:solidFill>
                  <a:srgbClr val="6D6E71"/>
                </a:solidFill>
                <a:latin typeface="Times New Roman" pitchFamily="18" charset="0"/>
                <a:cs typeface="Times New Roman" pitchFamily="18" charset="0"/>
              </a:rPr>
              <a:t> </a:t>
            </a:r>
            <a:r>
              <a:rPr lang="en-US" sz="2500" spc="150" dirty="0" err="1" smtClean="0">
                <a:solidFill>
                  <a:srgbClr val="6D6E71"/>
                </a:solidFill>
                <a:latin typeface="Times New Roman" pitchFamily="18" charset="0"/>
                <a:cs typeface="Times New Roman" pitchFamily="18" charset="0"/>
              </a:rPr>
              <a:t>sóc</a:t>
            </a:r>
            <a:r>
              <a:rPr lang="en-US" sz="2500" spc="150" dirty="0" smtClean="0">
                <a:solidFill>
                  <a:srgbClr val="6D6E71"/>
                </a:solidFill>
                <a:latin typeface="Times New Roman" pitchFamily="18" charset="0"/>
                <a:cs typeface="Times New Roman" pitchFamily="18" charset="0"/>
              </a:rPr>
              <a:t> </a:t>
            </a:r>
            <a:r>
              <a:rPr lang="en-US" sz="2500" spc="150" dirty="0" err="1" smtClean="0">
                <a:solidFill>
                  <a:srgbClr val="6D6E71"/>
                </a:solidFill>
                <a:latin typeface="Times New Roman" pitchFamily="18" charset="0"/>
                <a:cs typeface="Times New Roman" pitchFamily="18" charset="0"/>
              </a:rPr>
              <a:t>tại</a:t>
            </a:r>
            <a:r>
              <a:rPr lang="en-US" sz="2500" spc="150" dirty="0" smtClean="0">
                <a:solidFill>
                  <a:srgbClr val="6D6E71"/>
                </a:solidFill>
                <a:latin typeface="Times New Roman" pitchFamily="18" charset="0"/>
                <a:cs typeface="Times New Roman" pitchFamily="18" charset="0"/>
              </a:rPr>
              <a:t> </a:t>
            </a:r>
            <a:r>
              <a:rPr lang="en-US" sz="2500" spc="150" dirty="0" err="1" smtClean="0">
                <a:solidFill>
                  <a:srgbClr val="6D6E71"/>
                </a:solidFill>
                <a:latin typeface="Times New Roman" pitchFamily="18" charset="0"/>
                <a:cs typeface="Times New Roman" pitchFamily="18" charset="0"/>
              </a:rPr>
              <a:t>nhà</a:t>
            </a:r>
            <a:r>
              <a:rPr lang="en-US" sz="2500" spc="150" dirty="0" smtClean="0">
                <a:solidFill>
                  <a:srgbClr val="6D6E71"/>
                </a:solidFill>
                <a:latin typeface="Times New Roman" pitchFamily="18" charset="0"/>
                <a:cs typeface="Times New Roman" pitchFamily="18" charset="0"/>
              </a:rPr>
              <a:t> </a:t>
            </a:r>
            <a:r>
              <a:rPr lang="en-US" sz="2500" spc="150" dirty="0" err="1" smtClean="0">
                <a:solidFill>
                  <a:srgbClr val="6D6E71"/>
                </a:solidFill>
                <a:latin typeface="Times New Roman" pitchFamily="18" charset="0"/>
                <a:cs typeface="Times New Roman" pitchFamily="18" charset="0"/>
              </a:rPr>
              <a:t>có</a:t>
            </a:r>
            <a:r>
              <a:rPr lang="en-US" sz="2500" spc="150" dirty="0" smtClean="0">
                <a:solidFill>
                  <a:srgbClr val="6D6E71"/>
                </a:solidFill>
                <a:latin typeface="Times New Roman" pitchFamily="18" charset="0"/>
                <a:cs typeface="Times New Roman" pitchFamily="18" charset="0"/>
              </a:rPr>
              <a:t> </a:t>
            </a:r>
            <a:r>
              <a:rPr lang="en-US" sz="2500" spc="150" dirty="0" err="1" smtClean="0">
                <a:solidFill>
                  <a:srgbClr val="6D6E71"/>
                </a:solidFill>
                <a:latin typeface="Times New Roman" pitchFamily="18" charset="0"/>
                <a:cs typeface="Times New Roman" pitchFamily="18" charset="0"/>
              </a:rPr>
              <a:t>tác</a:t>
            </a:r>
            <a:r>
              <a:rPr lang="en-US" sz="2500" spc="150" dirty="0" smtClean="0">
                <a:solidFill>
                  <a:srgbClr val="6D6E71"/>
                </a:solidFill>
                <a:latin typeface="Times New Roman" pitchFamily="18" charset="0"/>
                <a:cs typeface="Times New Roman" pitchFamily="18" charset="0"/>
              </a:rPr>
              <a:t> </a:t>
            </a:r>
            <a:r>
              <a:rPr lang="en-US" sz="2500" spc="150" dirty="0" err="1" smtClean="0">
                <a:solidFill>
                  <a:srgbClr val="6D6E71"/>
                </a:solidFill>
                <a:latin typeface="Times New Roman" pitchFamily="18" charset="0"/>
                <a:cs typeface="Times New Roman" pitchFamily="18" charset="0"/>
              </a:rPr>
              <a:t>dụng</a:t>
            </a:r>
            <a:r>
              <a:rPr lang="en-US" sz="2500" spc="150" dirty="0" smtClean="0">
                <a:solidFill>
                  <a:srgbClr val="6D6E71"/>
                </a:solidFill>
                <a:latin typeface="Times New Roman" pitchFamily="18" charset="0"/>
                <a:cs typeface="Times New Roman" pitchFamily="18" charset="0"/>
              </a:rPr>
              <a:t> </a:t>
            </a:r>
            <a:r>
              <a:rPr lang="en-US" sz="2500" spc="150" dirty="0" err="1" smtClean="0">
                <a:solidFill>
                  <a:srgbClr val="6D6E71"/>
                </a:solidFill>
                <a:latin typeface="Times New Roman" pitchFamily="18" charset="0"/>
                <a:cs typeface="Times New Roman" pitchFamily="18" charset="0"/>
              </a:rPr>
              <a:t>đồng</a:t>
            </a:r>
            <a:r>
              <a:rPr lang="en-US" sz="2500" spc="150" dirty="0" smtClean="0">
                <a:solidFill>
                  <a:srgbClr val="6D6E71"/>
                </a:solidFill>
                <a:latin typeface="Times New Roman" pitchFamily="18" charset="0"/>
                <a:cs typeface="Times New Roman" pitchFamily="18" charset="0"/>
              </a:rPr>
              <a:t> </a:t>
            </a:r>
            <a:r>
              <a:rPr lang="en-US" sz="2500" spc="150" dirty="0" err="1" smtClean="0">
                <a:solidFill>
                  <a:srgbClr val="6D6E71"/>
                </a:solidFill>
                <a:latin typeface="Times New Roman" pitchFamily="18" charset="0"/>
                <a:cs typeface="Times New Roman" pitchFamily="18" charset="0"/>
              </a:rPr>
              <a:t>bộ</a:t>
            </a:r>
            <a:r>
              <a:rPr lang="en-US" sz="2500" spc="150" dirty="0" smtClean="0">
                <a:solidFill>
                  <a:srgbClr val="6D6E71"/>
                </a:solidFill>
                <a:latin typeface="Times New Roman" pitchFamily="18" charset="0"/>
                <a:cs typeface="Times New Roman" pitchFamily="18" charset="0"/>
              </a:rPr>
              <a:t> </a:t>
            </a:r>
            <a:r>
              <a:rPr lang="en-US" sz="2500" spc="150" dirty="0" err="1" smtClean="0">
                <a:solidFill>
                  <a:srgbClr val="6D6E71"/>
                </a:solidFill>
                <a:latin typeface="Times New Roman" pitchFamily="18" charset="0"/>
                <a:cs typeface="Times New Roman" pitchFamily="18" charset="0"/>
              </a:rPr>
              <a:t>với</a:t>
            </a:r>
            <a:r>
              <a:rPr lang="en-US" sz="2500" spc="150" dirty="0" smtClean="0">
                <a:solidFill>
                  <a:srgbClr val="6D6E71"/>
                </a:solidFill>
                <a:latin typeface="Times New Roman" pitchFamily="18" charset="0"/>
                <a:cs typeface="Times New Roman" pitchFamily="18" charset="0"/>
              </a:rPr>
              <a:t> </a:t>
            </a:r>
            <a:r>
              <a:rPr lang="en-US" sz="2500" spc="150" dirty="0" err="1" smtClean="0">
                <a:solidFill>
                  <a:srgbClr val="6D6E71"/>
                </a:solidFill>
                <a:latin typeface="Times New Roman" pitchFamily="18" charset="0"/>
                <a:cs typeface="Times New Roman" pitchFamily="18" charset="0"/>
              </a:rPr>
              <a:t>điều</a:t>
            </a:r>
            <a:r>
              <a:rPr lang="en-US" sz="2500" spc="150" dirty="0" smtClean="0">
                <a:solidFill>
                  <a:srgbClr val="6D6E71"/>
                </a:solidFill>
                <a:latin typeface="Times New Roman" pitchFamily="18" charset="0"/>
                <a:cs typeface="Times New Roman" pitchFamily="18" charset="0"/>
              </a:rPr>
              <a:t> </a:t>
            </a:r>
            <a:r>
              <a:rPr lang="en-US" sz="2500" spc="150" dirty="0" err="1" smtClean="0">
                <a:solidFill>
                  <a:srgbClr val="6D6E71"/>
                </a:solidFill>
                <a:latin typeface="Times New Roman" pitchFamily="18" charset="0"/>
                <a:cs typeface="Times New Roman" pitchFamily="18" charset="0"/>
              </a:rPr>
              <a:t>trị</a:t>
            </a:r>
            <a:r>
              <a:rPr lang="en-US" sz="2500" spc="150" dirty="0" smtClean="0">
                <a:solidFill>
                  <a:srgbClr val="6D6E71"/>
                </a:solidFill>
                <a:latin typeface="Times New Roman" pitchFamily="18" charset="0"/>
                <a:cs typeface="Times New Roman" pitchFamily="18" charset="0"/>
              </a:rPr>
              <a:t> </a:t>
            </a:r>
            <a:r>
              <a:rPr lang="en-US" sz="2500" spc="150" dirty="0" err="1" smtClean="0">
                <a:solidFill>
                  <a:srgbClr val="6D6E71"/>
                </a:solidFill>
                <a:latin typeface="Times New Roman" pitchFamily="18" charset="0"/>
                <a:cs typeface="Times New Roman" pitchFamily="18" charset="0"/>
              </a:rPr>
              <a:t>tại</a:t>
            </a:r>
            <a:r>
              <a:rPr lang="en-US" sz="2500" spc="150" dirty="0" smtClean="0">
                <a:solidFill>
                  <a:srgbClr val="6D6E71"/>
                </a:solidFill>
                <a:latin typeface="Times New Roman" pitchFamily="18" charset="0"/>
                <a:cs typeface="Times New Roman" pitchFamily="18" charset="0"/>
              </a:rPr>
              <a:t> Salon, </a:t>
            </a:r>
            <a:r>
              <a:rPr lang="en-US" sz="2500" spc="150" dirty="0" err="1" smtClean="0">
                <a:solidFill>
                  <a:srgbClr val="6D6E71"/>
                </a:solidFill>
                <a:latin typeface="Times New Roman" pitchFamily="18" charset="0"/>
                <a:cs typeface="Times New Roman" pitchFamily="18" charset="0"/>
              </a:rPr>
              <a:t>làm</a:t>
            </a:r>
            <a:r>
              <a:rPr lang="en-US" sz="2500" spc="150" dirty="0" smtClean="0">
                <a:solidFill>
                  <a:srgbClr val="6D6E71"/>
                </a:solidFill>
                <a:latin typeface="Times New Roman" pitchFamily="18" charset="0"/>
                <a:cs typeface="Times New Roman" pitchFamily="18" charset="0"/>
              </a:rPr>
              <a:t> </a:t>
            </a:r>
            <a:r>
              <a:rPr lang="en-US" sz="2500" spc="150" dirty="0" err="1" smtClean="0">
                <a:solidFill>
                  <a:srgbClr val="6D6E71"/>
                </a:solidFill>
                <a:latin typeface="Times New Roman" pitchFamily="18" charset="0"/>
                <a:cs typeface="Times New Roman" pitchFamily="18" charset="0"/>
              </a:rPr>
              <a:t>trẻ</a:t>
            </a:r>
            <a:r>
              <a:rPr lang="en-US" sz="2500" spc="150" dirty="0" smtClean="0">
                <a:solidFill>
                  <a:srgbClr val="6D6E71"/>
                </a:solidFill>
                <a:latin typeface="Times New Roman" pitchFamily="18" charset="0"/>
                <a:cs typeface="Times New Roman" pitchFamily="18" charset="0"/>
              </a:rPr>
              <a:t> </a:t>
            </a:r>
            <a:r>
              <a:rPr lang="en-US" sz="2500" spc="150" dirty="0" err="1" smtClean="0">
                <a:solidFill>
                  <a:srgbClr val="6D6E71"/>
                </a:solidFill>
                <a:latin typeface="Times New Roman" pitchFamily="18" charset="0"/>
                <a:cs typeface="Times New Roman" pitchFamily="18" charset="0"/>
              </a:rPr>
              <a:t>hóa</a:t>
            </a:r>
            <a:r>
              <a:rPr lang="en-US" sz="2500" spc="150" dirty="0" smtClean="0">
                <a:solidFill>
                  <a:srgbClr val="6D6E71"/>
                </a:solidFill>
                <a:latin typeface="Times New Roman" pitchFamily="18" charset="0"/>
                <a:cs typeface="Times New Roman" pitchFamily="18" charset="0"/>
              </a:rPr>
              <a:t> </a:t>
            </a:r>
            <a:r>
              <a:rPr lang="en-US" sz="2500" spc="150" dirty="0" err="1" smtClean="0">
                <a:solidFill>
                  <a:srgbClr val="6D6E71"/>
                </a:solidFill>
                <a:latin typeface="Times New Roman" pitchFamily="18" charset="0"/>
                <a:cs typeface="Times New Roman" pitchFamily="18" charset="0"/>
              </a:rPr>
              <a:t>làn</a:t>
            </a:r>
            <a:r>
              <a:rPr lang="en-US" sz="2500" spc="150" dirty="0" smtClean="0">
                <a:solidFill>
                  <a:srgbClr val="6D6E71"/>
                </a:solidFill>
                <a:latin typeface="Times New Roman" pitchFamily="18" charset="0"/>
                <a:cs typeface="Times New Roman" pitchFamily="18" charset="0"/>
              </a:rPr>
              <a:t> da </a:t>
            </a:r>
            <a:r>
              <a:rPr lang="en-US" sz="2500" spc="150" dirty="0" err="1" smtClean="0">
                <a:solidFill>
                  <a:srgbClr val="6D6E71"/>
                </a:solidFill>
                <a:latin typeface="Times New Roman" pitchFamily="18" charset="0"/>
                <a:cs typeface="Times New Roman" pitchFamily="18" charset="0"/>
              </a:rPr>
              <a:t>toàn</a:t>
            </a:r>
            <a:r>
              <a:rPr lang="en-US" sz="2500" spc="150" dirty="0" smtClean="0">
                <a:solidFill>
                  <a:srgbClr val="6D6E71"/>
                </a:solidFill>
                <a:latin typeface="Times New Roman" pitchFamily="18" charset="0"/>
                <a:cs typeface="Times New Roman" pitchFamily="18" charset="0"/>
              </a:rPr>
              <a:t> </a:t>
            </a:r>
            <a:r>
              <a:rPr lang="en-US" sz="2500" spc="150" dirty="0" err="1" smtClean="0">
                <a:solidFill>
                  <a:srgbClr val="6D6E71"/>
                </a:solidFill>
                <a:latin typeface="Times New Roman" pitchFamily="18" charset="0"/>
                <a:cs typeface="Times New Roman" pitchFamily="18" charset="0"/>
              </a:rPr>
              <a:t>diện</a:t>
            </a:r>
            <a:r>
              <a:rPr lang="en-US" sz="2500" spc="150" dirty="0" smtClean="0">
                <a:solidFill>
                  <a:srgbClr val="6D6E71"/>
                </a:solidFill>
                <a:latin typeface="Times New Roman" pitchFamily="18" charset="0"/>
                <a:cs typeface="Times New Roman" pitchFamily="18" charset="0"/>
              </a:rPr>
              <a:t> </a:t>
            </a:r>
            <a:r>
              <a:rPr lang="en-US" sz="2500" spc="150" dirty="0" err="1" smtClean="0">
                <a:solidFill>
                  <a:srgbClr val="6D6E71"/>
                </a:solidFill>
                <a:latin typeface="Times New Roman" pitchFamily="18" charset="0"/>
                <a:cs typeface="Times New Roman" pitchFamily="18" charset="0"/>
              </a:rPr>
              <a:t>và</a:t>
            </a:r>
            <a:r>
              <a:rPr lang="en-US" sz="2500" spc="150" dirty="0" smtClean="0">
                <a:solidFill>
                  <a:srgbClr val="6D6E71"/>
                </a:solidFill>
                <a:latin typeface="Times New Roman" pitchFamily="18" charset="0"/>
                <a:cs typeface="Times New Roman" pitchFamily="18" charset="0"/>
              </a:rPr>
              <a:t> </a:t>
            </a:r>
            <a:r>
              <a:rPr lang="en-US" sz="2500" spc="150" dirty="0" err="1" smtClean="0">
                <a:solidFill>
                  <a:srgbClr val="6D6E71"/>
                </a:solidFill>
                <a:latin typeface="Times New Roman" pitchFamily="18" charset="0"/>
                <a:cs typeface="Times New Roman" pitchFamily="18" charset="0"/>
              </a:rPr>
              <a:t>có</a:t>
            </a:r>
            <a:r>
              <a:rPr lang="en-US" sz="2500" spc="150" dirty="0" smtClean="0">
                <a:solidFill>
                  <a:srgbClr val="6D6E71"/>
                </a:solidFill>
                <a:latin typeface="Times New Roman" pitchFamily="18" charset="0"/>
                <a:cs typeface="Times New Roman" pitchFamily="18" charset="0"/>
              </a:rPr>
              <a:t> </a:t>
            </a:r>
            <a:r>
              <a:rPr lang="en-US" sz="2500" spc="150" dirty="0" err="1" smtClean="0">
                <a:solidFill>
                  <a:srgbClr val="6D6E71"/>
                </a:solidFill>
                <a:latin typeface="Times New Roman" pitchFamily="18" charset="0"/>
                <a:cs typeface="Times New Roman" pitchFamily="18" charset="0"/>
              </a:rPr>
              <a:t>tác</a:t>
            </a:r>
            <a:r>
              <a:rPr lang="en-US" sz="2500" spc="150" dirty="0" smtClean="0">
                <a:solidFill>
                  <a:srgbClr val="6D6E71"/>
                </a:solidFill>
                <a:latin typeface="Times New Roman" pitchFamily="18" charset="0"/>
                <a:cs typeface="Times New Roman" pitchFamily="18" charset="0"/>
              </a:rPr>
              <a:t> </a:t>
            </a:r>
            <a:r>
              <a:rPr lang="en-US" sz="2500" spc="150" dirty="0" err="1" smtClean="0">
                <a:solidFill>
                  <a:srgbClr val="6D6E71"/>
                </a:solidFill>
                <a:latin typeface="Times New Roman" pitchFamily="18" charset="0"/>
                <a:cs typeface="Times New Roman" pitchFamily="18" charset="0"/>
              </a:rPr>
              <a:t>dụng</a:t>
            </a:r>
            <a:r>
              <a:rPr lang="en-US" sz="2500" spc="150" dirty="0" smtClean="0">
                <a:solidFill>
                  <a:srgbClr val="6D6E71"/>
                </a:solidFill>
                <a:latin typeface="Times New Roman" pitchFamily="18" charset="0"/>
                <a:cs typeface="Times New Roman" pitchFamily="18" charset="0"/>
              </a:rPr>
              <a:t> </a:t>
            </a:r>
            <a:r>
              <a:rPr lang="en-US" sz="2500" spc="150" dirty="0" err="1" smtClean="0">
                <a:solidFill>
                  <a:srgbClr val="6D6E71"/>
                </a:solidFill>
                <a:latin typeface="Times New Roman" pitchFamily="18" charset="0"/>
                <a:cs typeface="Times New Roman" pitchFamily="18" charset="0"/>
              </a:rPr>
              <a:t>tái</a:t>
            </a:r>
            <a:r>
              <a:rPr lang="en-US" sz="2500" spc="150" dirty="0" smtClean="0">
                <a:solidFill>
                  <a:srgbClr val="6D6E71"/>
                </a:solidFill>
                <a:latin typeface="Times New Roman" pitchFamily="18" charset="0"/>
                <a:cs typeface="Times New Roman" pitchFamily="18" charset="0"/>
              </a:rPr>
              <a:t> </a:t>
            </a:r>
            <a:r>
              <a:rPr lang="en-US" sz="2500" spc="150" dirty="0" err="1" smtClean="0">
                <a:solidFill>
                  <a:srgbClr val="6D6E71"/>
                </a:solidFill>
                <a:latin typeface="Times New Roman" pitchFamily="18" charset="0"/>
                <a:cs typeface="Times New Roman" pitchFamily="18" charset="0"/>
              </a:rPr>
              <a:t>tạo</a:t>
            </a:r>
            <a:r>
              <a:rPr lang="en-US" sz="2500" spc="150" dirty="0" smtClean="0">
                <a:solidFill>
                  <a:srgbClr val="6D6E71"/>
                </a:solidFill>
                <a:latin typeface="Times New Roman" pitchFamily="18" charset="0"/>
                <a:cs typeface="Times New Roman" pitchFamily="18" charset="0"/>
              </a:rPr>
              <a:t>, </a:t>
            </a:r>
            <a:r>
              <a:rPr lang="en-US" sz="2500" spc="150" dirty="0" err="1" smtClean="0">
                <a:solidFill>
                  <a:srgbClr val="6D6E71"/>
                </a:solidFill>
                <a:latin typeface="Times New Roman" pitchFamily="18" charset="0"/>
                <a:cs typeface="Times New Roman" pitchFamily="18" charset="0"/>
              </a:rPr>
              <a:t>làn</a:t>
            </a:r>
            <a:r>
              <a:rPr lang="en-US" sz="2500" spc="150" dirty="0" smtClean="0">
                <a:solidFill>
                  <a:srgbClr val="6D6E71"/>
                </a:solidFill>
                <a:latin typeface="Times New Roman" pitchFamily="18" charset="0"/>
                <a:cs typeface="Times New Roman" pitchFamily="18" charset="0"/>
              </a:rPr>
              <a:t> da </a:t>
            </a:r>
            <a:r>
              <a:rPr lang="en-US" sz="2500" spc="150" dirty="0" err="1" smtClean="0">
                <a:solidFill>
                  <a:srgbClr val="6D6E71"/>
                </a:solidFill>
                <a:latin typeface="Times New Roman" pitchFamily="18" charset="0"/>
                <a:cs typeface="Times New Roman" pitchFamily="18" charset="0"/>
              </a:rPr>
              <a:t>đạt</a:t>
            </a:r>
            <a:r>
              <a:rPr lang="en-US" sz="2500" spc="150" dirty="0" smtClean="0">
                <a:solidFill>
                  <a:srgbClr val="6D6E71"/>
                </a:solidFill>
                <a:latin typeface="Times New Roman" pitchFamily="18" charset="0"/>
                <a:cs typeface="Times New Roman" pitchFamily="18" charset="0"/>
              </a:rPr>
              <a:t> </a:t>
            </a:r>
            <a:r>
              <a:rPr lang="en-US" sz="2500" spc="150" dirty="0" err="1" smtClean="0">
                <a:solidFill>
                  <a:srgbClr val="6D6E71"/>
                </a:solidFill>
                <a:latin typeface="Times New Roman" pitchFamily="18" charset="0"/>
                <a:cs typeface="Times New Roman" pitchFamily="18" charset="0"/>
              </a:rPr>
              <a:t>đến</a:t>
            </a:r>
            <a:r>
              <a:rPr lang="en-US" sz="2500" spc="150" dirty="0" smtClean="0">
                <a:solidFill>
                  <a:srgbClr val="6D6E71"/>
                </a:solidFill>
                <a:latin typeface="Times New Roman" pitchFamily="18" charset="0"/>
                <a:cs typeface="Times New Roman" pitchFamily="18" charset="0"/>
              </a:rPr>
              <a:t> </a:t>
            </a:r>
            <a:r>
              <a:rPr lang="en-US" sz="2500" spc="150" dirty="0" err="1" smtClean="0">
                <a:solidFill>
                  <a:srgbClr val="6D6E71"/>
                </a:solidFill>
                <a:latin typeface="Times New Roman" pitchFamily="18" charset="0"/>
                <a:cs typeface="Times New Roman" pitchFamily="18" charset="0"/>
              </a:rPr>
              <a:t>vẻ</a:t>
            </a:r>
            <a:r>
              <a:rPr lang="en-US" sz="2500" spc="150" dirty="0" smtClean="0">
                <a:solidFill>
                  <a:srgbClr val="6D6E71"/>
                </a:solidFill>
                <a:latin typeface="Times New Roman" pitchFamily="18" charset="0"/>
                <a:cs typeface="Times New Roman" pitchFamily="18" charset="0"/>
              </a:rPr>
              <a:t> </a:t>
            </a:r>
            <a:r>
              <a:rPr lang="en-US" sz="2500" spc="150" dirty="0" err="1" smtClean="0">
                <a:solidFill>
                  <a:srgbClr val="6D6E71"/>
                </a:solidFill>
                <a:latin typeface="Times New Roman" pitchFamily="18" charset="0"/>
                <a:cs typeface="Times New Roman" pitchFamily="18" charset="0"/>
              </a:rPr>
              <a:t>đẹp</a:t>
            </a:r>
            <a:r>
              <a:rPr lang="en-US" sz="2500" spc="150" dirty="0" smtClean="0">
                <a:solidFill>
                  <a:srgbClr val="6D6E71"/>
                </a:solidFill>
                <a:latin typeface="Times New Roman" pitchFamily="18" charset="0"/>
                <a:cs typeface="Times New Roman" pitchFamily="18" charset="0"/>
              </a:rPr>
              <a:t> </a:t>
            </a:r>
            <a:r>
              <a:rPr lang="en-US" sz="2500" spc="150" dirty="0" err="1" smtClean="0">
                <a:solidFill>
                  <a:srgbClr val="6D6E71"/>
                </a:solidFill>
                <a:latin typeface="Times New Roman" pitchFamily="18" charset="0"/>
                <a:cs typeface="Times New Roman" pitchFamily="18" charset="0"/>
              </a:rPr>
              <a:t>hoàn</a:t>
            </a:r>
            <a:r>
              <a:rPr lang="en-US" sz="2500" spc="150" dirty="0" smtClean="0">
                <a:solidFill>
                  <a:srgbClr val="6D6E71"/>
                </a:solidFill>
                <a:latin typeface="Times New Roman" pitchFamily="18" charset="0"/>
                <a:cs typeface="Times New Roman" pitchFamily="18" charset="0"/>
              </a:rPr>
              <a:t> </a:t>
            </a:r>
            <a:r>
              <a:rPr lang="en-US" sz="2500" spc="150" dirty="0" err="1" smtClean="0">
                <a:solidFill>
                  <a:srgbClr val="6D6E71"/>
                </a:solidFill>
                <a:latin typeface="Times New Roman" pitchFamily="18" charset="0"/>
                <a:cs typeface="Times New Roman" pitchFamily="18" charset="0"/>
              </a:rPr>
              <a:t>hảo</a:t>
            </a:r>
            <a:r>
              <a:rPr sz="2500" spc="170" dirty="0" smtClean="0">
                <a:solidFill>
                  <a:srgbClr val="6D6E71"/>
                </a:solidFill>
                <a:latin typeface="Times New Roman" pitchFamily="18" charset="0"/>
                <a:cs typeface="Times New Roman" pitchFamily="18" charset="0"/>
              </a:rPr>
              <a:t>!</a:t>
            </a:r>
            <a:endParaRPr sz="2500" dirty="0">
              <a:latin typeface="Times New Roman" pitchFamily="18" charset="0"/>
              <a:cs typeface="Times New Roman" pitchFamily="18" charset="0"/>
            </a:endParaRPr>
          </a:p>
        </p:txBody>
      </p:sp>
      <p:sp>
        <p:nvSpPr>
          <p:cNvPr id="5" name="object 5"/>
          <p:cNvSpPr/>
          <p:nvPr/>
        </p:nvSpPr>
        <p:spPr>
          <a:xfrm>
            <a:off x="7131050" y="1647825"/>
            <a:ext cx="5197868" cy="4662195"/>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0" y="6197701"/>
            <a:ext cx="12582525" cy="0"/>
          </a:xfrm>
          <a:custGeom>
            <a:avLst/>
            <a:gdLst/>
            <a:ahLst/>
            <a:cxnLst/>
            <a:rect l="l" t="t" r="r" b="b"/>
            <a:pathLst>
              <a:path w="12582525">
                <a:moveTo>
                  <a:pt x="0" y="0"/>
                </a:moveTo>
                <a:lnTo>
                  <a:pt x="12582055" y="0"/>
                </a:lnTo>
              </a:path>
            </a:pathLst>
          </a:custGeom>
          <a:ln w="35382">
            <a:solidFill>
              <a:srgbClr val="C6D3DB"/>
            </a:solidFill>
          </a:ln>
        </p:spPr>
        <p:txBody>
          <a:bodyPr wrap="square" lIns="0" tIns="0" rIns="0" bIns="0" rtlCol="0"/>
          <a:lstStyle/>
          <a:p>
            <a:endParaRPr/>
          </a:p>
        </p:txBody>
      </p:sp>
      <p:sp>
        <p:nvSpPr>
          <p:cNvPr id="7" name="object 7"/>
          <p:cNvSpPr/>
          <p:nvPr/>
        </p:nvSpPr>
        <p:spPr>
          <a:xfrm>
            <a:off x="0" y="6774154"/>
            <a:ext cx="12582525" cy="0"/>
          </a:xfrm>
          <a:custGeom>
            <a:avLst/>
            <a:gdLst/>
            <a:ahLst/>
            <a:cxnLst/>
            <a:rect l="l" t="t" r="r" b="b"/>
            <a:pathLst>
              <a:path w="12582525">
                <a:moveTo>
                  <a:pt x="0" y="0"/>
                </a:moveTo>
                <a:lnTo>
                  <a:pt x="12582055" y="0"/>
                </a:lnTo>
              </a:path>
            </a:pathLst>
          </a:custGeom>
          <a:ln w="35382">
            <a:solidFill>
              <a:srgbClr val="C6D3DB"/>
            </a:solidFill>
          </a:ln>
        </p:spPr>
        <p:txBody>
          <a:bodyPr wrap="square" lIns="0" tIns="0" rIns="0" bIns="0" rtlCol="0"/>
          <a:lstStyle/>
          <a:p>
            <a:endParaRPr/>
          </a:p>
        </p:txBody>
      </p:sp>
      <p:sp>
        <p:nvSpPr>
          <p:cNvPr id="8" name="object 8"/>
          <p:cNvSpPr/>
          <p:nvPr/>
        </p:nvSpPr>
        <p:spPr>
          <a:xfrm>
            <a:off x="0" y="6245707"/>
            <a:ext cx="12582055" cy="485279"/>
          </a:xfrm>
          <a:prstGeom prst="rect">
            <a:avLst/>
          </a:prstGeom>
          <a:blipFill>
            <a:blip r:embed="rId3" cstate="print"/>
            <a:stretch>
              <a:fillRect/>
            </a:stretch>
          </a:blipFill>
        </p:spPr>
        <p:txBody>
          <a:bodyPr wrap="square" lIns="0" tIns="0" rIns="0" bIns="0" rtlCol="0"/>
          <a:lstStyle/>
          <a:p>
            <a:endParaRPr/>
          </a:p>
        </p:txBody>
      </p:sp>
      <p:sp>
        <p:nvSpPr>
          <p:cNvPr id="9" name="object 9"/>
          <p:cNvSpPr txBox="1">
            <a:spLocks noGrp="1"/>
          </p:cNvSpPr>
          <p:nvPr>
            <p:ph type="sldNum" sz="quarter" idx="7"/>
          </p:nvPr>
        </p:nvSpPr>
        <p:spPr>
          <a:prstGeom prst="rect">
            <a:avLst/>
          </a:prstGeom>
        </p:spPr>
        <p:txBody>
          <a:bodyPr vert="horz" wrap="square" lIns="0" tIns="0" rIns="0" bIns="0" rtlCol="0">
            <a:spAutoFit/>
          </a:bodyPr>
          <a:lstStyle/>
          <a:p>
            <a:pPr marL="25400">
              <a:lnSpc>
                <a:spcPts val="1620"/>
              </a:lnSpc>
            </a:pPr>
            <a:r>
              <a:rPr spc="165" dirty="0"/>
              <a:t>38</a:t>
            </a:r>
          </a:p>
        </p:txBody>
      </p:sp>
      <p:pic>
        <p:nvPicPr>
          <p:cNvPr id="10" name="Picture 2" descr="Kết quả hình ảnh cho christina chateau de beaute"/>
          <p:cNvPicPr>
            <a:picLocks noChangeAspect="1" noChangeArrowheads="1"/>
          </p:cNvPicPr>
          <p:nvPr/>
        </p:nvPicPr>
        <p:blipFill rotWithShape="1">
          <a:blip r:embed="rId4">
            <a:extLst>
              <a:ext uri="{28A0092B-C50C-407E-A947-70E740481C1C}">
                <a14:useLocalDpi xmlns:a14="http://schemas.microsoft.com/office/drawing/2010/main" val="0"/>
              </a:ext>
            </a:extLst>
          </a:blip>
          <a:srcRect l="21374" t="1812" r="22689" b="53858"/>
          <a:stretch/>
        </p:blipFill>
        <p:spPr bwMode="auto">
          <a:xfrm>
            <a:off x="40771" y="47626"/>
            <a:ext cx="2823080" cy="12067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p:blinds dir="vert"/>
  </p:transitio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197701"/>
            <a:ext cx="12582525" cy="0"/>
          </a:xfrm>
          <a:custGeom>
            <a:avLst/>
            <a:gdLst/>
            <a:ahLst/>
            <a:cxnLst/>
            <a:rect l="l" t="t" r="r" b="b"/>
            <a:pathLst>
              <a:path w="12582525">
                <a:moveTo>
                  <a:pt x="0" y="0"/>
                </a:moveTo>
                <a:lnTo>
                  <a:pt x="12582055" y="0"/>
                </a:lnTo>
              </a:path>
            </a:pathLst>
          </a:custGeom>
          <a:ln w="35382">
            <a:solidFill>
              <a:srgbClr val="C6D3DB"/>
            </a:solidFill>
          </a:ln>
        </p:spPr>
        <p:txBody>
          <a:bodyPr wrap="square" lIns="0" tIns="0" rIns="0" bIns="0" rtlCol="0"/>
          <a:lstStyle/>
          <a:p>
            <a:endParaRPr/>
          </a:p>
        </p:txBody>
      </p:sp>
      <p:sp>
        <p:nvSpPr>
          <p:cNvPr id="3" name="object 3"/>
          <p:cNvSpPr/>
          <p:nvPr/>
        </p:nvSpPr>
        <p:spPr>
          <a:xfrm>
            <a:off x="0" y="6774154"/>
            <a:ext cx="12582525" cy="0"/>
          </a:xfrm>
          <a:custGeom>
            <a:avLst/>
            <a:gdLst/>
            <a:ahLst/>
            <a:cxnLst/>
            <a:rect l="l" t="t" r="r" b="b"/>
            <a:pathLst>
              <a:path w="12582525">
                <a:moveTo>
                  <a:pt x="0" y="0"/>
                </a:moveTo>
                <a:lnTo>
                  <a:pt x="12582055" y="0"/>
                </a:lnTo>
              </a:path>
            </a:pathLst>
          </a:custGeom>
          <a:ln w="35382">
            <a:solidFill>
              <a:srgbClr val="C6D3DB"/>
            </a:solidFill>
          </a:ln>
        </p:spPr>
        <p:txBody>
          <a:bodyPr wrap="square" lIns="0" tIns="0" rIns="0" bIns="0" rtlCol="0"/>
          <a:lstStyle/>
          <a:p>
            <a:endParaRPr/>
          </a:p>
        </p:txBody>
      </p:sp>
      <p:sp>
        <p:nvSpPr>
          <p:cNvPr id="4" name="object 4"/>
          <p:cNvSpPr/>
          <p:nvPr/>
        </p:nvSpPr>
        <p:spPr>
          <a:xfrm>
            <a:off x="0" y="6245707"/>
            <a:ext cx="12582055" cy="485267"/>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905" y="1905"/>
            <a:ext cx="12581890" cy="7556500"/>
          </a:xfrm>
          <a:custGeom>
            <a:avLst/>
            <a:gdLst/>
            <a:ahLst/>
            <a:cxnLst/>
            <a:rect l="l" t="t" r="r" b="b"/>
            <a:pathLst>
              <a:path w="12581890" h="7556500">
                <a:moveTo>
                  <a:pt x="0" y="7556195"/>
                </a:moveTo>
                <a:lnTo>
                  <a:pt x="12581890" y="7556195"/>
                </a:lnTo>
                <a:lnTo>
                  <a:pt x="12581890" y="0"/>
                </a:lnTo>
                <a:lnTo>
                  <a:pt x="0" y="0"/>
                </a:lnTo>
                <a:lnTo>
                  <a:pt x="0" y="7556195"/>
                </a:lnTo>
                <a:close/>
              </a:path>
            </a:pathLst>
          </a:custGeom>
          <a:ln w="3810">
            <a:solidFill>
              <a:srgbClr val="6D6E71"/>
            </a:solidFill>
          </a:ln>
        </p:spPr>
        <p:txBody>
          <a:bodyPr wrap="square" lIns="0" tIns="0" rIns="0" bIns="0" rtlCol="0"/>
          <a:lstStyle/>
          <a:p>
            <a:endParaRPr/>
          </a:p>
        </p:txBody>
      </p:sp>
      <p:sp>
        <p:nvSpPr>
          <p:cNvPr id="6" name="object 6"/>
          <p:cNvSpPr txBox="1">
            <a:spLocks noGrp="1"/>
          </p:cNvSpPr>
          <p:nvPr>
            <p:ph type="title"/>
          </p:nvPr>
        </p:nvSpPr>
        <p:spPr>
          <a:xfrm>
            <a:off x="1492250" y="885825"/>
            <a:ext cx="7924800" cy="892552"/>
          </a:xfrm>
          <a:prstGeom prst="rect">
            <a:avLst/>
          </a:prstGeom>
        </p:spPr>
        <p:txBody>
          <a:bodyPr vert="horz" wrap="square" lIns="0" tIns="0" rIns="0" bIns="0" rtlCol="0">
            <a:spAutoFit/>
          </a:bodyPr>
          <a:lstStyle/>
          <a:p>
            <a:pPr marL="3035935" algn="ctr">
              <a:lnSpc>
                <a:spcPct val="100000"/>
              </a:lnSpc>
            </a:pPr>
            <a:r>
              <a:rPr spc="120" dirty="0">
                <a:latin typeface="Times New Roman" pitchFamily="18" charset="0"/>
                <a:cs typeface="Times New Roman" pitchFamily="18" charset="0"/>
              </a:rPr>
              <a:t>Vino </a:t>
            </a:r>
            <a:r>
              <a:rPr spc="170" dirty="0">
                <a:latin typeface="Times New Roman" pitchFamily="18" charset="0"/>
                <a:cs typeface="Times New Roman" pitchFamily="18" charset="0"/>
              </a:rPr>
              <a:t>Pure</a:t>
            </a:r>
            <a:r>
              <a:rPr spc="-195" dirty="0">
                <a:latin typeface="Times New Roman" pitchFamily="18" charset="0"/>
                <a:cs typeface="Times New Roman" pitchFamily="18" charset="0"/>
              </a:rPr>
              <a:t> </a:t>
            </a:r>
            <a:r>
              <a:rPr spc="165" dirty="0" smtClean="0">
                <a:latin typeface="Times New Roman" pitchFamily="18" charset="0"/>
                <a:cs typeface="Times New Roman" pitchFamily="18" charset="0"/>
              </a:rPr>
              <a:t>Cleanser</a:t>
            </a:r>
            <a:r>
              <a:rPr lang="en-US" spc="165" dirty="0" smtClean="0">
                <a:latin typeface="Times New Roman" pitchFamily="18" charset="0"/>
                <a:cs typeface="Times New Roman" pitchFamily="18" charset="0"/>
              </a:rPr>
              <a:t/>
            </a:r>
            <a:br>
              <a:rPr lang="en-US" spc="165" dirty="0" smtClean="0">
                <a:latin typeface="Times New Roman" pitchFamily="18" charset="0"/>
                <a:cs typeface="Times New Roman" pitchFamily="18" charset="0"/>
              </a:rPr>
            </a:br>
            <a:r>
              <a:rPr lang="vi-VN" spc="165" dirty="0" smtClean="0">
                <a:latin typeface="Times New Roman" pitchFamily="18" charset="0"/>
                <a:cs typeface="Times New Roman" pitchFamily="18" charset="0"/>
              </a:rPr>
              <a:t>Sữa rửa mặt nhẹ nhàng</a:t>
            </a:r>
            <a:endParaRPr spc="165" dirty="0">
              <a:latin typeface="Times New Roman" pitchFamily="18" charset="0"/>
              <a:cs typeface="Times New Roman" pitchFamily="18" charset="0"/>
            </a:endParaRPr>
          </a:p>
        </p:txBody>
      </p:sp>
      <p:sp>
        <p:nvSpPr>
          <p:cNvPr id="8" name="object 8"/>
          <p:cNvSpPr/>
          <p:nvPr/>
        </p:nvSpPr>
        <p:spPr>
          <a:xfrm>
            <a:off x="10716800" y="2192922"/>
            <a:ext cx="1471218" cy="3174466"/>
          </a:xfrm>
          <a:prstGeom prst="rect">
            <a:avLst/>
          </a:prstGeom>
          <a:blipFill>
            <a:blip r:embed="rId4" cstate="print"/>
            <a:stretch>
              <a:fillRect/>
            </a:stretch>
          </a:blipFill>
        </p:spPr>
        <p:txBody>
          <a:bodyPr wrap="square" lIns="0" tIns="0" rIns="0" bIns="0" rtlCol="0"/>
          <a:lstStyle/>
          <a:p>
            <a:endParaRPr dirty="0"/>
          </a:p>
        </p:txBody>
      </p:sp>
      <p:sp>
        <p:nvSpPr>
          <p:cNvPr id="14" name="TextBox 13"/>
          <p:cNvSpPr txBox="1"/>
          <p:nvPr/>
        </p:nvSpPr>
        <p:spPr>
          <a:xfrm>
            <a:off x="-717550" y="2627501"/>
            <a:ext cx="184731" cy="369332"/>
          </a:xfrm>
          <a:prstGeom prst="rect">
            <a:avLst/>
          </a:prstGeom>
          <a:noFill/>
        </p:spPr>
        <p:txBody>
          <a:bodyPr wrap="none" rtlCol="0">
            <a:spAutoFit/>
          </a:bodyPr>
          <a:lstStyle/>
          <a:p>
            <a:endParaRPr lang="en-US" dirty="0"/>
          </a:p>
        </p:txBody>
      </p:sp>
      <p:sp>
        <p:nvSpPr>
          <p:cNvPr id="16" name="object 10"/>
          <p:cNvSpPr txBox="1">
            <a:spLocks/>
          </p:cNvSpPr>
          <p:nvPr/>
        </p:nvSpPr>
        <p:spPr>
          <a:xfrm>
            <a:off x="8721343" y="7785224"/>
            <a:ext cx="305434" cy="215900"/>
          </a:xfrm>
          <a:prstGeom prst="rect">
            <a:avLst/>
          </a:prstGeom>
        </p:spPr>
        <p:txBody>
          <a:bodyPr vert="horz" wrap="square" lIns="0" tIns="0" rIns="0" bIns="0" rtlCol="0">
            <a:spAutoFit/>
          </a:bodyPr>
          <a:lstStyle>
            <a:defPPr>
              <a:defRPr lang="en-US"/>
            </a:defPPr>
            <a:lvl1pPr marL="0" algn="l" defTabSz="914400" rtl="0" eaLnBrk="1" latinLnBrk="0" hangingPunct="1">
              <a:defRPr sz="1500" b="0" i="0" kern="1200">
                <a:solidFill>
                  <a:schemeClr val="tx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400">
              <a:lnSpc>
                <a:spcPts val="1620"/>
              </a:lnSpc>
            </a:pPr>
            <a:r>
              <a:rPr lang="en-US" spc="165" smtClean="0"/>
              <a:t>27</a:t>
            </a:r>
            <a:endParaRPr lang="en-US" spc="165" dirty="0"/>
          </a:p>
        </p:txBody>
      </p:sp>
      <p:graphicFrame>
        <p:nvGraphicFramePr>
          <p:cNvPr id="17" name="Table 16"/>
          <p:cNvGraphicFramePr>
            <a:graphicFrameLocks noGrp="1"/>
          </p:cNvGraphicFramePr>
          <p:nvPr>
            <p:extLst>
              <p:ext uri="{D42A27DB-BD31-4B8C-83A1-F6EECF244321}">
                <p14:modId xmlns:p14="http://schemas.microsoft.com/office/powerpoint/2010/main" val="1557717830"/>
              </p:ext>
            </p:extLst>
          </p:nvPr>
        </p:nvGraphicFramePr>
        <p:xfrm>
          <a:off x="1263650" y="2181226"/>
          <a:ext cx="9067800" cy="2709574"/>
        </p:xfrm>
        <a:graphic>
          <a:graphicData uri="http://schemas.openxmlformats.org/drawingml/2006/table">
            <a:tbl>
              <a:tblPr firstRow="1" bandRow="1">
                <a:tableStyleId>{5C22544A-7EE6-4342-B048-85BDC9FD1C3A}</a:tableStyleId>
              </a:tblPr>
              <a:tblGrid>
                <a:gridCol w="3581400"/>
                <a:gridCol w="5486400"/>
              </a:tblGrid>
              <a:tr h="347833">
                <a:tc>
                  <a:txBody>
                    <a:bodyPr/>
                    <a:lstStyle/>
                    <a:p>
                      <a:pPr algn="ctr"/>
                      <a:r>
                        <a:rPr lang="en-US" sz="1800" dirty="0" err="1" smtClean="0">
                          <a:latin typeface="Times New Roman" pitchFamily="18" charset="0"/>
                          <a:cs typeface="Times New Roman" pitchFamily="18" charset="0"/>
                        </a:rPr>
                        <a:t>Thành</a:t>
                      </a:r>
                      <a:r>
                        <a:rPr lang="en-US" sz="1800" baseline="0" dirty="0" smtClean="0">
                          <a:latin typeface="Times New Roman" pitchFamily="18" charset="0"/>
                          <a:cs typeface="Times New Roman" pitchFamily="18" charset="0"/>
                        </a:rPr>
                        <a:t> </a:t>
                      </a:r>
                      <a:r>
                        <a:rPr lang="en-US" sz="1800" baseline="0" dirty="0" err="1" smtClean="0">
                          <a:latin typeface="Times New Roman" pitchFamily="18" charset="0"/>
                          <a:cs typeface="Times New Roman" pitchFamily="18" charset="0"/>
                        </a:rPr>
                        <a:t>phần</a:t>
                      </a:r>
                      <a:r>
                        <a:rPr lang="en-US" sz="1800" baseline="0" dirty="0" smtClean="0">
                          <a:latin typeface="Times New Roman" pitchFamily="18" charset="0"/>
                          <a:cs typeface="Times New Roman" pitchFamily="18" charset="0"/>
                        </a:rPr>
                        <a:t> </a:t>
                      </a:r>
                      <a:endParaRPr lang="en-US" sz="1800" dirty="0">
                        <a:latin typeface="Times New Roman" pitchFamily="18" charset="0"/>
                        <a:cs typeface="Times New Roman" pitchFamily="18" charset="0"/>
                      </a:endParaRPr>
                    </a:p>
                  </a:txBody>
                  <a:tcPr>
                    <a:solidFill>
                      <a:schemeClr val="accent2">
                        <a:lumMod val="60000"/>
                        <a:lumOff val="40000"/>
                      </a:schemeClr>
                    </a:solidFill>
                  </a:tcPr>
                </a:tc>
                <a:tc>
                  <a:txBody>
                    <a:bodyPr/>
                    <a:lstStyle/>
                    <a:p>
                      <a:pPr algn="ctr"/>
                      <a:r>
                        <a:rPr lang="en-US" sz="1800" dirty="0" err="1" smtClean="0">
                          <a:latin typeface="Times New Roman" pitchFamily="18" charset="0"/>
                          <a:cs typeface="Times New Roman" pitchFamily="18" charset="0"/>
                        </a:rPr>
                        <a:t>Hiệu</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quả</a:t>
                      </a:r>
                      <a:endParaRPr lang="en-US" sz="1800" dirty="0">
                        <a:latin typeface="Times New Roman" pitchFamily="18" charset="0"/>
                        <a:cs typeface="Times New Roman" pitchFamily="18" charset="0"/>
                      </a:endParaRPr>
                    </a:p>
                  </a:txBody>
                  <a:tcPr>
                    <a:solidFill>
                      <a:schemeClr val="accent2">
                        <a:lumMod val="60000"/>
                        <a:lumOff val="40000"/>
                      </a:schemeClr>
                    </a:solidFill>
                  </a:tcPr>
                </a:tc>
              </a:tr>
              <a:tr h="594214">
                <a:tc>
                  <a:txBody>
                    <a:bodyPr/>
                    <a:lstStyle/>
                    <a:p>
                      <a:pPr marL="285750" indent="-285750" algn="l">
                        <a:lnSpc>
                          <a:spcPct val="150000"/>
                        </a:lnSpc>
                        <a:buFont typeface="Arial" pitchFamily="34" charset="0"/>
                        <a:buChar char="•"/>
                      </a:pPr>
                      <a:r>
                        <a:rPr lang="en-US" sz="1800" dirty="0" err="1" smtClean="0">
                          <a:latin typeface="Times New Roman" pitchFamily="18" charset="0"/>
                          <a:cs typeface="Times New Roman" pitchFamily="18" charset="0"/>
                        </a:rPr>
                        <a:t>Chiết</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xuất</a:t>
                      </a:r>
                      <a:r>
                        <a:rPr lang="en-US" sz="1800" baseline="0" dirty="0" smtClean="0">
                          <a:latin typeface="Times New Roman" pitchFamily="18" charset="0"/>
                          <a:cs typeface="Times New Roman" pitchFamily="18" charset="0"/>
                        </a:rPr>
                        <a:t> </a:t>
                      </a:r>
                      <a:r>
                        <a:rPr lang="en-US" sz="1800" baseline="0" dirty="0" err="1" smtClean="0">
                          <a:latin typeface="Times New Roman" pitchFamily="18" charset="0"/>
                          <a:cs typeface="Times New Roman" pitchFamily="18" charset="0"/>
                        </a:rPr>
                        <a:t>đường</a:t>
                      </a:r>
                      <a:r>
                        <a:rPr lang="en-US" sz="1800" baseline="0" dirty="0" smtClean="0">
                          <a:latin typeface="Times New Roman" pitchFamily="18" charset="0"/>
                          <a:cs typeface="Times New Roman" pitchFamily="18" charset="0"/>
                        </a:rPr>
                        <a:t> </a:t>
                      </a:r>
                      <a:r>
                        <a:rPr lang="en-US" sz="1800" baseline="0" dirty="0" err="1" smtClean="0">
                          <a:latin typeface="Times New Roman" pitchFamily="18" charset="0"/>
                          <a:cs typeface="Times New Roman" pitchFamily="18" charset="0"/>
                        </a:rPr>
                        <a:t>ngô</a:t>
                      </a:r>
                      <a:r>
                        <a:rPr lang="en-US" sz="1800" baseline="0" dirty="0" smtClean="0">
                          <a:latin typeface="Times New Roman" pitchFamily="18" charset="0"/>
                          <a:cs typeface="Times New Roman" pitchFamily="18" charset="0"/>
                        </a:rPr>
                        <a:t> </a:t>
                      </a:r>
                      <a:r>
                        <a:rPr lang="en-US" sz="1800" baseline="0" dirty="0" err="1" smtClean="0">
                          <a:latin typeface="Times New Roman" pitchFamily="18" charset="0"/>
                          <a:cs typeface="Times New Roman" pitchFamily="18" charset="0"/>
                        </a:rPr>
                        <a:t>giữ</a:t>
                      </a:r>
                      <a:r>
                        <a:rPr lang="en-US" sz="1800" baseline="0" dirty="0" smtClean="0">
                          <a:latin typeface="Times New Roman" pitchFamily="18" charset="0"/>
                          <a:cs typeface="Times New Roman" pitchFamily="18" charset="0"/>
                        </a:rPr>
                        <a:t> </a:t>
                      </a:r>
                      <a:r>
                        <a:rPr lang="en-US" sz="1800" baseline="0" dirty="0" err="1" smtClean="0">
                          <a:latin typeface="Times New Roman" pitchFamily="18" charset="0"/>
                          <a:cs typeface="Times New Roman" pitchFamily="18" charset="0"/>
                        </a:rPr>
                        <a:t>ẩm</a:t>
                      </a:r>
                      <a:r>
                        <a:rPr lang="en-US" sz="1800" baseline="0" dirty="0" smtClean="0">
                          <a:latin typeface="Times New Roman" pitchFamily="18" charset="0"/>
                          <a:cs typeface="Times New Roman" pitchFamily="18" charset="0"/>
                        </a:rPr>
                        <a:t> </a:t>
                      </a:r>
                    </a:p>
                  </a:txBody>
                  <a:tcPr>
                    <a:solidFill>
                      <a:schemeClr val="accent2">
                        <a:lumMod val="20000"/>
                        <a:lumOff val="80000"/>
                      </a:schemeClr>
                    </a:solidFill>
                  </a:tcPr>
                </a:tc>
                <a:tc>
                  <a:txBody>
                    <a:bodyPr/>
                    <a:lstStyle/>
                    <a:p>
                      <a:pPr marL="285750" indent="-285750" algn="l">
                        <a:lnSpc>
                          <a:spcPct val="150000"/>
                        </a:lnSpc>
                        <a:buFont typeface="Arial" pitchFamily="34" charset="0"/>
                        <a:buChar char="•"/>
                      </a:pPr>
                      <a:r>
                        <a:rPr lang="en-US" sz="1800" dirty="0" err="1" smtClean="0">
                          <a:latin typeface="Times New Roman" pitchFamily="18" charset="0"/>
                          <a:cs typeface="Times New Roman" pitchFamily="18" charset="0"/>
                        </a:rPr>
                        <a:t>Loại</a:t>
                      </a:r>
                      <a:r>
                        <a:rPr lang="en-US" sz="1800" baseline="0" dirty="0" smtClean="0">
                          <a:latin typeface="Times New Roman" pitchFamily="18" charset="0"/>
                          <a:cs typeface="Times New Roman" pitchFamily="18" charset="0"/>
                        </a:rPr>
                        <a:t> </a:t>
                      </a:r>
                      <a:r>
                        <a:rPr lang="en-US" sz="1800" baseline="0" dirty="0" err="1" smtClean="0">
                          <a:latin typeface="Times New Roman" pitchFamily="18" charset="0"/>
                          <a:cs typeface="Times New Roman" pitchFamily="18" charset="0"/>
                        </a:rPr>
                        <a:t>bỏ</a:t>
                      </a:r>
                      <a:r>
                        <a:rPr lang="en-US" sz="1800" baseline="0" dirty="0" smtClean="0">
                          <a:latin typeface="Times New Roman" pitchFamily="18" charset="0"/>
                          <a:cs typeface="Times New Roman" pitchFamily="18" charset="0"/>
                        </a:rPr>
                        <a:t> </a:t>
                      </a:r>
                      <a:r>
                        <a:rPr lang="en-US" sz="1800" baseline="0" dirty="0" err="1" smtClean="0">
                          <a:latin typeface="Times New Roman" pitchFamily="18" charset="0"/>
                          <a:cs typeface="Times New Roman" pitchFamily="18" charset="0"/>
                        </a:rPr>
                        <a:t>bụi</a:t>
                      </a:r>
                      <a:r>
                        <a:rPr lang="en-US" sz="1800" baseline="0" dirty="0" smtClean="0">
                          <a:latin typeface="Times New Roman" pitchFamily="18" charset="0"/>
                          <a:cs typeface="Times New Roman" pitchFamily="18" charset="0"/>
                        </a:rPr>
                        <a:t> </a:t>
                      </a:r>
                      <a:r>
                        <a:rPr lang="en-US" sz="1800" baseline="0" dirty="0" err="1" smtClean="0">
                          <a:latin typeface="Times New Roman" pitchFamily="18" charset="0"/>
                          <a:cs typeface="Times New Roman" pitchFamily="18" charset="0"/>
                        </a:rPr>
                        <a:t>bẩn</a:t>
                      </a:r>
                      <a:r>
                        <a:rPr lang="en-US" sz="1800" baseline="0" dirty="0" smtClean="0">
                          <a:latin typeface="Times New Roman" pitchFamily="18" charset="0"/>
                          <a:cs typeface="Times New Roman" pitchFamily="18" charset="0"/>
                        </a:rPr>
                        <a:t> &amp; </a:t>
                      </a:r>
                      <a:r>
                        <a:rPr lang="en-US" sz="1800" baseline="0" dirty="0" err="1" smtClean="0">
                          <a:latin typeface="Times New Roman" pitchFamily="18" charset="0"/>
                          <a:cs typeface="Times New Roman" pitchFamily="18" charset="0"/>
                        </a:rPr>
                        <a:t>các</a:t>
                      </a:r>
                      <a:r>
                        <a:rPr lang="en-US" sz="1800" baseline="0" dirty="0" smtClean="0">
                          <a:latin typeface="Times New Roman" pitchFamily="18" charset="0"/>
                          <a:cs typeface="Times New Roman" pitchFamily="18" charset="0"/>
                        </a:rPr>
                        <a:t> </a:t>
                      </a:r>
                      <a:r>
                        <a:rPr lang="en-US" sz="1800" baseline="0" dirty="0" err="1" smtClean="0">
                          <a:latin typeface="Times New Roman" pitchFamily="18" charset="0"/>
                          <a:cs typeface="Times New Roman" pitchFamily="18" charset="0"/>
                        </a:rPr>
                        <a:t>chất</a:t>
                      </a:r>
                      <a:r>
                        <a:rPr lang="en-US" sz="1800" baseline="0" dirty="0" smtClean="0">
                          <a:latin typeface="Times New Roman" pitchFamily="18" charset="0"/>
                          <a:cs typeface="Times New Roman" pitchFamily="18" charset="0"/>
                        </a:rPr>
                        <a:t> </a:t>
                      </a:r>
                      <a:r>
                        <a:rPr lang="en-US" sz="1800" baseline="0" dirty="0" err="1" smtClean="0">
                          <a:latin typeface="Times New Roman" pitchFamily="18" charset="0"/>
                          <a:cs typeface="Times New Roman" pitchFamily="18" charset="0"/>
                        </a:rPr>
                        <a:t>cặn</a:t>
                      </a:r>
                      <a:r>
                        <a:rPr lang="en-US" sz="1800" baseline="0" dirty="0" smtClean="0">
                          <a:latin typeface="Times New Roman" pitchFamily="18" charset="0"/>
                          <a:cs typeface="Times New Roman" pitchFamily="18" charset="0"/>
                        </a:rPr>
                        <a:t> </a:t>
                      </a:r>
                      <a:r>
                        <a:rPr lang="en-US" sz="1800" baseline="0" dirty="0" err="1" smtClean="0">
                          <a:latin typeface="Times New Roman" pitchFamily="18" charset="0"/>
                          <a:cs typeface="Times New Roman" pitchFamily="18" charset="0"/>
                        </a:rPr>
                        <a:t>bã</a:t>
                      </a:r>
                      <a:r>
                        <a:rPr lang="en-US" sz="1800" baseline="0" dirty="0" smtClean="0">
                          <a:latin typeface="Times New Roman" pitchFamily="18" charset="0"/>
                          <a:cs typeface="Times New Roman" pitchFamily="18" charset="0"/>
                        </a:rPr>
                        <a:t> </a:t>
                      </a:r>
                      <a:r>
                        <a:rPr lang="en-US" sz="1800" baseline="0" dirty="0" err="1" smtClean="0">
                          <a:latin typeface="Times New Roman" pitchFamily="18" charset="0"/>
                          <a:cs typeface="Times New Roman" pitchFamily="18" charset="0"/>
                        </a:rPr>
                        <a:t>giúp</a:t>
                      </a:r>
                      <a:r>
                        <a:rPr lang="en-US" sz="1800" baseline="0" dirty="0" smtClean="0">
                          <a:latin typeface="Times New Roman" pitchFamily="18" charset="0"/>
                          <a:cs typeface="Times New Roman" pitchFamily="18" charset="0"/>
                        </a:rPr>
                        <a:t> da </a:t>
                      </a:r>
                      <a:r>
                        <a:rPr lang="en-US" sz="1800" baseline="0" dirty="0" err="1" smtClean="0">
                          <a:latin typeface="Times New Roman" pitchFamily="18" charset="0"/>
                          <a:cs typeface="Times New Roman" pitchFamily="18" charset="0"/>
                        </a:rPr>
                        <a:t>sạch</a:t>
                      </a:r>
                      <a:r>
                        <a:rPr lang="en-US" sz="1800" baseline="0" dirty="0" smtClean="0">
                          <a:latin typeface="Times New Roman" pitchFamily="18" charset="0"/>
                          <a:cs typeface="Times New Roman" pitchFamily="18" charset="0"/>
                        </a:rPr>
                        <a:t> </a:t>
                      </a:r>
                      <a:r>
                        <a:rPr lang="en-US" sz="1800" baseline="0" dirty="0" err="1" smtClean="0">
                          <a:latin typeface="Times New Roman" pitchFamily="18" charset="0"/>
                          <a:cs typeface="Times New Roman" pitchFamily="18" charset="0"/>
                        </a:rPr>
                        <a:t>sâu</a:t>
                      </a:r>
                      <a:endParaRPr lang="en-US" sz="1800" baseline="0" dirty="0" smtClean="0">
                        <a:latin typeface="Times New Roman" pitchFamily="18" charset="0"/>
                        <a:cs typeface="Times New Roman" pitchFamily="18" charset="0"/>
                      </a:endParaRPr>
                    </a:p>
                  </a:txBody>
                  <a:tcPr>
                    <a:solidFill>
                      <a:schemeClr val="accent2">
                        <a:lumMod val="20000"/>
                        <a:lumOff val="80000"/>
                      </a:schemeClr>
                    </a:solidFill>
                  </a:tcPr>
                </a:tc>
              </a:tr>
              <a:tr h="478271">
                <a:tc>
                  <a:txBody>
                    <a:bodyPr/>
                    <a:lstStyle/>
                    <a:p>
                      <a:pPr marL="285750" marR="0" indent="-285750" algn="l" defTabSz="914400" eaLnBrk="1" fontAlgn="auto" latinLnBrk="0" hangingPunct="1">
                        <a:lnSpc>
                          <a:spcPct val="150000"/>
                        </a:lnSpc>
                        <a:spcBef>
                          <a:spcPts val="0"/>
                        </a:spcBef>
                        <a:spcAft>
                          <a:spcPts val="0"/>
                        </a:spcAft>
                        <a:buClrTx/>
                        <a:buSzTx/>
                        <a:buFont typeface="Arial"/>
                        <a:buChar char="•"/>
                        <a:tabLst/>
                        <a:defRPr/>
                      </a:pPr>
                      <a:r>
                        <a:rPr lang="en-US" sz="1800" baseline="0" dirty="0" err="1" smtClean="0">
                          <a:latin typeface="Times New Roman" pitchFamily="18" charset="0"/>
                          <a:cs typeface="Times New Roman" pitchFamily="18" charset="0"/>
                        </a:rPr>
                        <a:t>Cúc</a:t>
                      </a:r>
                      <a:r>
                        <a:rPr lang="en-US" sz="1800" baseline="0" dirty="0" smtClean="0">
                          <a:latin typeface="Times New Roman" pitchFamily="18" charset="0"/>
                          <a:cs typeface="Times New Roman" pitchFamily="18" charset="0"/>
                        </a:rPr>
                        <a:t> La </a:t>
                      </a:r>
                      <a:r>
                        <a:rPr lang="en-US" sz="1800" baseline="0" dirty="0" err="1" smtClean="0">
                          <a:latin typeface="Times New Roman" pitchFamily="18" charset="0"/>
                          <a:cs typeface="Times New Roman" pitchFamily="18" charset="0"/>
                        </a:rPr>
                        <a:t>Mã</a:t>
                      </a:r>
                      <a:endParaRPr lang="en-US" sz="1800" baseline="0" dirty="0" smtClean="0">
                        <a:latin typeface="Times New Roman" pitchFamily="18" charset="0"/>
                        <a:cs typeface="Times New Roman" pitchFamily="18" charset="0"/>
                      </a:endParaRPr>
                    </a:p>
                  </a:txBody>
                  <a:tcPr>
                    <a:solidFill>
                      <a:schemeClr val="accent2">
                        <a:lumMod val="20000"/>
                        <a:lumOff val="80000"/>
                      </a:schemeClr>
                    </a:solidFill>
                  </a:tcPr>
                </a:tc>
                <a:tc>
                  <a:txBody>
                    <a:bodyPr/>
                    <a:lstStyle/>
                    <a:p>
                      <a:pPr marL="285750" marR="0" indent="-285750" algn="l" defTabSz="914400" eaLnBrk="1" fontAlgn="auto" latinLnBrk="0" hangingPunct="1">
                        <a:lnSpc>
                          <a:spcPct val="150000"/>
                        </a:lnSpc>
                        <a:spcBef>
                          <a:spcPts val="0"/>
                        </a:spcBef>
                        <a:spcAft>
                          <a:spcPts val="0"/>
                        </a:spcAft>
                        <a:buClrTx/>
                        <a:buSzTx/>
                        <a:buFont typeface="Arial" pitchFamily="34" charset="0"/>
                        <a:buChar char="•"/>
                        <a:tabLst/>
                        <a:defRPr/>
                      </a:pPr>
                      <a:r>
                        <a:rPr lang="en-US" sz="1800" baseline="0" dirty="0" err="1" smtClean="0">
                          <a:latin typeface="Times New Roman" pitchFamily="18" charset="0"/>
                          <a:cs typeface="Times New Roman" pitchFamily="18" charset="0"/>
                        </a:rPr>
                        <a:t>làm</a:t>
                      </a:r>
                      <a:r>
                        <a:rPr lang="en-US" sz="1800" baseline="0" dirty="0" smtClean="0">
                          <a:latin typeface="Times New Roman" pitchFamily="18" charset="0"/>
                          <a:cs typeface="Times New Roman" pitchFamily="18" charset="0"/>
                        </a:rPr>
                        <a:t> </a:t>
                      </a:r>
                      <a:r>
                        <a:rPr lang="en-US" sz="1800" baseline="0" dirty="0" err="1" smtClean="0">
                          <a:latin typeface="Times New Roman" pitchFamily="18" charset="0"/>
                          <a:cs typeface="Times New Roman" pitchFamily="18" charset="0"/>
                        </a:rPr>
                        <a:t>dịu</a:t>
                      </a:r>
                      <a:r>
                        <a:rPr lang="en-US" sz="1800" baseline="0" dirty="0" smtClean="0">
                          <a:latin typeface="Times New Roman" pitchFamily="18" charset="0"/>
                          <a:cs typeface="Times New Roman" pitchFamily="18" charset="0"/>
                        </a:rPr>
                        <a:t> da </a:t>
                      </a:r>
                    </a:p>
                  </a:txBody>
                  <a:tcPr>
                    <a:solidFill>
                      <a:schemeClr val="accent2">
                        <a:lumMod val="20000"/>
                        <a:lumOff val="80000"/>
                      </a:schemeClr>
                    </a:solidFill>
                  </a:tcPr>
                </a:tc>
              </a:tr>
              <a:tr h="623200">
                <a:tc>
                  <a:txBody>
                    <a:bodyPr/>
                    <a:lstStyle/>
                    <a:p>
                      <a:pPr marL="285750" marR="0" indent="-285750" algn="l" defTabSz="914400" eaLnBrk="1" fontAlgn="auto" latinLnBrk="0" hangingPunct="1">
                        <a:lnSpc>
                          <a:spcPct val="150000"/>
                        </a:lnSpc>
                        <a:spcBef>
                          <a:spcPts val="0"/>
                        </a:spcBef>
                        <a:spcAft>
                          <a:spcPts val="0"/>
                        </a:spcAft>
                        <a:buClrTx/>
                        <a:buSzTx/>
                        <a:buFont typeface="Arial"/>
                        <a:buChar char="•"/>
                        <a:tabLst/>
                        <a:defRPr/>
                      </a:pPr>
                      <a:r>
                        <a:rPr lang="en-US" sz="1800" baseline="0" dirty="0" err="1" smtClean="0">
                          <a:latin typeface="Times New Roman" pitchFamily="18" charset="0"/>
                          <a:cs typeface="Times New Roman" pitchFamily="18" charset="0"/>
                        </a:rPr>
                        <a:t>Chiết</a:t>
                      </a:r>
                      <a:r>
                        <a:rPr lang="en-US" sz="1800" baseline="0" dirty="0" smtClean="0">
                          <a:latin typeface="Times New Roman" pitchFamily="18" charset="0"/>
                          <a:cs typeface="Times New Roman" pitchFamily="18" charset="0"/>
                        </a:rPr>
                        <a:t> </a:t>
                      </a:r>
                      <a:r>
                        <a:rPr lang="en-US" sz="1800" baseline="0" dirty="0" err="1" smtClean="0">
                          <a:latin typeface="Times New Roman" pitchFamily="18" charset="0"/>
                          <a:cs typeface="Times New Roman" pitchFamily="18" charset="0"/>
                        </a:rPr>
                        <a:t>xuất</a:t>
                      </a:r>
                      <a:r>
                        <a:rPr lang="en-US" sz="1800" baseline="0" dirty="0" smtClean="0">
                          <a:latin typeface="Times New Roman" pitchFamily="18" charset="0"/>
                          <a:cs typeface="Times New Roman" pitchFamily="18" charset="0"/>
                        </a:rPr>
                        <a:t> </a:t>
                      </a:r>
                      <a:r>
                        <a:rPr lang="en-US" sz="1800" baseline="0" dirty="0" err="1" smtClean="0">
                          <a:latin typeface="Times New Roman" pitchFamily="18" charset="0"/>
                          <a:cs typeface="Times New Roman" pitchFamily="18" charset="0"/>
                        </a:rPr>
                        <a:t>nho</a:t>
                      </a:r>
                      <a:r>
                        <a:rPr lang="en-US" sz="1800" baseline="0" dirty="0" smtClean="0">
                          <a:latin typeface="Times New Roman" pitchFamily="18" charset="0"/>
                          <a:cs typeface="Times New Roman" pitchFamily="18" charset="0"/>
                        </a:rPr>
                        <a:t> Bordeaux </a:t>
                      </a:r>
                      <a:endParaRPr lang="en-US" sz="1800" dirty="0" smtClean="0">
                        <a:latin typeface="Times New Roman" pitchFamily="18" charset="0"/>
                        <a:cs typeface="Times New Roman" pitchFamily="18" charset="0"/>
                      </a:endParaRPr>
                    </a:p>
                  </a:txBody>
                  <a:tcPr>
                    <a:solidFill>
                      <a:schemeClr val="accent2">
                        <a:lumMod val="20000"/>
                        <a:lumOff val="80000"/>
                      </a:schemeClr>
                    </a:solidFill>
                  </a:tcPr>
                </a:tc>
                <a:tc>
                  <a:txBody>
                    <a:bodyPr/>
                    <a:lstStyle/>
                    <a:p>
                      <a:pPr marL="285750" marR="0" indent="-285750" algn="l" defTabSz="914400" eaLnBrk="1" fontAlgn="auto" latinLnBrk="0" hangingPunct="1">
                        <a:lnSpc>
                          <a:spcPct val="150000"/>
                        </a:lnSpc>
                        <a:spcBef>
                          <a:spcPts val="0"/>
                        </a:spcBef>
                        <a:spcAft>
                          <a:spcPts val="0"/>
                        </a:spcAft>
                        <a:buClrTx/>
                        <a:buSzTx/>
                        <a:buFont typeface="Arial" pitchFamily="34" charset="0"/>
                        <a:buChar char="•"/>
                        <a:tabLst/>
                        <a:defRPr/>
                      </a:pPr>
                      <a:r>
                        <a:rPr lang="en-US" sz="1800" baseline="0" dirty="0" err="1" smtClean="0">
                          <a:latin typeface="Times New Roman" pitchFamily="18" charset="0"/>
                          <a:cs typeface="Times New Roman" pitchFamily="18" charset="0"/>
                        </a:rPr>
                        <a:t>Ngăn</a:t>
                      </a:r>
                      <a:r>
                        <a:rPr lang="en-US" sz="1800" baseline="0" dirty="0" smtClean="0">
                          <a:latin typeface="Times New Roman" pitchFamily="18" charset="0"/>
                          <a:cs typeface="Times New Roman" pitchFamily="18" charset="0"/>
                        </a:rPr>
                        <a:t> </a:t>
                      </a:r>
                      <a:r>
                        <a:rPr lang="en-US" sz="1800" baseline="0" dirty="0" err="1" smtClean="0">
                          <a:latin typeface="Times New Roman" pitchFamily="18" charset="0"/>
                          <a:cs typeface="Times New Roman" pitchFamily="18" charset="0"/>
                        </a:rPr>
                        <a:t>ngừa</a:t>
                      </a:r>
                      <a:r>
                        <a:rPr lang="en-US" sz="1800" baseline="0" dirty="0" smtClean="0">
                          <a:latin typeface="Times New Roman" pitchFamily="18" charset="0"/>
                          <a:cs typeface="Times New Roman" pitchFamily="18" charset="0"/>
                        </a:rPr>
                        <a:t> </a:t>
                      </a:r>
                      <a:r>
                        <a:rPr lang="en-US" sz="1800" baseline="0" dirty="0" err="1" smtClean="0">
                          <a:latin typeface="Times New Roman" pitchFamily="18" charset="0"/>
                          <a:cs typeface="Times New Roman" pitchFamily="18" charset="0"/>
                        </a:rPr>
                        <a:t>lão</a:t>
                      </a:r>
                      <a:r>
                        <a:rPr lang="en-US" sz="1800" baseline="0" dirty="0" smtClean="0">
                          <a:latin typeface="Times New Roman" pitchFamily="18" charset="0"/>
                          <a:cs typeface="Times New Roman" pitchFamily="18" charset="0"/>
                        </a:rPr>
                        <a:t> </a:t>
                      </a:r>
                      <a:r>
                        <a:rPr lang="en-US" sz="1800" baseline="0" dirty="0" err="1" smtClean="0">
                          <a:latin typeface="Times New Roman" pitchFamily="18" charset="0"/>
                          <a:cs typeface="Times New Roman" pitchFamily="18" charset="0"/>
                        </a:rPr>
                        <a:t>hóa</a:t>
                      </a:r>
                      <a:r>
                        <a:rPr lang="en-US" sz="1800" baseline="0" dirty="0" smtClean="0">
                          <a:latin typeface="Times New Roman" pitchFamily="18" charset="0"/>
                          <a:cs typeface="Times New Roman" pitchFamily="18" charset="0"/>
                        </a:rPr>
                        <a:t> </a:t>
                      </a:r>
                    </a:p>
                  </a:txBody>
                  <a:tcPr>
                    <a:solidFill>
                      <a:schemeClr val="accent2">
                        <a:lumMod val="20000"/>
                        <a:lumOff val="80000"/>
                      </a:schemeClr>
                    </a:solidFill>
                  </a:tcPr>
                </a:tc>
              </a:tr>
              <a:tr h="623480">
                <a:tc>
                  <a:txBody>
                    <a:bodyPr/>
                    <a:lstStyle/>
                    <a:p>
                      <a:pPr marL="0" marR="0" indent="0" algn="l" defTabSz="914400" eaLnBrk="1" fontAlgn="auto" latinLnBrk="0" hangingPunct="1">
                        <a:lnSpc>
                          <a:spcPct val="150000"/>
                        </a:lnSpc>
                        <a:spcBef>
                          <a:spcPts val="0"/>
                        </a:spcBef>
                        <a:spcAft>
                          <a:spcPts val="0"/>
                        </a:spcAft>
                        <a:buClrTx/>
                        <a:buSzTx/>
                        <a:buFont typeface="Arial"/>
                        <a:buNone/>
                        <a:tabLst/>
                        <a:defRPr/>
                      </a:pPr>
                      <a:endParaRPr lang="en-US" sz="1800" baseline="0" dirty="0" smtClean="0">
                        <a:latin typeface="Times New Roman" pitchFamily="18" charset="0"/>
                        <a:cs typeface="Times New Roman" pitchFamily="18" charset="0"/>
                      </a:endParaRPr>
                    </a:p>
                  </a:txBody>
                  <a:tcPr>
                    <a:solidFill>
                      <a:schemeClr val="accent2">
                        <a:lumMod val="20000"/>
                        <a:lumOff val="80000"/>
                      </a:schemeClr>
                    </a:solidFill>
                  </a:tcPr>
                </a:tc>
                <a:tc>
                  <a:txBody>
                    <a:bodyPr/>
                    <a:lstStyle/>
                    <a:p>
                      <a:pPr marL="285750" marR="0" indent="-285750" algn="l" defTabSz="914400" eaLnBrk="1" fontAlgn="auto" latinLnBrk="0" hangingPunct="1">
                        <a:lnSpc>
                          <a:spcPct val="150000"/>
                        </a:lnSpc>
                        <a:spcBef>
                          <a:spcPts val="0"/>
                        </a:spcBef>
                        <a:spcAft>
                          <a:spcPts val="0"/>
                        </a:spcAft>
                        <a:buClrTx/>
                        <a:buSzTx/>
                        <a:buFont typeface="Arial" pitchFamily="34" charset="0"/>
                        <a:buChar char="•"/>
                        <a:tabLst/>
                        <a:defRPr/>
                      </a:pPr>
                      <a:r>
                        <a:rPr lang="en-US" sz="1800" baseline="0" dirty="0" err="1" smtClean="0">
                          <a:latin typeface="Times New Roman" pitchFamily="18" charset="0"/>
                          <a:cs typeface="Times New Roman" pitchFamily="18" charset="0"/>
                        </a:rPr>
                        <a:t>Dưỡng</a:t>
                      </a:r>
                      <a:r>
                        <a:rPr lang="en-US" sz="1800" baseline="0" dirty="0" smtClean="0">
                          <a:latin typeface="Times New Roman" pitchFamily="18" charset="0"/>
                          <a:cs typeface="Times New Roman" pitchFamily="18" charset="0"/>
                        </a:rPr>
                        <a:t> </a:t>
                      </a:r>
                      <a:r>
                        <a:rPr lang="en-US" sz="1800" baseline="0" dirty="0" err="1" smtClean="0">
                          <a:latin typeface="Times New Roman" pitchFamily="18" charset="0"/>
                          <a:cs typeface="Times New Roman" pitchFamily="18" charset="0"/>
                        </a:rPr>
                        <a:t>ẩm</a:t>
                      </a:r>
                      <a:endParaRPr lang="en-US" sz="1800" baseline="0" dirty="0" smtClean="0">
                        <a:latin typeface="Times New Roman" pitchFamily="18" charset="0"/>
                        <a:cs typeface="Times New Roman" pitchFamily="18" charset="0"/>
                      </a:endParaRPr>
                    </a:p>
                  </a:txBody>
                  <a:tcPr>
                    <a:solidFill>
                      <a:schemeClr val="accent2">
                        <a:lumMod val="20000"/>
                        <a:lumOff val="80000"/>
                      </a:schemeClr>
                    </a:solidFill>
                  </a:tcPr>
                </a:tc>
              </a:tr>
            </a:tbl>
          </a:graphicData>
        </a:graphic>
      </p:graphicFrame>
      <p:pic>
        <p:nvPicPr>
          <p:cNvPr id="11" name="Picture 2" descr="Kết quả hình ảnh cho christina chateau de beaute"/>
          <p:cNvPicPr>
            <a:picLocks noChangeAspect="1" noChangeArrowheads="1"/>
          </p:cNvPicPr>
          <p:nvPr/>
        </p:nvPicPr>
        <p:blipFill rotWithShape="1">
          <a:blip r:embed="rId5">
            <a:extLst>
              <a:ext uri="{28A0092B-C50C-407E-A947-70E740481C1C}">
                <a14:useLocalDpi xmlns:a14="http://schemas.microsoft.com/office/drawing/2010/main" val="0"/>
              </a:ext>
            </a:extLst>
          </a:blip>
          <a:srcRect l="21374" t="1812" r="22689" b="53858"/>
          <a:stretch/>
        </p:blipFill>
        <p:spPr bwMode="auto">
          <a:xfrm>
            <a:off x="40771" y="47626"/>
            <a:ext cx="2823080" cy="120676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rot="10800000" flipV="1">
            <a:off x="1263650" y="5305425"/>
            <a:ext cx="10164625" cy="646331"/>
          </a:xfrm>
          <a:prstGeom prst="rect">
            <a:avLst/>
          </a:prstGeom>
          <a:noFill/>
        </p:spPr>
        <p:txBody>
          <a:bodyPr wrap="square" rtlCol="0">
            <a:spAutoFit/>
          </a:bodyPr>
          <a:lstStyle/>
          <a:p>
            <a:r>
              <a:rPr lang="en-US" b="1" dirty="0" err="1" smtClean="0"/>
              <a:t>Cách</a:t>
            </a:r>
            <a:r>
              <a:rPr lang="en-US" b="1" dirty="0" smtClean="0"/>
              <a:t> </a:t>
            </a:r>
            <a:r>
              <a:rPr lang="en-US" b="1" dirty="0" err="1" smtClean="0"/>
              <a:t>dùng</a:t>
            </a:r>
            <a:r>
              <a:rPr lang="en-US" b="1" dirty="0" smtClean="0"/>
              <a:t>: </a:t>
            </a:r>
            <a:r>
              <a:rPr lang="en-US" dirty="0" err="1" smtClean="0"/>
              <a:t>Dùng</a:t>
            </a:r>
            <a:r>
              <a:rPr lang="en-US" dirty="0" smtClean="0"/>
              <a:t> </a:t>
            </a:r>
            <a:r>
              <a:rPr lang="en-US" dirty="0" err="1" smtClean="0"/>
              <a:t>để</a:t>
            </a:r>
            <a:r>
              <a:rPr lang="en-US" dirty="0" smtClean="0"/>
              <a:t> </a:t>
            </a:r>
            <a:r>
              <a:rPr lang="en-US" dirty="0" err="1" smtClean="0"/>
              <a:t>rửa</a:t>
            </a:r>
            <a:r>
              <a:rPr lang="en-US" dirty="0" smtClean="0"/>
              <a:t> </a:t>
            </a:r>
            <a:r>
              <a:rPr lang="en-US" dirty="0" err="1" smtClean="0"/>
              <a:t>mặt</a:t>
            </a:r>
            <a:r>
              <a:rPr lang="en-US" dirty="0" smtClean="0"/>
              <a:t> 2 </a:t>
            </a:r>
            <a:r>
              <a:rPr lang="en-US" dirty="0" err="1" smtClean="0"/>
              <a:t>lần</a:t>
            </a:r>
            <a:r>
              <a:rPr lang="en-US" dirty="0" smtClean="0"/>
              <a:t>/ </a:t>
            </a:r>
            <a:r>
              <a:rPr lang="en-US" dirty="0" err="1" smtClean="0"/>
              <a:t>ngày</a:t>
            </a:r>
            <a:r>
              <a:rPr lang="en-US" dirty="0" smtClean="0"/>
              <a:t>, </a:t>
            </a:r>
            <a:r>
              <a:rPr lang="en-US" dirty="0" err="1" smtClean="0"/>
              <a:t>sáng</a:t>
            </a:r>
            <a:r>
              <a:rPr lang="en-US" dirty="0" smtClean="0"/>
              <a:t> </a:t>
            </a:r>
            <a:r>
              <a:rPr lang="en-US" dirty="0" err="1" smtClean="0"/>
              <a:t>và</a:t>
            </a:r>
            <a:r>
              <a:rPr lang="en-US" dirty="0" smtClean="0"/>
              <a:t> </a:t>
            </a:r>
            <a:r>
              <a:rPr lang="en-US" dirty="0" err="1" smtClean="0"/>
              <a:t>tối</a:t>
            </a:r>
            <a:r>
              <a:rPr lang="en-US" dirty="0" smtClean="0"/>
              <a:t>. </a:t>
            </a:r>
            <a:r>
              <a:rPr lang="en-US" dirty="0" err="1" smtClean="0"/>
              <a:t>Làm</a:t>
            </a:r>
            <a:r>
              <a:rPr lang="en-US" dirty="0" smtClean="0"/>
              <a:t> </a:t>
            </a:r>
            <a:r>
              <a:rPr lang="en-US" dirty="0" err="1" smtClean="0"/>
              <a:t>ướt</a:t>
            </a:r>
            <a:r>
              <a:rPr lang="en-US" dirty="0" smtClean="0"/>
              <a:t> </a:t>
            </a:r>
            <a:r>
              <a:rPr lang="en-US" dirty="0" err="1" smtClean="0"/>
              <a:t>mặt</a:t>
            </a:r>
            <a:r>
              <a:rPr lang="en-US" dirty="0" smtClean="0"/>
              <a:t> </a:t>
            </a:r>
            <a:r>
              <a:rPr lang="en-US" dirty="0" err="1" smtClean="0"/>
              <a:t>bằng</a:t>
            </a:r>
            <a:r>
              <a:rPr lang="en-US" dirty="0" smtClean="0"/>
              <a:t> </a:t>
            </a:r>
            <a:r>
              <a:rPr lang="en-US" dirty="0" err="1" smtClean="0"/>
              <a:t>nước</a:t>
            </a:r>
            <a:r>
              <a:rPr lang="en-US" dirty="0" smtClean="0"/>
              <a:t> </a:t>
            </a:r>
            <a:r>
              <a:rPr lang="en-US" dirty="0" err="1" smtClean="0"/>
              <a:t>ấm</a:t>
            </a:r>
            <a:r>
              <a:rPr lang="en-US" dirty="0" smtClean="0"/>
              <a:t>, </a:t>
            </a:r>
            <a:r>
              <a:rPr lang="en-US" dirty="0" err="1" smtClean="0"/>
              <a:t>lấy</a:t>
            </a:r>
            <a:r>
              <a:rPr lang="en-US" dirty="0" smtClean="0"/>
              <a:t> 1 </a:t>
            </a:r>
            <a:r>
              <a:rPr lang="en-US" dirty="0" err="1" smtClean="0"/>
              <a:t>lượng</a:t>
            </a:r>
            <a:r>
              <a:rPr lang="en-US" dirty="0" smtClean="0"/>
              <a:t> </a:t>
            </a:r>
            <a:r>
              <a:rPr lang="en-US" dirty="0" err="1" smtClean="0"/>
              <a:t>vừa</a:t>
            </a:r>
            <a:r>
              <a:rPr lang="en-US" dirty="0" smtClean="0"/>
              <a:t> </a:t>
            </a:r>
            <a:r>
              <a:rPr lang="en-US" dirty="0" err="1" smtClean="0"/>
              <a:t>đủ</a:t>
            </a:r>
            <a:r>
              <a:rPr lang="en-US" dirty="0" smtClean="0"/>
              <a:t> 1-2ml, </a:t>
            </a:r>
            <a:r>
              <a:rPr lang="en-US" dirty="0" err="1" smtClean="0"/>
              <a:t>đánh</a:t>
            </a:r>
            <a:r>
              <a:rPr lang="en-US" dirty="0" smtClean="0"/>
              <a:t> </a:t>
            </a:r>
            <a:r>
              <a:rPr lang="en-US" dirty="0" err="1" smtClean="0"/>
              <a:t>bọt</a:t>
            </a:r>
            <a:r>
              <a:rPr lang="en-US" dirty="0" smtClean="0"/>
              <a:t> </a:t>
            </a:r>
            <a:r>
              <a:rPr lang="en-US" dirty="0" err="1" smtClean="0"/>
              <a:t>bằng</a:t>
            </a:r>
            <a:r>
              <a:rPr lang="en-US" dirty="0" smtClean="0"/>
              <a:t> 2 </a:t>
            </a:r>
            <a:r>
              <a:rPr lang="en-US" dirty="0" err="1" smtClean="0"/>
              <a:t>lòng</a:t>
            </a:r>
            <a:r>
              <a:rPr lang="en-US" dirty="0" smtClean="0"/>
              <a:t> </a:t>
            </a:r>
            <a:r>
              <a:rPr lang="en-US" dirty="0" err="1" smtClean="0"/>
              <a:t>bàn</a:t>
            </a:r>
            <a:r>
              <a:rPr lang="en-US" dirty="0" smtClean="0"/>
              <a:t> </a:t>
            </a:r>
            <a:r>
              <a:rPr lang="en-US" dirty="0" err="1" smtClean="0"/>
              <a:t>tay</a:t>
            </a:r>
            <a:r>
              <a:rPr lang="en-US" dirty="0" smtClean="0"/>
              <a:t> </a:t>
            </a:r>
            <a:r>
              <a:rPr lang="en-US" dirty="0" err="1" smtClean="0"/>
              <a:t>rồi</a:t>
            </a:r>
            <a:r>
              <a:rPr lang="en-US" dirty="0" smtClean="0"/>
              <a:t> massage </a:t>
            </a:r>
            <a:r>
              <a:rPr lang="en-US" dirty="0" err="1" smtClean="0"/>
              <a:t>đều</a:t>
            </a:r>
            <a:r>
              <a:rPr lang="en-US" dirty="0" smtClean="0"/>
              <a:t> </a:t>
            </a:r>
            <a:r>
              <a:rPr lang="en-US" dirty="0" err="1" smtClean="0"/>
              <a:t>lên</a:t>
            </a:r>
            <a:r>
              <a:rPr lang="en-US" dirty="0" smtClean="0"/>
              <a:t> </a:t>
            </a:r>
            <a:r>
              <a:rPr lang="en-US" dirty="0" err="1" smtClean="0"/>
              <a:t>mặt</a:t>
            </a:r>
            <a:r>
              <a:rPr lang="en-US" dirty="0" smtClean="0"/>
              <a:t> </a:t>
            </a:r>
            <a:r>
              <a:rPr lang="en-US" dirty="0" err="1" smtClean="0"/>
              <a:t>và</a:t>
            </a:r>
            <a:r>
              <a:rPr lang="en-US" dirty="0" smtClean="0"/>
              <a:t> </a:t>
            </a:r>
            <a:r>
              <a:rPr lang="en-US" dirty="0" err="1" smtClean="0"/>
              <a:t>cổ</a:t>
            </a:r>
            <a:r>
              <a:rPr lang="en-US" dirty="0" smtClean="0"/>
              <a:t>. </a:t>
            </a:r>
            <a:r>
              <a:rPr lang="en-US" dirty="0" err="1" smtClean="0"/>
              <a:t>Rửa</a:t>
            </a:r>
            <a:r>
              <a:rPr lang="en-US" dirty="0" smtClean="0"/>
              <a:t> </a:t>
            </a:r>
            <a:r>
              <a:rPr lang="en-US" dirty="0" err="1" smtClean="0"/>
              <a:t>lại</a:t>
            </a:r>
            <a:r>
              <a:rPr lang="en-US" dirty="0" smtClean="0"/>
              <a:t> </a:t>
            </a:r>
            <a:r>
              <a:rPr lang="en-US" dirty="0" err="1" smtClean="0"/>
              <a:t>bằng</a:t>
            </a:r>
            <a:r>
              <a:rPr lang="en-US" dirty="0" smtClean="0"/>
              <a:t> </a:t>
            </a:r>
            <a:r>
              <a:rPr lang="en-US" dirty="0" err="1" smtClean="0"/>
              <a:t>nước</a:t>
            </a:r>
            <a:r>
              <a:rPr lang="en-US" dirty="0" smtClean="0"/>
              <a:t> </a:t>
            </a:r>
            <a:r>
              <a:rPr lang="en-US" dirty="0" err="1" smtClean="0"/>
              <a:t>ấm</a:t>
            </a:r>
            <a:r>
              <a:rPr lang="en-US" dirty="0" smtClean="0"/>
              <a:t>.</a:t>
            </a:r>
            <a:endParaRPr lang="en-US" dirty="0"/>
          </a:p>
        </p:txBody>
      </p:sp>
    </p:spTree>
  </p:cSld>
  <p:clrMapOvr>
    <a:masterClrMapping/>
  </p:clrMapOvr>
  <p:transition xmlns:p14="http://schemas.microsoft.com/office/powerpoint/2010/main">
    <p:blinds dir="vert"/>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197701"/>
            <a:ext cx="12582525" cy="0"/>
          </a:xfrm>
          <a:custGeom>
            <a:avLst/>
            <a:gdLst/>
            <a:ahLst/>
            <a:cxnLst/>
            <a:rect l="l" t="t" r="r" b="b"/>
            <a:pathLst>
              <a:path w="12582525">
                <a:moveTo>
                  <a:pt x="0" y="0"/>
                </a:moveTo>
                <a:lnTo>
                  <a:pt x="12582055" y="0"/>
                </a:lnTo>
              </a:path>
            </a:pathLst>
          </a:custGeom>
          <a:ln w="35382">
            <a:solidFill>
              <a:srgbClr val="C6D3DB"/>
            </a:solidFill>
          </a:ln>
        </p:spPr>
        <p:txBody>
          <a:bodyPr wrap="square" lIns="0" tIns="0" rIns="0" bIns="0" rtlCol="0"/>
          <a:lstStyle/>
          <a:p>
            <a:endParaRPr/>
          </a:p>
        </p:txBody>
      </p:sp>
      <p:sp>
        <p:nvSpPr>
          <p:cNvPr id="3" name="object 3"/>
          <p:cNvSpPr/>
          <p:nvPr/>
        </p:nvSpPr>
        <p:spPr>
          <a:xfrm>
            <a:off x="0" y="6774154"/>
            <a:ext cx="12582525" cy="0"/>
          </a:xfrm>
          <a:custGeom>
            <a:avLst/>
            <a:gdLst/>
            <a:ahLst/>
            <a:cxnLst/>
            <a:rect l="l" t="t" r="r" b="b"/>
            <a:pathLst>
              <a:path w="12582525">
                <a:moveTo>
                  <a:pt x="0" y="0"/>
                </a:moveTo>
                <a:lnTo>
                  <a:pt x="12582055" y="0"/>
                </a:lnTo>
              </a:path>
            </a:pathLst>
          </a:custGeom>
          <a:ln w="35382">
            <a:solidFill>
              <a:srgbClr val="C6D3DB"/>
            </a:solidFill>
          </a:ln>
        </p:spPr>
        <p:txBody>
          <a:bodyPr wrap="square" lIns="0" tIns="0" rIns="0" bIns="0" rtlCol="0"/>
          <a:lstStyle/>
          <a:p>
            <a:endParaRPr/>
          </a:p>
        </p:txBody>
      </p:sp>
      <p:sp>
        <p:nvSpPr>
          <p:cNvPr id="4" name="object 4"/>
          <p:cNvSpPr/>
          <p:nvPr/>
        </p:nvSpPr>
        <p:spPr>
          <a:xfrm>
            <a:off x="0" y="6245707"/>
            <a:ext cx="12582055" cy="485267"/>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905" y="1905"/>
            <a:ext cx="12581890" cy="7556500"/>
          </a:xfrm>
          <a:custGeom>
            <a:avLst/>
            <a:gdLst/>
            <a:ahLst/>
            <a:cxnLst/>
            <a:rect l="l" t="t" r="r" b="b"/>
            <a:pathLst>
              <a:path w="12581890" h="7556500">
                <a:moveTo>
                  <a:pt x="0" y="7556195"/>
                </a:moveTo>
                <a:lnTo>
                  <a:pt x="12581890" y="7556195"/>
                </a:lnTo>
                <a:lnTo>
                  <a:pt x="12581890" y="0"/>
                </a:lnTo>
                <a:lnTo>
                  <a:pt x="0" y="0"/>
                </a:lnTo>
                <a:lnTo>
                  <a:pt x="0" y="7556195"/>
                </a:lnTo>
                <a:close/>
              </a:path>
            </a:pathLst>
          </a:custGeom>
          <a:ln w="3810">
            <a:solidFill>
              <a:srgbClr val="6D6E71"/>
            </a:solidFill>
          </a:ln>
        </p:spPr>
        <p:txBody>
          <a:bodyPr wrap="square" lIns="0" tIns="0" rIns="0" bIns="0" rtlCol="0"/>
          <a:lstStyle/>
          <a:p>
            <a:endParaRPr/>
          </a:p>
        </p:txBody>
      </p:sp>
      <p:sp>
        <p:nvSpPr>
          <p:cNvPr id="6" name="object 6"/>
          <p:cNvSpPr txBox="1">
            <a:spLocks noGrp="1"/>
          </p:cNvSpPr>
          <p:nvPr>
            <p:ph type="title"/>
          </p:nvPr>
        </p:nvSpPr>
        <p:spPr>
          <a:xfrm>
            <a:off x="273050" y="123825"/>
            <a:ext cx="8534400" cy="892552"/>
          </a:xfrm>
          <a:prstGeom prst="rect">
            <a:avLst/>
          </a:prstGeom>
        </p:spPr>
        <p:txBody>
          <a:bodyPr vert="horz" wrap="square" lIns="0" tIns="0" rIns="0" bIns="0" rtlCol="0">
            <a:spAutoFit/>
          </a:bodyPr>
          <a:lstStyle/>
          <a:p>
            <a:pPr marL="3254375" algn="ctr">
              <a:lnSpc>
                <a:spcPct val="100000"/>
              </a:lnSpc>
            </a:pPr>
            <a:r>
              <a:rPr lang="en-US" spc="190" dirty="0" smtClean="0">
                <a:latin typeface="Times New Roman" pitchFamily="18" charset="0"/>
                <a:cs typeface="Times New Roman" pitchFamily="18" charset="0"/>
              </a:rPr>
              <a:t>Serum Absolute Perfect</a:t>
            </a:r>
            <a:br>
              <a:rPr lang="en-US" spc="190" dirty="0" smtClean="0">
                <a:latin typeface="Times New Roman" pitchFamily="18" charset="0"/>
                <a:cs typeface="Times New Roman" pitchFamily="18" charset="0"/>
              </a:rPr>
            </a:br>
            <a:r>
              <a:rPr lang="en-US" spc="190" dirty="0" smtClean="0">
                <a:latin typeface="Times New Roman" pitchFamily="18" charset="0"/>
                <a:cs typeface="Times New Roman" pitchFamily="18" charset="0"/>
              </a:rPr>
              <a:t>  Serum </a:t>
            </a:r>
            <a:r>
              <a:rPr lang="en-US" spc="190" dirty="0" err="1" smtClean="0">
                <a:latin typeface="Times New Roman" pitchFamily="18" charset="0"/>
                <a:cs typeface="Times New Roman" pitchFamily="18" charset="0"/>
              </a:rPr>
              <a:t>nâng</a:t>
            </a:r>
            <a:r>
              <a:rPr lang="en-US" spc="190" dirty="0" smtClean="0">
                <a:latin typeface="Times New Roman" pitchFamily="18" charset="0"/>
                <a:cs typeface="Times New Roman" pitchFamily="18" charset="0"/>
              </a:rPr>
              <a:t> </a:t>
            </a:r>
            <a:r>
              <a:rPr lang="en-US" spc="190" dirty="0" err="1" smtClean="0">
                <a:latin typeface="Times New Roman" pitchFamily="18" charset="0"/>
                <a:cs typeface="Times New Roman" pitchFamily="18" charset="0"/>
              </a:rPr>
              <a:t>cơ</a:t>
            </a:r>
            <a:r>
              <a:rPr lang="en-US" spc="190" dirty="0" smtClean="0">
                <a:latin typeface="Times New Roman" pitchFamily="18" charset="0"/>
                <a:cs typeface="Times New Roman" pitchFamily="18" charset="0"/>
              </a:rPr>
              <a:t> </a:t>
            </a:r>
            <a:r>
              <a:rPr lang="en-US" spc="190" dirty="0" err="1" smtClean="0">
                <a:latin typeface="Times New Roman" pitchFamily="18" charset="0"/>
                <a:cs typeface="Times New Roman" pitchFamily="18" charset="0"/>
              </a:rPr>
              <a:t>chống</a:t>
            </a:r>
            <a:r>
              <a:rPr lang="en-US" spc="190" dirty="0" smtClean="0">
                <a:latin typeface="Times New Roman" pitchFamily="18" charset="0"/>
                <a:cs typeface="Times New Roman" pitchFamily="18" charset="0"/>
              </a:rPr>
              <a:t> </a:t>
            </a:r>
            <a:r>
              <a:rPr lang="en-US" spc="190" dirty="0" err="1" smtClean="0">
                <a:latin typeface="Times New Roman" pitchFamily="18" charset="0"/>
                <a:cs typeface="Times New Roman" pitchFamily="18" charset="0"/>
              </a:rPr>
              <a:t>lão</a:t>
            </a:r>
            <a:r>
              <a:rPr lang="en-US" spc="190" dirty="0" smtClean="0">
                <a:latin typeface="Times New Roman" pitchFamily="18" charset="0"/>
                <a:cs typeface="Times New Roman" pitchFamily="18" charset="0"/>
              </a:rPr>
              <a:t> </a:t>
            </a:r>
            <a:r>
              <a:rPr lang="en-US" spc="190" dirty="0" err="1" smtClean="0">
                <a:latin typeface="Times New Roman" pitchFamily="18" charset="0"/>
                <a:cs typeface="Times New Roman" pitchFamily="18" charset="0"/>
              </a:rPr>
              <a:t>hóa</a:t>
            </a:r>
            <a:r>
              <a:rPr lang="en-US" spc="190" dirty="0" smtClean="0">
                <a:latin typeface="Times New Roman" pitchFamily="18" charset="0"/>
                <a:cs typeface="Times New Roman" pitchFamily="18" charset="0"/>
              </a:rPr>
              <a:t> </a:t>
            </a:r>
            <a:endParaRPr spc="195" dirty="0">
              <a:latin typeface="Times New Roman" pitchFamily="18" charset="0"/>
              <a:cs typeface="Times New Roman" pitchFamily="18" charset="0"/>
            </a:endParaRPr>
          </a:p>
        </p:txBody>
      </p:sp>
      <p:sp>
        <p:nvSpPr>
          <p:cNvPr id="8" name="object 8"/>
          <p:cNvSpPr/>
          <p:nvPr/>
        </p:nvSpPr>
        <p:spPr>
          <a:xfrm>
            <a:off x="10573700" y="2257425"/>
            <a:ext cx="1957260" cy="3734180"/>
          </a:xfrm>
          <a:prstGeom prst="rect">
            <a:avLst/>
          </a:prstGeom>
          <a:blipFill>
            <a:blip r:embed="rId4" cstate="print"/>
            <a:stretch>
              <a:fillRect/>
            </a:stretch>
          </a:blipFill>
        </p:spPr>
        <p:txBody>
          <a:bodyPr wrap="square" lIns="0" tIns="0" rIns="0" bIns="0" rtlCol="0"/>
          <a:lstStyle/>
          <a:p>
            <a:endParaRPr/>
          </a:p>
        </p:txBody>
      </p:sp>
      <p:sp>
        <p:nvSpPr>
          <p:cNvPr id="11" name="object 5"/>
          <p:cNvSpPr/>
          <p:nvPr/>
        </p:nvSpPr>
        <p:spPr>
          <a:xfrm>
            <a:off x="1905" y="1905"/>
            <a:ext cx="12581890" cy="7556500"/>
          </a:xfrm>
          <a:custGeom>
            <a:avLst/>
            <a:gdLst/>
            <a:ahLst/>
            <a:cxnLst/>
            <a:rect l="l" t="t" r="r" b="b"/>
            <a:pathLst>
              <a:path w="12581890" h="7556500">
                <a:moveTo>
                  <a:pt x="0" y="7556195"/>
                </a:moveTo>
                <a:lnTo>
                  <a:pt x="12581890" y="7556195"/>
                </a:lnTo>
                <a:lnTo>
                  <a:pt x="12581890" y="0"/>
                </a:lnTo>
                <a:lnTo>
                  <a:pt x="0" y="0"/>
                </a:lnTo>
                <a:lnTo>
                  <a:pt x="0" y="7556195"/>
                </a:lnTo>
                <a:close/>
              </a:path>
            </a:pathLst>
          </a:custGeom>
          <a:ln w="3810">
            <a:solidFill>
              <a:srgbClr val="6D6E71"/>
            </a:solidFill>
          </a:ln>
        </p:spPr>
        <p:txBody>
          <a:bodyPr wrap="square" lIns="0" tIns="0" rIns="0" bIns="0" rtlCol="0"/>
          <a:lstStyle/>
          <a:p>
            <a:endParaRPr/>
          </a:p>
        </p:txBody>
      </p:sp>
      <p:sp>
        <p:nvSpPr>
          <p:cNvPr id="13" name="object 5"/>
          <p:cNvSpPr/>
          <p:nvPr/>
        </p:nvSpPr>
        <p:spPr>
          <a:xfrm>
            <a:off x="1905" y="1905"/>
            <a:ext cx="12581890" cy="7556500"/>
          </a:xfrm>
          <a:custGeom>
            <a:avLst/>
            <a:gdLst/>
            <a:ahLst/>
            <a:cxnLst/>
            <a:rect l="l" t="t" r="r" b="b"/>
            <a:pathLst>
              <a:path w="12581890" h="7556500">
                <a:moveTo>
                  <a:pt x="0" y="7556195"/>
                </a:moveTo>
                <a:lnTo>
                  <a:pt x="12581890" y="7556195"/>
                </a:lnTo>
                <a:lnTo>
                  <a:pt x="12581890" y="0"/>
                </a:lnTo>
                <a:lnTo>
                  <a:pt x="0" y="0"/>
                </a:lnTo>
                <a:lnTo>
                  <a:pt x="0" y="7556195"/>
                </a:lnTo>
                <a:close/>
              </a:path>
            </a:pathLst>
          </a:custGeom>
          <a:ln w="3810">
            <a:solidFill>
              <a:srgbClr val="6D6E71"/>
            </a:solidFill>
          </a:ln>
        </p:spPr>
        <p:txBody>
          <a:bodyPr wrap="square" lIns="0" tIns="0" rIns="0" bIns="0" rtlCol="0"/>
          <a:lstStyle/>
          <a:p>
            <a:endParaRPr/>
          </a:p>
        </p:txBody>
      </p:sp>
      <p:sp>
        <p:nvSpPr>
          <p:cNvPr id="14" name="TextBox 13"/>
          <p:cNvSpPr txBox="1"/>
          <p:nvPr/>
        </p:nvSpPr>
        <p:spPr>
          <a:xfrm>
            <a:off x="-869950" y="2475101"/>
            <a:ext cx="184731" cy="369332"/>
          </a:xfrm>
          <a:prstGeom prst="rect">
            <a:avLst/>
          </a:prstGeom>
          <a:noFill/>
        </p:spPr>
        <p:txBody>
          <a:bodyPr wrap="none" rtlCol="0">
            <a:spAutoFit/>
          </a:bodyPr>
          <a:lstStyle/>
          <a:p>
            <a:endParaRPr lang="en-US" dirty="0"/>
          </a:p>
        </p:txBody>
      </p:sp>
      <p:sp>
        <p:nvSpPr>
          <p:cNvPr id="15" name="object 5"/>
          <p:cNvSpPr/>
          <p:nvPr/>
        </p:nvSpPr>
        <p:spPr>
          <a:xfrm>
            <a:off x="5715" y="13895"/>
            <a:ext cx="12581890" cy="7556500"/>
          </a:xfrm>
          <a:custGeom>
            <a:avLst/>
            <a:gdLst/>
            <a:ahLst/>
            <a:cxnLst/>
            <a:rect l="l" t="t" r="r" b="b"/>
            <a:pathLst>
              <a:path w="12581890" h="7556500">
                <a:moveTo>
                  <a:pt x="0" y="7556195"/>
                </a:moveTo>
                <a:lnTo>
                  <a:pt x="12581890" y="7556195"/>
                </a:lnTo>
                <a:lnTo>
                  <a:pt x="12581890" y="0"/>
                </a:lnTo>
                <a:lnTo>
                  <a:pt x="0" y="0"/>
                </a:lnTo>
                <a:lnTo>
                  <a:pt x="0" y="7556195"/>
                </a:lnTo>
                <a:close/>
              </a:path>
            </a:pathLst>
          </a:custGeom>
          <a:ln w="3810">
            <a:solidFill>
              <a:srgbClr val="6D6E71"/>
            </a:solidFill>
          </a:ln>
        </p:spPr>
        <p:txBody>
          <a:bodyPr wrap="square" lIns="0" tIns="0" rIns="0" bIns="0" rtlCol="0"/>
          <a:lstStyle/>
          <a:p>
            <a:endParaRPr/>
          </a:p>
        </p:txBody>
      </p:sp>
      <p:sp>
        <p:nvSpPr>
          <p:cNvPr id="16" name="object 10"/>
          <p:cNvSpPr txBox="1">
            <a:spLocks/>
          </p:cNvSpPr>
          <p:nvPr/>
        </p:nvSpPr>
        <p:spPr>
          <a:xfrm>
            <a:off x="8568943" y="7632824"/>
            <a:ext cx="305434" cy="215900"/>
          </a:xfrm>
          <a:prstGeom prst="rect">
            <a:avLst/>
          </a:prstGeom>
        </p:spPr>
        <p:txBody>
          <a:bodyPr vert="horz" wrap="square" lIns="0" tIns="0" rIns="0" bIns="0" rtlCol="0">
            <a:spAutoFit/>
          </a:bodyPr>
          <a:lstStyle>
            <a:defPPr>
              <a:defRPr lang="en-US"/>
            </a:defPPr>
            <a:lvl1pPr marL="0" algn="l" defTabSz="914400" rtl="0" eaLnBrk="1" latinLnBrk="0" hangingPunct="1">
              <a:defRPr sz="1500" b="0" i="0" kern="1200">
                <a:solidFill>
                  <a:schemeClr val="tx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400">
              <a:lnSpc>
                <a:spcPts val="1620"/>
              </a:lnSpc>
            </a:pPr>
            <a:r>
              <a:rPr lang="en-US" spc="165" smtClean="0"/>
              <a:t>27</a:t>
            </a:r>
            <a:endParaRPr lang="en-US" spc="165" dirty="0"/>
          </a:p>
        </p:txBody>
      </p:sp>
      <p:graphicFrame>
        <p:nvGraphicFramePr>
          <p:cNvPr id="17" name="Table 16"/>
          <p:cNvGraphicFramePr>
            <a:graphicFrameLocks noGrp="1"/>
          </p:cNvGraphicFramePr>
          <p:nvPr>
            <p:extLst>
              <p:ext uri="{D42A27DB-BD31-4B8C-83A1-F6EECF244321}">
                <p14:modId xmlns:p14="http://schemas.microsoft.com/office/powerpoint/2010/main" val="1302847099"/>
              </p:ext>
            </p:extLst>
          </p:nvPr>
        </p:nvGraphicFramePr>
        <p:xfrm>
          <a:off x="1111250" y="1114425"/>
          <a:ext cx="9220200" cy="4312920"/>
        </p:xfrm>
        <a:graphic>
          <a:graphicData uri="http://schemas.openxmlformats.org/drawingml/2006/table">
            <a:tbl>
              <a:tblPr firstRow="1" bandRow="1">
                <a:tableStyleId>{5C22544A-7EE6-4342-B048-85BDC9FD1C3A}</a:tableStyleId>
              </a:tblPr>
              <a:tblGrid>
                <a:gridCol w="3733800"/>
                <a:gridCol w="5486400"/>
              </a:tblGrid>
              <a:tr h="293476">
                <a:tc>
                  <a:txBody>
                    <a:bodyPr/>
                    <a:lstStyle/>
                    <a:p>
                      <a:pPr algn="ctr"/>
                      <a:r>
                        <a:rPr lang="en-US" sz="1500" dirty="0" err="1" smtClean="0">
                          <a:latin typeface="Times New Roman" pitchFamily="18" charset="0"/>
                          <a:cs typeface="Times New Roman" pitchFamily="18" charset="0"/>
                        </a:rPr>
                        <a:t>Thành</a:t>
                      </a:r>
                      <a:r>
                        <a:rPr lang="en-US" sz="1500" baseline="0" dirty="0" smtClean="0">
                          <a:latin typeface="Times New Roman" pitchFamily="18" charset="0"/>
                          <a:cs typeface="Times New Roman" pitchFamily="18" charset="0"/>
                        </a:rPr>
                        <a:t> </a:t>
                      </a:r>
                      <a:r>
                        <a:rPr lang="en-US" sz="1500" baseline="0" dirty="0" err="1" smtClean="0">
                          <a:latin typeface="Times New Roman" pitchFamily="18" charset="0"/>
                          <a:cs typeface="Times New Roman" pitchFamily="18" charset="0"/>
                        </a:rPr>
                        <a:t>phần</a:t>
                      </a:r>
                      <a:r>
                        <a:rPr lang="en-US" sz="1500" baseline="0" dirty="0" smtClean="0">
                          <a:latin typeface="Times New Roman" pitchFamily="18" charset="0"/>
                          <a:cs typeface="Times New Roman" pitchFamily="18" charset="0"/>
                        </a:rPr>
                        <a:t> </a:t>
                      </a:r>
                      <a:endParaRPr lang="en-US" sz="1500" dirty="0">
                        <a:latin typeface="Times New Roman" pitchFamily="18" charset="0"/>
                        <a:cs typeface="Times New Roman" pitchFamily="18" charset="0"/>
                      </a:endParaRPr>
                    </a:p>
                  </a:txBody>
                  <a:tcPr>
                    <a:solidFill>
                      <a:schemeClr val="accent2">
                        <a:lumMod val="60000"/>
                        <a:lumOff val="40000"/>
                      </a:schemeClr>
                    </a:solidFill>
                  </a:tcPr>
                </a:tc>
                <a:tc>
                  <a:txBody>
                    <a:bodyPr/>
                    <a:lstStyle/>
                    <a:p>
                      <a:pPr algn="ctr"/>
                      <a:r>
                        <a:rPr lang="en-US" sz="1500" dirty="0" err="1" smtClean="0">
                          <a:latin typeface="Times New Roman" pitchFamily="18" charset="0"/>
                          <a:cs typeface="Times New Roman" pitchFamily="18" charset="0"/>
                        </a:rPr>
                        <a:t>Hiệu</a:t>
                      </a:r>
                      <a:r>
                        <a:rPr lang="en-US" sz="1500" dirty="0" smtClean="0">
                          <a:latin typeface="Times New Roman" pitchFamily="18" charset="0"/>
                          <a:cs typeface="Times New Roman" pitchFamily="18" charset="0"/>
                        </a:rPr>
                        <a:t> </a:t>
                      </a:r>
                      <a:r>
                        <a:rPr lang="en-US" sz="1500" dirty="0" err="1" smtClean="0">
                          <a:latin typeface="Times New Roman" pitchFamily="18" charset="0"/>
                          <a:cs typeface="Times New Roman" pitchFamily="18" charset="0"/>
                        </a:rPr>
                        <a:t>quả</a:t>
                      </a:r>
                      <a:endParaRPr lang="en-US" sz="1500" dirty="0">
                        <a:latin typeface="Times New Roman" pitchFamily="18" charset="0"/>
                        <a:cs typeface="Times New Roman" pitchFamily="18" charset="0"/>
                      </a:endParaRPr>
                    </a:p>
                  </a:txBody>
                  <a:tcPr>
                    <a:solidFill>
                      <a:schemeClr val="accent2">
                        <a:lumMod val="60000"/>
                        <a:lumOff val="40000"/>
                      </a:schemeClr>
                    </a:solidFill>
                  </a:tcPr>
                </a:tc>
              </a:tr>
              <a:tr h="518160">
                <a:tc>
                  <a:txBody>
                    <a:bodyPr/>
                    <a:lstStyle/>
                    <a:p>
                      <a:pPr marL="285750" marR="0" indent="-285750" algn="l" defTabSz="914400" eaLnBrk="1" fontAlgn="auto" latinLnBrk="0" hangingPunct="1">
                        <a:lnSpc>
                          <a:spcPct val="150000"/>
                        </a:lnSpc>
                        <a:spcBef>
                          <a:spcPts val="0"/>
                        </a:spcBef>
                        <a:spcAft>
                          <a:spcPts val="0"/>
                        </a:spcAft>
                        <a:buClrTx/>
                        <a:buSzTx/>
                        <a:buFont typeface="Arial" pitchFamily="34" charset="0"/>
                        <a:buChar char="•"/>
                        <a:tabLst/>
                        <a:defRPr/>
                      </a:pPr>
                      <a:r>
                        <a:rPr lang="en-US" sz="1500" baseline="0" dirty="0" err="1" smtClean="0">
                          <a:latin typeface="Times New Roman" pitchFamily="18" charset="0"/>
                          <a:cs typeface="Times New Roman" pitchFamily="18" charset="0"/>
                        </a:rPr>
                        <a:t>Vinis</a:t>
                      </a:r>
                      <a:r>
                        <a:rPr lang="en-US" sz="1500" baseline="0" dirty="0" smtClean="0">
                          <a:latin typeface="Times New Roman" pitchFamily="18" charset="0"/>
                          <a:cs typeface="Times New Roman" pitchFamily="18" charset="0"/>
                        </a:rPr>
                        <a:t> </a:t>
                      </a:r>
                      <a:r>
                        <a:rPr lang="en-US" sz="1500" baseline="0" dirty="0" err="1" smtClean="0">
                          <a:latin typeface="Times New Roman" pitchFamily="18" charset="0"/>
                          <a:cs typeface="Times New Roman" pitchFamily="18" charset="0"/>
                        </a:rPr>
                        <a:t>vinifera</a:t>
                      </a:r>
                      <a:r>
                        <a:rPr lang="en-US" sz="1500" baseline="0" dirty="0" smtClean="0">
                          <a:latin typeface="Times New Roman" pitchFamily="18" charset="0"/>
                          <a:cs typeface="Times New Roman" pitchFamily="18" charset="0"/>
                        </a:rPr>
                        <a:t> </a:t>
                      </a:r>
                    </a:p>
                  </a:txBody>
                  <a:tcPr>
                    <a:solidFill>
                      <a:schemeClr val="accent2">
                        <a:lumMod val="20000"/>
                        <a:lumOff val="80000"/>
                      </a:schemeClr>
                    </a:solidFill>
                  </a:tcPr>
                </a:tc>
                <a:tc>
                  <a:txBody>
                    <a:bodyPr/>
                    <a:lstStyle/>
                    <a:p>
                      <a:pPr marL="285750" indent="-285750" algn="l">
                        <a:lnSpc>
                          <a:spcPct val="150000"/>
                        </a:lnSpc>
                        <a:buFont typeface="Arial" pitchFamily="34" charset="0"/>
                        <a:buChar char="•"/>
                      </a:pPr>
                      <a:r>
                        <a:rPr lang="en-US" sz="1500" baseline="0" dirty="0" smtClean="0">
                          <a:latin typeface="Times New Roman" pitchFamily="18" charset="0"/>
                          <a:cs typeface="Times New Roman" pitchFamily="18" charset="0"/>
                        </a:rPr>
                        <a:t> </a:t>
                      </a:r>
                      <a:r>
                        <a:rPr lang="en-US" sz="1500" baseline="0" dirty="0" err="1" smtClean="0">
                          <a:latin typeface="Times New Roman" pitchFamily="18" charset="0"/>
                          <a:cs typeface="Times New Roman" pitchFamily="18" charset="0"/>
                        </a:rPr>
                        <a:t>Chiết</a:t>
                      </a:r>
                      <a:r>
                        <a:rPr lang="en-US" sz="1500" baseline="0" dirty="0" smtClean="0">
                          <a:latin typeface="Times New Roman" pitchFamily="18" charset="0"/>
                          <a:cs typeface="Times New Roman" pitchFamily="18" charset="0"/>
                        </a:rPr>
                        <a:t> </a:t>
                      </a:r>
                      <a:r>
                        <a:rPr lang="en-US" sz="1500" baseline="0" dirty="0" err="1" smtClean="0">
                          <a:latin typeface="Times New Roman" pitchFamily="18" charset="0"/>
                          <a:cs typeface="Times New Roman" pitchFamily="18" charset="0"/>
                        </a:rPr>
                        <a:t>xuất</a:t>
                      </a:r>
                      <a:r>
                        <a:rPr lang="en-US" sz="1500" baseline="0" dirty="0" smtClean="0">
                          <a:latin typeface="Times New Roman" pitchFamily="18" charset="0"/>
                          <a:cs typeface="Times New Roman" pitchFamily="18" charset="0"/>
                        </a:rPr>
                        <a:t> </a:t>
                      </a:r>
                      <a:r>
                        <a:rPr lang="en-US" sz="1500" baseline="0" dirty="0" err="1" smtClean="0">
                          <a:latin typeface="Times New Roman" pitchFamily="18" charset="0"/>
                          <a:cs typeface="Times New Roman" pitchFamily="18" charset="0"/>
                        </a:rPr>
                        <a:t>rượu</a:t>
                      </a:r>
                      <a:r>
                        <a:rPr lang="en-US" sz="1500" baseline="0" dirty="0" smtClean="0">
                          <a:latin typeface="Times New Roman" pitchFamily="18" charset="0"/>
                          <a:cs typeface="Times New Roman" pitchFamily="18" charset="0"/>
                        </a:rPr>
                        <a:t> </a:t>
                      </a:r>
                      <a:r>
                        <a:rPr lang="en-US" sz="1500" baseline="0" dirty="0" err="1" smtClean="0">
                          <a:latin typeface="Times New Roman" pitchFamily="18" charset="0"/>
                          <a:cs typeface="Times New Roman" pitchFamily="18" charset="0"/>
                        </a:rPr>
                        <a:t>vang</a:t>
                      </a:r>
                      <a:r>
                        <a:rPr lang="en-US" sz="1500" baseline="0" dirty="0" smtClean="0">
                          <a:latin typeface="Times New Roman" pitchFamily="18" charset="0"/>
                          <a:cs typeface="Times New Roman" pitchFamily="18" charset="0"/>
                        </a:rPr>
                        <a:t> </a:t>
                      </a:r>
                      <a:r>
                        <a:rPr lang="en-US" sz="1500" baseline="0" dirty="0" err="1" smtClean="0">
                          <a:latin typeface="Times New Roman" pitchFamily="18" charset="0"/>
                          <a:cs typeface="Times New Roman" pitchFamily="18" charset="0"/>
                        </a:rPr>
                        <a:t>nho</a:t>
                      </a:r>
                      <a:r>
                        <a:rPr lang="en-US" sz="1500" baseline="0" dirty="0" smtClean="0">
                          <a:latin typeface="Times New Roman" pitchFamily="18" charset="0"/>
                          <a:cs typeface="Times New Roman" pitchFamily="18" charset="0"/>
                        </a:rPr>
                        <a:t>  </a:t>
                      </a:r>
                      <a:r>
                        <a:rPr lang="en-US" sz="1500" baseline="0" dirty="0" err="1" smtClean="0">
                          <a:latin typeface="Times New Roman" pitchFamily="18" charset="0"/>
                          <a:cs typeface="Times New Roman" pitchFamily="18" charset="0"/>
                        </a:rPr>
                        <a:t>chống</a:t>
                      </a:r>
                      <a:r>
                        <a:rPr lang="en-US" sz="1500" baseline="0" dirty="0" smtClean="0">
                          <a:latin typeface="Times New Roman" pitchFamily="18" charset="0"/>
                          <a:cs typeface="Times New Roman" pitchFamily="18" charset="0"/>
                        </a:rPr>
                        <a:t> </a:t>
                      </a:r>
                      <a:r>
                        <a:rPr lang="en-US" sz="1500" baseline="0" dirty="0" err="1" smtClean="0">
                          <a:latin typeface="Times New Roman" pitchFamily="18" charset="0"/>
                          <a:cs typeface="Times New Roman" pitchFamily="18" charset="0"/>
                        </a:rPr>
                        <a:t>lão</a:t>
                      </a:r>
                      <a:r>
                        <a:rPr lang="en-US" sz="1500" baseline="0" dirty="0" smtClean="0">
                          <a:latin typeface="Times New Roman" pitchFamily="18" charset="0"/>
                          <a:cs typeface="Times New Roman" pitchFamily="18" charset="0"/>
                        </a:rPr>
                        <a:t> </a:t>
                      </a:r>
                      <a:r>
                        <a:rPr lang="en-US" sz="1500" baseline="0" dirty="0" err="1" smtClean="0">
                          <a:latin typeface="Times New Roman" pitchFamily="18" charset="0"/>
                          <a:cs typeface="Times New Roman" pitchFamily="18" charset="0"/>
                        </a:rPr>
                        <a:t>hóa</a:t>
                      </a:r>
                      <a:endParaRPr lang="en-US" sz="1500" baseline="0" dirty="0" smtClean="0">
                        <a:latin typeface="Times New Roman" pitchFamily="18" charset="0"/>
                        <a:cs typeface="Times New Roman" pitchFamily="18" charset="0"/>
                      </a:endParaRPr>
                    </a:p>
                  </a:txBody>
                  <a:tcPr>
                    <a:solidFill>
                      <a:schemeClr val="accent2">
                        <a:lumMod val="20000"/>
                        <a:lumOff val="80000"/>
                      </a:schemeClr>
                    </a:solidFill>
                  </a:tcPr>
                </a:tc>
              </a:tr>
              <a:tr h="1143000">
                <a:tc>
                  <a:txBody>
                    <a:bodyPr/>
                    <a:lstStyle/>
                    <a:p>
                      <a:pPr marL="285750" marR="0" indent="-285750" algn="l" defTabSz="914400" eaLnBrk="1" fontAlgn="auto" latinLnBrk="0" hangingPunct="1">
                        <a:lnSpc>
                          <a:spcPct val="150000"/>
                        </a:lnSpc>
                        <a:spcBef>
                          <a:spcPts val="0"/>
                        </a:spcBef>
                        <a:spcAft>
                          <a:spcPts val="0"/>
                        </a:spcAft>
                        <a:buClrTx/>
                        <a:buSzTx/>
                        <a:buFont typeface="Arial" pitchFamily="34" charset="0"/>
                        <a:buChar char="•"/>
                        <a:tabLst/>
                        <a:defRPr/>
                      </a:pPr>
                      <a:r>
                        <a:rPr lang="en-US" sz="1500" baseline="0" dirty="0" smtClean="0">
                          <a:latin typeface="Times New Roman" pitchFamily="18" charset="0"/>
                          <a:cs typeface="Times New Roman" pitchFamily="18" charset="0"/>
                        </a:rPr>
                        <a:t>Sodium </a:t>
                      </a:r>
                      <a:r>
                        <a:rPr lang="en-US" sz="1500" baseline="0" dirty="0" err="1" smtClean="0">
                          <a:latin typeface="Times New Roman" pitchFamily="18" charset="0"/>
                          <a:cs typeface="Times New Roman" pitchFamily="18" charset="0"/>
                        </a:rPr>
                        <a:t>Hyaluronate</a:t>
                      </a:r>
                      <a:r>
                        <a:rPr lang="en-US" sz="1500" baseline="0" dirty="0" smtClean="0">
                          <a:latin typeface="Times New Roman" pitchFamily="18" charset="0"/>
                          <a:cs typeface="Times New Roman" pitchFamily="18" charset="0"/>
                        </a:rPr>
                        <a:t> </a:t>
                      </a:r>
                    </a:p>
                  </a:txBody>
                  <a:tcPr>
                    <a:solidFill>
                      <a:schemeClr val="accent2">
                        <a:lumMod val="20000"/>
                        <a:lumOff val="80000"/>
                      </a:schemeClr>
                    </a:solidFill>
                  </a:tcPr>
                </a:tc>
                <a:tc>
                  <a:txBody>
                    <a:bodyPr/>
                    <a:lstStyle/>
                    <a:p>
                      <a:pPr marL="285750" marR="0" indent="-285750" algn="l" defTabSz="914400" eaLnBrk="1" fontAlgn="auto" latinLnBrk="0" hangingPunct="1">
                        <a:lnSpc>
                          <a:spcPct val="150000"/>
                        </a:lnSpc>
                        <a:spcBef>
                          <a:spcPts val="0"/>
                        </a:spcBef>
                        <a:spcAft>
                          <a:spcPts val="0"/>
                        </a:spcAft>
                        <a:buClrTx/>
                        <a:buSzTx/>
                        <a:buFont typeface="Arial" pitchFamily="34" charset="0"/>
                        <a:buChar char="•"/>
                        <a:tabLst/>
                        <a:defRPr/>
                      </a:pPr>
                      <a:r>
                        <a:rPr lang="en-US" sz="1500" baseline="0" dirty="0" err="1" smtClean="0">
                          <a:latin typeface="Times New Roman" pitchFamily="18" charset="0"/>
                          <a:cs typeface="Times New Roman" pitchFamily="18" charset="0"/>
                        </a:rPr>
                        <a:t>Phân</a:t>
                      </a:r>
                      <a:r>
                        <a:rPr lang="en-US" sz="1500" baseline="0" dirty="0" smtClean="0">
                          <a:latin typeface="Times New Roman" pitchFamily="18" charset="0"/>
                          <a:cs typeface="Times New Roman" pitchFamily="18" charset="0"/>
                        </a:rPr>
                        <a:t> </a:t>
                      </a:r>
                      <a:r>
                        <a:rPr lang="en-US" sz="1500" baseline="0" dirty="0" err="1" smtClean="0">
                          <a:latin typeface="Times New Roman" pitchFamily="18" charset="0"/>
                          <a:cs typeface="Times New Roman" pitchFamily="18" charset="0"/>
                        </a:rPr>
                        <a:t>tử</a:t>
                      </a:r>
                      <a:r>
                        <a:rPr lang="en-US" sz="1500" baseline="0" dirty="0" smtClean="0">
                          <a:latin typeface="Times New Roman" pitchFamily="18" charset="0"/>
                          <a:cs typeface="Times New Roman" pitchFamily="18" charset="0"/>
                        </a:rPr>
                        <a:t> HA </a:t>
                      </a:r>
                      <a:r>
                        <a:rPr lang="en-US" sz="1500" baseline="0" dirty="0" err="1" smtClean="0">
                          <a:latin typeface="Times New Roman" pitchFamily="18" charset="0"/>
                          <a:cs typeface="Times New Roman" pitchFamily="18" charset="0"/>
                        </a:rPr>
                        <a:t>siêu</a:t>
                      </a:r>
                      <a:r>
                        <a:rPr lang="en-US" sz="1500" baseline="0" dirty="0" smtClean="0">
                          <a:latin typeface="Times New Roman" pitchFamily="18" charset="0"/>
                          <a:cs typeface="Times New Roman" pitchFamily="18" charset="0"/>
                        </a:rPr>
                        <a:t> </a:t>
                      </a:r>
                      <a:r>
                        <a:rPr lang="en-US" sz="1500" baseline="0" dirty="0" err="1" smtClean="0">
                          <a:latin typeface="Times New Roman" pitchFamily="18" charset="0"/>
                          <a:cs typeface="Times New Roman" pitchFamily="18" charset="0"/>
                        </a:rPr>
                        <a:t>nhỏ</a:t>
                      </a:r>
                      <a:r>
                        <a:rPr lang="en-US" sz="1500" baseline="0" dirty="0" smtClean="0">
                          <a:latin typeface="Times New Roman" pitchFamily="18" charset="0"/>
                          <a:cs typeface="Times New Roman" pitchFamily="18" charset="0"/>
                        </a:rPr>
                        <a:t> </a:t>
                      </a:r>
                      <a:r>
                        <a:rPr lang="en-US" sz="1500" baseline="0" dirty="0" err="1" smtClean="0">
                          <a:latin typeface="Times New Roman" pitchFamily="18" charset="0"/>
                          <a:cs typeface="Times New Roman" pitchFamily="18" charset="0"/>
                        </a:rPr>
                        <a:t>thấm</a:t>
                      </a:r>
                      <a:r>
                        <a:rPr lang="en-US" sz="1500" baseline="0" dirty="0" smtClean="0">
                          <a:latin typeface="Times New Roman" pitchFamily="18" charset="0"/>
                          <a:cs typeface="Times New Roman" pitchFamily="18" charset="0"/>
                        </a:rPr>
                        <a:t> </a:t>
                      </a:r>
                      <a:r>
                        <a:rPr lang="en-US" sz="1500" baseline="0" dirty="0" err="1" smtClean="0">
                          <a:latin typeface="Times New Roman" pitchFamily="18" charset="0"/>
                          <a:cs typeface="Times New Roman" pitchFamily="18" charset="0"/>
                        </a:rPr>
                        <a:t>sâu</a:t>
                      </a:r>
                      <a:r>
                        <a:rPr lang="en-US" sz="1500" baseline="0" dirty="0" smtClean="0">
                          <a:latin typeface="Times New Roman" pitchFamily="18" charset="0"/>
                          <a:cs typeface="Times New Roman" pitchFamily="18" charset="0"/>
                        </a:rPr>
                        <a:t> </a:t>
                      </a:r>
                      <a:r>
                        <a:rPr lang="en-US" sz="1500" baseline="0" dirty="0" err="1" smtClean="0">
                          <a:latin typeface="Times New Roman" pitchFamily="18" charset="0"/>
                          <a:cs typeface="Times New Roman" pitchFamily="18" charset="0"/>
                        </a:rPr>
                        <a:t>vào</a:t>
                      </a:r>
                      <a:r>
                        <a:rPr lang="en-US" sz="1500" baseline="0" dirty="0" smtClean="0">
                          <a:latin typeface="Times New Roman" pitchFamily="18" charset="0"/>
                          <a:cs typeface="Times New Roman" pitchFamily="18" charset="0"/>
                        </a:rPr>
                        <a:t> </a:t>
                      </a:r>
                      <a:r>
                        <a:rPr lang="en-US" sz="1500" baseline="0" dirty="0" err="1" smtClean="0">
                          <a:latin typeface="Times New Roman" pitchFamily="18" charset="0"/>
                          <a:cs typeface="Times New Roman" pitchFamily="18" charset="0"/>
                        </a:rPr>
                        <a:t>lớp</a:t>
                      </a:r>
                      <a:r>
                        <a:rPr lang="en-US" sz="1500" baseline="0" dirty="0" smtClean="0">
                          <a:latin typeface="Times New Roman" pitchFamily="18" charset="0"/>
                          <a:cs typeface="Times New Roman" pitchFamily="18" charset="0"/>
                        </a:rPr>
                        <a:t> </a:t>
                      </a:r>
                      <a:r>
                        <a:rPr lang="en-US" sz="1500" baseline="0" dirty="0" err="1" smtClean="0">
                          <a:latin typeface="Times New Roman" pitchFamily="18" charset="0"/>
                          <a:cs typeface="Times New Roman" pitchFamily="18" charset="0"/>
                        </a:rPr>
                        <a:t>hạ</a:t>
                      </a:r>
                      <a:r>
                        <a:rPr lang="en-US" sz="1500" baseline="0" dirty="0" smtClean="0">
                          <a:latin typeface="Times New Roman" pitchFamily="18" charset="0"/>
                          <a:cs typeface="Times New Roman" pitchFamily="18" charset="0"/>
                        </a:rPr>
                        <a:t> </a:t>
                      </a:r>
                      <a:r>
                        <a:rPr lang="en-US" sz="1500" baseline="0" dirty="0" err="1" smtClean="0">
                          <a:latin typeface="Times New Roman" pitchFamily="18" charset="0"/>
                          <a:cs typeface="Times New Roman" pitchFamily="18" charset="0"/>
                        </a:rPr>
                        <a:t>bì</a:t>
                      </a:r>
                      <a:r>
                        <a:rPr lang="en-US" sz="1500" baseline="0" dirty="0" smtClean="0">
                          <a:latin typeface="Times New Roman" pitchFamily="18" charset="0"/>
                          <a:cs typeface="Times New Roman" pitchFamily="18" charset="0"/>
                        </a:rPr>
                        <a:t> </a:t>
                      </a:r>
                      <a:r>
                        <a:rPr lang="en-US" sz="1500" baseline="0" dirty="0" err="1" smtClean="0">
                          <a:latin typeface="Times New Roman" pitchFamily="18" charset="0"/>
                          <a:cs typeface="Times New Roman" pitchFamily="18" charset="0"/>
                        </a:rPr>
                        <a:t>giữ</a:t>
                      </a:r>
                      <a:r>
                        <a:rPr lang="en-US" sz="1500" baseline="0" dirty="0" smtClean="0">
                          <a:latin typeface="Times New Roman" pitchFamily="18" charset="0"/>
                          <a:cs typeface="Times New Roman" pitchFamily="18" charset="0"/>
                        </a:rPr>
                        <a:t> </a:t>
                      </a:r>
                      <a:r>
                        <a:rPr lang="en-US" sz="1500" baseline="0" dirty="0" err="1" smtClean="0">
                          <a:latin typeface="Times New Roman" pitchFamily="18" charset="0"/>
                          <a:cs typeface="Times New Roman" pitchFamily="18" charset="0"/>
                        </a:rPr>
                        <a:t>nước</a:t>
                      </a:r>
                      <a:r>
                        <a:rPr lang="en-US" sz="1500" baseline="0" dirty="0" smtClean="0">
                          <a:latin typeface="Times New Roman" pitchFamily="18" charset="0"/>
                          <a:cs typeface="Times New Roman" pitchFamily="18" charset="0"/>
                        </a:rPr>
                        <a:t> </a:t>
                      </a:r>
                      <a:r>
                        <a:rPr lang="en-US" sz="1500" baseline="0" dirty="0" err="1" smtClean="0">
                          <a:latin typeface="Times New Roman" pitchFamily="18" charset="0"/>
                          <a:cs typeface="Times New Roman" pitchFamily="18" charset="0"/>
                        </a:rPr>
                        <a:t>làm</a:t>
                      </a:r>
                      <a:r>
                        <a:rPr lang="en-US" sz="1500" baseline="0" dirty="0" smtClean="0">
                          <a:latin typeface="Times New Roman" pitchFamily="18" charset="0"/>
                          <a:cs typeface="Times New Roman" pitchFamily="18" charset="0"/>
                        </a:rPr>
                        <a:t> </a:t>
                      </a:r>
                      <a:r>
                        <a:rPr lang="en-US" sz="1500" baseline="0" dirty="0" err="1" smtClean="0">
                          <a:latin typeface="Times New Roman" pitchFamily="18" charset="0"/>
                          <a:cs typeface="Times New Roman" pitchFamily="18" charset="0"/>
                        </a:rPr>
                        <a:t>giảm</a:t>
                      </a:r>
                      <a:r>
                        <a:rPr lang="en-US" sz="1500" baseline="0" dirty="0" smtClean="0">
                          <a:latin typeface="Times New Roman" pitchFamily="18" charset="0"/>
                          <a:cs typeface="Times New Roman" pitchFamily="18" charset="0"/>
                        </a:rPr>
                        <a:t> </a:t>
                      </a:r>
                      <a:r>
                        <a:rPr lang="en-US" sz="1500" baseline="0" dirty="0" err="1" smtClean="0">
                          <a:latin typeface="Times New Roman" pitchFamily="18" charset="0"/>
                          <a:cs typeface="Times New Roman" pitchFamily="18" charset="0"/>
                        </a:rPr>
                        <a:t>sự</a:t>
                      </a:r>
                      <a:r>
                        <a:rPr lang="en-US" sz="1500" baseline="0" dirty="0" smtClean="0">
                          <a:latin typeface="Times New Roman" pitchFamily="18" charset="0"/>
                          <a:cs typeface="Times New Roman" pitchFamily="18" charset="0"/>
                        </a:rPr>
                        <a:t> </a:t>
                      </a:r>
                      <a:r>
                        <a:rPr lang="en-US" sz="1500" baseline="0" dirty="0" err="1" smtClean="0">
                          <a:latin typeface="Times New Roman" pitchFamily="18" charset="0"/>
                          <a:cs typeface="Times New Roman" pitchFamily="18" charset="0"/>
                        </a:rPr>
                        <a:t>xuất</a:t>
                      </a:r>
                      <a:r>
                        <a:rPr lang="en-US" sz="1500" baseline="0" dirty="0" smtClean="0">
                          <a:latin typeface="Times New Roman" pitchFamily="18" charset="0"/>
                          <a:cs typeface="Times New Roman" pitchFamily="18" charset="0"/>
                        </a:rPr>
                        <a:t> </a:t>
                      </a:r>
                      <a:r>
                        <a:rPr lang="en-US" sz="1500" baseline="0" dirty="0" err="1" smtClean="0">
                          <a:latin typeface="Times New Roman" pitchFamily="18" charset="0"/>
                          <a:cs typeface="Times New Roman" pitchFamily="18" charset="0"/>
                        </a:rPr>
                        <a:t>hiện</a:t>
                      </a:r>
                      <a:r>
                        <a:rPr lang="en-US" sz="1500" baseline="0" dirty="0" smtClean="0">
                          <a:latin typeface="Times New Roman" pitchFamily="18" charset="0"/>
                          <a:cs typeface="Times New Roman" pitchFamily="18" charset="0"/>
                        </a:rPr>
                        <a:t> </a:t>
                      </a:r>
                      <a:r>
                        <a:rPr lang="en-US" sz="1500" baseline="0" dirty="0" err="1" smtClean="0">
                          <a:latin typeface="Times New Roman" pitchFamily="18" charset="0"/>
                          <a:cs typeface="Times New Roman" pitchFamily="18" charset="0"/>
                        </a:rPr>
                        <a:t>nếp</a:t>
                      </a:r>
                      <a:r>
                        <a:rPr lang="en-US" sz="1500" baseline="0" dirty="0" smtClean="0">
                          <a:latin typeface="Times New Roman" pitchFamily="18" charset="0"/>
                          <a:cs typeface="Times New Roman" pitchFamily="18" charset="0"/>
                        </a:rPr>
                        <a:t> </a:t>
                      </a:r>
                      <a:r>
                        <a:rPr lang="en-US" sz="1500" baseline="0" dirty="0" err="1" smtClean="0">
                          <a:latin typeface="Times New Roman" pitchFamily="18" charset="0"/>
                          <a:cs typeface="Times New Roman" pitchFamily="18" charset="0"/>
                        </a:rPr>
                        <a:t>nhăn</a:t>
                      </a:r>
                      <a:r>
                        <a:rPr lang="en-US" sz="1500" baseline="0" dirty="0" smtClean="0">
                          <a:latin typeface="Times New Roman" pitchFamily="18" charset="0"/>
                          <a:cs typeface="Times New Roman" pitchFamily="18" charset="0"/>
                        </a:rPr>
                        <a:t>, collagen &amp; elastin </a:t>
                      </a:r>
                      <a:r>
                        <a:rPr lang="en-US" sz="1500" baseline="0" dirty="0" err="1" smtClean="0">
                          <a:latin typeface="Times New Roman" pitchFamily="18" charset="0"/>
                          <a:cs typeface="Times New Roman" pitchFamily="18" charset="0"/>
                        </a:rPr>
                        <a:t>linh</a:t>
                      </a:r>
                      <a:r>
                        <a:rPr lang="en-US" sz="1500" baseline="0" dirty="0" smtClean="0">
                          <a:latin typeface="Times New Roman" pitchFamily="18" charset="0"/>
                          <a:cs typeface="Times New Roman" pitchFamily="18" charset="0"/>
                        </a:rPr>
                        <a:t> </a:t>
                      </a:r>
                      <a:r>
                        <a:rPr lang="en-US" sz="1500" baseline="0" dirty="0" err="1" smtClean="0">
                          <a:latin typeface="Times New Roman" pitchFamily="18" charset="0"/>
                          <a:cs typeface="Times New Roman" pitchFamily="18" charset="0"/>
                        </a:rPr>
                        <a:t>hoạt</a:t>
                      </a:r>
                      <a:r>
                        <a:rPr lang="en-US" sz="1500" baseline="0" dirty="0" smtClean="0">
                          <a:latin typeface="Times New Roman" pitchFamily="18" charset="0"/>
                          <a:cs typeface="Times New Roman" pitchFamily="18" charset="0"/>
                        </a:rPr>
                        <a:t> </a:t>
                      </a:r>
                      <a:r>
                        <a:rPr lang="en-US" sz="1500" baseline="0" dirty="0" err="1" smtClean="0">
                          <a:latin typeface="Times New Roman" pitchFamily="18" charset="0"/>
                          <a:cs typeface="Times New Roman" pitchFamily="18" charset="0"/>
                        </a:rPr>
                        <a:t>cho</a:t>
                      </a:r>
                      <a:r>
                        <a:rPr lang="en-US" sz="1500" baseline="0" dirty="0" smtClean="0">
                          <a:latin typeface="Times New Roman" pitchFamily="18" charset="0"/>
                          <a:cs typeface="Times New Roman" pitchFamily="18" charset="0"/>
                        </a:rPr>
                        <a:t> </a:t>
                      </a:r>
                      <a:r>
                        <a:rPr lang="en-US" sz="1500" baseline="0" dirty="0" err="1" smtClean="0">
                          <a:latin typeface="Times New Roman" pitchFamily="18" charset="0"/>
                          <a:cs typeface="Times New Roman" pitchFamily="18" charset="0"/>
                        </a:rPr>
                        <a:t>làn</a:t>
                      </a:r>
                      <a:r>
                        <a:rPr lang="en-US" sz="1500" baseline="0" dirty="0" smtClean="0">
                          <a:latin typeface="Times New Roman" pitchFamily="18" charset="0"/>
                          <a:cs typeface="Times New Roman" pitchFamily="18" charset="0"/>
                        </a:rPr>
                        <a:t> da </a:t>
                      </a:r>
                      <a:r>
                        <a:rPr lang="en-US" sz="1500" baseline="0" dirty="0" err="1" smtClean="0">
                          <a:latin typeface="Times New Roman" pitchFamily="18" charset="0"/>
                          <a:cs typeface="Times New Roman" pitchFamily="18" charset="0"/>
                        </a:rPr>
                        <a:t>săn</a:t>
                      </a:r>
                      <a:r>
                        <a:rPr lang="en-US" sz="1500" baseline="0" dirty="0" smtClean="0">
                          <a:latin typeface="Times New Roman" pitchFamily="18" charset="0"/>
                          <a:cs typeface="Times New Roman" pitchFamily="18" charset="0"/>
                        </a:rPr>
                        <a:t> </a:t>
                      </a:r>
                      <a:r>
                        <a:rPr lang="en-US" sz="1500" baseline="0" dirty="0" err="1" smtClean="0">
                          <a:latin typeface="Times New Roman" pitchFamily="18" charset="0"/>
                          <a:cs typeface="Times New Roman" pitchFamily="18" charset="0"/>
                        </a:rPr>
                        <a:t>chắc</a:t>
                      </a:r>
                      <a:r>
                        <a:rPr lang="en-US" sz="1500" baseline="0" dirty="0" smtClean="0">
                          <a:latin typeface="Times New Roman" pitchFamily="18" charset="0"/>
                          <a:cs typeface="Times New Roman" pitchFamily="18" charset="0"/>
                        </a:rPr>
                        <a:t> &amp; </a:t>
                      </a:r>
                      <a:r>
                        <a:rPr lang="en-US" sz="1500" baseline="0" dirty="0" err="1" smtClean="0">
                          <a:latin typeface="Times New Roman" pitchFamily="18" charset="0"/>
                          <a:cs typeface="Times New Roman" pitchFamily="18" charset="0"/>
                        </a:rPr>
                        <a:t>đàn</a:t>
                      </a:r>
                      <a:r>
                        <a:rPr lang="en-US" sz="1500" baseline="0" dirty="0" smtClean="0">
                          <a:latin typeface="Times New Roman" pitchFamily="18" charset="0"/>
                          <a:cs typeface="Times New Roman" pitchFamily="18" charset="0"/>
                        </a:rPr>
                        <a:t> </a:t>
                      </a:r>
                      <a:r>
                        <a:rPr lang="en-US" sz="1500" baseline="0" dirty="0" err="1" smtClean="0">
                          <a:latin typeface="Times New Roman" pitchFamily="18" charset="0"/>
                          <a:cs typeface="Times New Roman" pitchFamily="18" charset="0"/>
                        </a:rPr>
                        <a:t>hồi</a:t>
                      </a:r>
                      <a:r>
                        <a:rPr lang="en-US" sz="1500" baseline="0" dirty="0" smtClean="0">
                          <a:latin typeface="Times New Roman" pitchFamily="18" charset="0"/>
                          <a:cs typeface="Times New Roman" pitchFamily="18" charset="0"/>
                        </a:rPr>
                        <a:t>.</a:t>
                      </a:r>
                    </a:p>
                  </a:txBody>
                  <a:tcPr>
                    <a:solidFill>
                      <a:schemeClr val="accent2">
                        <a:lumMod val="20000"/>
                        <a:lumOff val="80000"/>
                      </a:schemeClr>
                    </a:solidFill>
                  </a:tcPr>
                </a:tc>
              </a:tr>
              <a:tr h="545804">
                <a:tc>
                  <a:txBody>
                    <a:bodyPr/>
                    <a:lstStyle/>
                    <a:p>
                      <a:pPr marL="285750" marR="0" indent="-285750" algn="l" defTabSz="914400" eaLnBrk="1" fontAlgn="auto" latinLnBrk="0" hangingPunct="1">
                        <a:lnSpc>
                          <a:spcPct val="150000"/>
                        </a:lnSpc>
                        <a:spcBef>
                          <a:spcPts val="0"/>
                        </a:spcBef>
                        <a:spcAft>
                          <a:spcPts val="0"/>
                        </a:spcAft>
                        <a:buClrTx/>
                        <a:buSzTx/>
                        <a:buFont typeface="Arial" pitchFamily="34" charset="0"/>
                        <a:buChar char="•"/>
                        <a:tabLst/>
                        <a:defRPr/>
                      </a:pPr>
                      <a:r>
                        <a:rPr lang="en-US" sz="1500" baseline="0" dirty="0" err="1" smtClean="0">
                          <a:latin typeface="Times New Roman" pitchFamily="18" charset="0"/>
                          <a:cs typeface="Times New Roman" pitchFamily="18" charset="0"/>
                        </a:rPr>
                        <a:t>Hợp</a:t>
                      </a:r>
                      <a:r>
                        <a:rPr lang="en-US" sz="1500" baseline="0" dirty="0" smtClean="0">
                          <a:latin typeface="Times New Roman" pitchFamily="18" charset="0"/>
                          <a:cs typeface="Times New Roman" pitchFamily="18" charset="0"/>
                        </a:rPr>
                        <a:t> </a:t>
                      </a:r>
                      <a:r>
                        <a:rPr lang="en-US" sz="1500" baseline="0" dirty="0" err="1" smtClean="0">
                          <a:latin typeface="Times New Roman" pitchFamily="18" charset="0"/>
                          <a:cs typeface="Times New Roman" pitchFamily="18" charset="0"/>
                        </a:rPr>
                        <a:t>chất</a:t>
                      </a:r>
                      <a:r>
                        <a:rPr lang="en-US" sz="1500" baseline="0" dirty="0" smtClean="0">
                          <a:latin typeface="Times New Roman" pitchFamily="18" charset="0"/>
                          <a:cs typeface="Times New Roman" pitchFamily="18" charset="0"/>
                        </a:rPr>
                        <a:t> </a:t>
                      </a:r>
                      <a:r>
                        <a:rPr lang="en-US" sz="1500" baseline="0" dirty="0" err="1" smtClean="0">
                          <a:latin typeface="Times New Roman" pitchFamily="18" charset="0"/>
                          <a:cs typeface="Times New Roman" pitchFamily="18" charset="0"/>
                        </a:rPr>
                        <a:t>peptit</a:t>
                      </a:r>
                      <a:r>
                        <a:rPr lang="en-US" sz="1500" baseline="0" dirty="0" smtClean="0">
                          <a:latin typeface="Times New Roman" pitchFamily="18" charset="0"/>
                          <a:cs typeface="Times New Roman" pitchFamily="18" charset="0"/>
                        </a:rPr>
                        <a:t> 3D</a:t>
                      </a:r>
                    </a:p>
                  </a:txBody>
                  <a:tcPr>
                    <a:solidFill>
                      <a:schemeClr val="accent2">
                        <a:lumMod val="20000"/>
                        <a:lumOff val="80000"/>
                      </a:schemeClr>
                    </a:solidFill>
                  </a:tcPr>
                </a:tc>
                <a:tc>
                  <a:txBody>
                    <a:bodyPr/>
                    <a:lstStyle/>
                    <a:p>
                      <a:pPr marL="285750" indent="-285750" algn="l">
                        <a:lnSpc>
                          <a:spcPct val="150000"/>
                        </a:lnSpc>
                        <a:buFont typeface="Arial" pitchFamily="34" charset="0"/>
                        <a:buChar char="•"/>
                      </a:pPr>
                      <a:r>
                        <a:rPr lang="en-US" sz="1500" baseline="0" dirty="0" err="1" smtClean="0">
                          <a:latin typeface="Times New Roman" pitchFamily="18" charset="0"/>
                          <a:cs typeface="Times New Roman" pitchFamily="18" charset="0"/>
                        </a:rPr>
                        <a:t>Làm</a:t>
                      </a:r>
                      <a:r>
                        <a:rPr lang="en-US" sz="1500" baseline="0" dirty="0" smtClean="0">
                          <a:latin typeface="Times New Roman" pitchFamily="18" charset="0"/>
                          <a:cs typeface="Times New Roman" pitchFamily="18" charset="0"/>
                        </a:rPr>
                        <a:t> </a:t>
                      </a:r>
                      <a:r>
                        <a:rPr lang="en-US" sz="1500" baseline="0" dirty="0" err="1" smtClean="0">
                          <a:latin typeface="Times New Roman" pitchFamily="18" charset="0"/>
                          <a:cs typeface="Times New Roman" pitchFamily="18" charset="0"/>
                        </a:rPr>
                        <a:t>trẻ</a:t>
                      </a:r>
                      <a:r>
                        <a:rPr lang="en-US" sz="1500" baseline="0" dirty="0" smtClean="0">
                          <a:latin typeface="Times New Roman" pitchFamily="18" charset="0"/>
                          <a:cs typeface="Times New Roman" pitchFamily="18" charset="0"/>
                        </a:rPr>
                        <a:t> </a:t>
                      </a:r>
                      <a:r>
                        <a:rPr lang="en-US" sz="1500" baseline="0" dirty="0" err="1" smtClean="0">
                          <a:latin typeface="Times New Roman" pitchFamily="18" charset="0"/>
                          <a:cs typeface="Times New Roman" pitchFamily="18" charset="0"/>
                        </a:rPr>
                        <a:t>hoá</a:t>
                      </a:r>
                      <a:r>
                        <a:rPr lang="en-US" sz="1500" baseline="0" dirty="0" smtClean="0">
                          <a:latin typeface="Times New Roman" pitchFamily="18" charset="0"/>
                          <a:cs typeface="Times New Roman" pitchFamily="18" charset="0"/>
                        </a:rPr>
                        <a:t> </a:t>
                      </a:r>
                      <a:r>
                        <a:rPr lang="en-US" sz="1500" baseline="0" dirty="0" err="1" smtClean="0">
                          <a:latin typeface="Times New Roman" pitchFamily="18" charset="0"/>
                          <a:cs typeface="Times New Roman" pitchFamily="18" charset="0"/>
                        </a:rPr>
                        <a:t>và</a:t>
                      </a:r>
                      <a:r>
                        <a:rPr lang="en-US" sz="1500" baseline="0" dirty="0" smtClean="0">
                          <a:latin typeface="Times New Roman" pitchFamily="18" charset="0"/>
                          <a:cs typeface="Times New Roman" pitchFamily="18" charset="0"/>
                        </a:rPr>
                        <a:t> </a:t>
                      </a:r>
                      <a:r>
                        <a:rPr lang="en-US" sz="1500" baseline="0" dirty="0" err="1" smtClean="0">
                          <a:latin typeface="Times New Roman" pitchFamily="18" charset="0"/>
                          <a:cs typeface="Times New Roman" pitchFamily="18" charset="0"/>
                        </a:rPr>
                        <a:t>tạo</a:t>
                      </a:r>
                      <a:r>
                        <a:rPr lang="en-US" sz="1500" baseline="0" dirty="0" smtClean="0">
                          <a:latin typeface="Times New Roman" pitchFamily="18" charset="0"/>
                          <a:cs typeface="Times New Roman" pitchFamily="18" charset="0"/>
                        </a:rPr>
                        <a:t> </a:t>
                      </a:r>
                      <a:r>
                        <a:rPr lang="en-US" sz="1500" baseline="0" dirty="0" err="1" smtClean="0">
                          <a:latin typeface="Times New Roman" pitchFamily="18" charset="0"/>
                          <a:cs typeface="Times New Roman" pitchFamily="18" charset="0"/>
                        </a:rPr>
                        <a:t>sự</a:t>
                      </a:r>
                      <a:r>
                        <a:rPr lang="en-US" sz="1500" baseline="0" dirty="0" smtClean="0">
                          <a:latin typeface="Times New Roman" pitchFamily="18" charset="0"/>
                          <a:cs typeface="Times New Roman" pitchFamily="18" charset="0"/>
                        </a:rPr>
                        <a:t> </a:t>
                      </a:r>
                      <a:r>
                        <a:rPr lang="en-US" sz="1500" baseline="0" dirty="0" err="1" smtClean="0">
                          <a:latin typeface="Times New Roman" pitchFamily="18" charset="0"/>
                          <a:cs typeface="Times New Roman" pitchFamily="18" charset="0"/>
                        </a:rPr>
                        <a:t>mềm</a:t>
                      </a:r>
                      <a:r>
                        <a:rPr lang="en-US" sz="1500" baseline="0" dirty="0" smtClean="0">
                          <a:latin typeface="Times New Roman" pitchFamily="18" charset="0"/>
                          <a:cs typeface="Times New Roman" pitchFamily="18" charset="0"/>
                        </a:rPr>
                        <a:t> </a:t>
                      </a:r>
                      <a:r>
                        <a:rPr lang="en-US" sz="1500" baseline="0" dirty="0" err="1" smtClean="0">
                          <a:latin typeface="Times New Roman" pitchFamily="18" charset="0"/>
                          <a:cs typeface="Times New Roman" pitchFamily="18" charset="0"/>
                        </a:rPr>
                        <a:t>mại</a:t>
                      </a:r>
                      <a:r>
                        <a:rPr lang="en-US" sz="1500" baseline="0" dirty="0" smtClean="0">
                          <a:latin typeface="Times New Roman" pitchFamily="18" charset="0"/>
                          <a:cs typeface="Times New Roman" pitchFamily="18" charset="0"/>
                        </a:rPr>
                        <a:t>, </a:t>
                      </a:r>
                      <a:r>
                        <a:rPr lang="en-US" sz="1500" baseline="0" dirty="0" err="1" smtClean="0">
                          <a:latin typeface="Times New Roman" pitchFamily="18" charset="0"/>
                          <a:cs typeface="Times New Roman" pitchFamily="18" charset="0"/>
                        </a:rPr>
                        <a:t>săn</a:t>
                      </a:r>
                      <a:r>
                        <a:rPr lang="en-US" sz="1500" baseline="0" dirty="0" smtClean="0">
                          <a:latin typeface="Times New Roman" pitchFamily="18" charset="0"/>
                          <a:cs typeface="Times New Roman" pitchFamily="18" charset="0"/>
                        </a:rPr>
                        <a:t> </a:t>
                      </a:r>
                      <a:r>
                        <a:rPr lang="en-US" sz="1500" baseline="0" dirty="0" err="1" smtClean="0">
                          <a:latin typeface="Times New Roman" pitchFamily="18" charset="0"/>
                          <a:cs typeface="Times New Roman" pitchFamily="18" charset="0"/>
                        </a:rPr>
                        <a:t>chắc</a:t>
                      </a:r>
                      <a:r>
                        <a:rPr lang="en-US" sz="1500" baseline="0" dirty="0" smtClean="0">
                          <a:latin typeface="Times New Roman" pitchFamily="18" charset="0"/>
                          <a:cs typeface="Times New Roman" pitchFamily="18" charset="0"/>
                        </a:rPr>
                        <a:t> da, </a:t>
                      </a:r>
                      <a:r>
                        <a:rPr lang="en-US" sz="1500" baseline="0" dirty="0" err="1" smtClean="0">
                          <a:latin typeface="Times New Roman" pitchFamily="18" charset="0"/>
                          <a:cs typeface="Times New Roman" pitchFamily="18" charset="0"/>
                        </a:rPr>
                        <a:t>ngăn</a:t>
                      </a:r>
                      <a:r>
                        <a:rPr lang="en-US" sz="1500" baseline="0" dirty="0" smtClean="0">
                          <a:latin typeface="Times New Roman" pitchFamily="18" charset="0"/>
                          <a:cs typeface="Times New Roman" pitchFamily="18" charset="0"/>
                        </a:rPr>
                        <a:t> </a:t>
                      </a:r>
                      <a:r>
                        <a:rPr lang="en-US" sz="1500" baseline="0" dirty="0" err="1" smtClean="0">
                          <a:latin typeface="Times New Roman" pitchFamily="18" charset="0"/>
                          <a:cs typeface="Times New Roman" pitchFamily="18" charset="0"/>
                        </a:rPr>
                        <a:t>chặn</a:t>
                      </a:r>
                      <a:r>
                        <a:rPr lang="en-US" sz="1500" baseline="0" dirty="0" smtClean="0">
                          <a:latin typeface="Times New Roman" pitchFamily="18" charset="0"/>
                          <a:cs typeface="Times New Roman" pitchFamily="18" charset="0"/>
                        </a:rPr>
                        <a:t> </a:t>
                      </a:r>
                      <a:r>
                        <a:rPr lang="en-US" sz="1500" baseline="0" dirty="0" err="1" smtClean="0">
                          <a:latin typeface="Times New Roman" pitchFamily="18" charset="0"/>
                          <a:cs typeface="Times New Roman" pitchFamily="18" charset="0"/>
                        </a:rPr>
                        <a:t>sự</a:t>
                      </a:r>
                      <a:r>
                        <a:rPr lang="en-US" sz="1500" baseline="0" dirty="0" smtClean="0">
                          <a:latin typeface="Times New Roman" pitchFamily="18" charset="0"/>
                          <a:cs typeface="Times New Roman" pitchFamily="18" charset="0"/>
                        </a:rPr>
                        <a:t> </a:t>
                      </a:r>
                      <a:r>
                        <a:rPr lang="en-US" sz="1500" baseline="0" dirty="0" err="1" smtClean="0">
                          <a:latin typeface="Times New Roman" pitchFamily="18" charset="0"/>
                          <a:cs typeface="Times New Roman" pitchFamily="18" charset="0"/>
                        </a:rPr>
                        <a:t>hình</a:t>
                      </a:r>
                      <a:r>
                        <a:rPr lang="en-US" sz="1500" baseline="0" dirty="0" smtClean="0">
                          <a:latin typeface="Times New Roman" pitchFamily="18" charset="0"/>
                          <a:cs typeface="Times New Roman" pitchFamily="18" charset="0"/>
                        </a:rPr>
                        <a:t> </a:t>
                      </a:r>
                      <a:r>
                        <a:rPr lang="en-US" sz="1500" baseline="0" dirty="0" err="1" smtClean="0">
                          <a:latin typeface="Times New Roman" pitchFamily="18" charset="0"/>
                          <a:cs typeface="Times New Roman" pitchFamily="18" charset="0"/>
                        </a:rPr>
                        <a:t>thành</a:t>
                      </a:r>
                      <a:r>
                        <a:rPr lang="en-US" sz="1500" baseline="0" dirty="0" smtClean="0">
                          <a:latin typeface="Times New Roman" pitchFamily="18" charset="0"/>
                          <a:cs typeface="Times New Roman" pitchFamily="18" charset="0"/>
                        </a:rPr>
                        <a:t> </a:t>
                      </a:r>
                      <a:r>
                        <a:rPr lang="en-US" sz="1500" baseline="0" dirty="0" err="1" smtClean="0">
                          <a:latin typeface="Times New Roman" pitchFamily="18" charset="0"/>
                          <a:cs typeface="Times New Roman" pitchFamily="18" charset="0"/>
                        </a:rPr>
                        <a:t>nếp</a:t>
                      </a:r>
                      <a:r>
                        <a:rPr lang="en-US" sz="1500" baseline="0" dirty="0" smtClean="0">
                          <a:latin typeface="Times New Roman" pitchFamily="18" charset="0"/>
                          <a:cs typeface="Times New Roman" pitchFamily="18" charset="0"/>
                        </a:rPr>
                        <a:t> </a:t>
                      </a:r>
                      <a:r>
                        <a:rPr lang="en-US" sz="1500" baseline="0" dirty="0" err="1" smtClean="0">
                          <a:latin typeface="Times New Roman" pitchFamily="18" charset="0"/>
                          <a:cs typeface="Times New Roman" pitchFamily="18" charset="0"/>
                        </a:rPr>
                        <a:t>nhăn</a:t>
                      </a:r>
                      <a:r>
                        <a:rPr lang="en-US" sz="1500" baseline="0" dirty="0" smtClean="0">
                          <a:latin typeface="Times New Roman" pitchFamily="18" charset="0"/>
                          <a:cs typeface="Times New Roman" pitchFamily="18" charset="0"/>
                        </a:rPr>
                        <a:t> hay </a:t>
                      </a:r>
                      <a:r>
                        <a:rPr lang="en-US" sz="1500" baseline="0" dirty="0" err="1" smtClean="0">
                          <a:latin typeface="Times New Roman" pitchFamily="18" charset="0"/>
                          <a:cs typeface="Times New Roman" pitchFamily="18" charset="0"/>
                        </a:rPr>
                        <a:t>vết</a:t>
                      </a:r>
                      <a:r>
                        <a:rPr lang="en-US" sz="1500" baseline="0" dirty="0" smtClean="0">
                          <a:latin typeface="Times New Roman" pitchFamily="18" charset="0"/>
                          <a:cs typeface="Times New Roman" pitchFamily="18" charset="0"/>
                        </a:rPr>
                        <a:t> </a:t>
                      </a:r>
                      <a:r>
                        <a:rPr lang="en-US" sz="1500" baseline="0" dirty="0" err="1" smtClean="0">
                          <a:latin typeface="Times New Roman" pitchFamily="18" charset="0"/>
                          <a:cs typeface="Times New Roman" pitchFamily="18" charset="0"/>
                        </a:rPr>
                        <a:t>chân</a:t>
                      </a:r>
                      <a:r>
                        <a:rPr lang="en-US" sz="1500" baseline="0" dirty="0" smtClean="0">
                          <a:latin typeface="Times New Roman" pitchFamily="18" charset="0"/>
                          <a:cs typeface="Times New Roman" pitchFamily="18" charset="0"/>
                        </a:rPr>
                        <a:t> </a:t>
                      </a:r>
                      <a:r>
                        <a:rPr lang="en-US" sz="1500" baseline="0" dirty="0" err="1" smtClean="0">
                          <a:latin typeface="Times New Roman" pitchFamily="18" charset="0"/>
                          <a:cs typeface="Times New Roman" pitchFamily="18" charset="0"/>
                        </a:rPr>
                        <a:t>chim</a:t>
                      </a:r>
                      <a:r>
                        <a:rPr lang="en-US" sz="1500" baseline="0" dirty="0" smtClean="0">
                          <a:latin typeface="Times New Roman" pitchFamily="18" charset="0"/>
                          <a:cs typeface="Times New Roman" pitchFamily="18" charset="0"/>
                        </a:rPr>
                        <a:t>.</a:t>
                      </a:r>
                    </a:p>
                  </a:txBody>
                  <a:tcPr>
                    <a:solidFill>
                      <a:schemeClr val="accent2">
                        <a:lumMod val="20000"/>
                        <a:lumOff val="80000"/>
                      </a:schemeClr>
                    </a:solidFill>
                  </a:tcPr>
                </a:tc>
              </a:tr>
              <a:tr h="545804">
                <a:tc>
                  <a:txBody>
                    <a:bodyPr/>
                    <a:lstStyle/>
                    <a:p>
                      <a:pPr marL="285750" marR="0" indent="-285750" algn="l" defTabSz="914400" eaLnBrk="1" fontAlgn="auto" latinLnBrk="0" hangingPunct="1">
                        <a:lnSpc>
                          <a:spcPct val="150000"/>
                        </a:lnSpc>
                        <a:spcBef>
                          <a:spcPts val="0"/>
                        </a:spcBef>
                        <a:spcAft>
                          <a:spcPts val="0"/>
                        </a:spcAft>
                        <a:buClrTx/>
                        <a:buSzTx/>
                        <a:buFont typeface="Arial" pitchFamily="34" charset="0"/>
                        <a:buChar char="•"/>
                        <a:tabLst/>
                        <a:defRPr/>
                      </a:pPr>
                      <a:r>
                        <a:rPr lang="en-US" sz="1500" baseline="0" dirty="0" smtClean="0">
                          <a:latin typeface="Times New Roman" pitchFamily="18" charset="0"/>
                          <a:cs typeface="Times New Roman" pitchFamily="18" charset="0"/>
                        </a:rPr>
                        <a:t>Retinol </a:t>
                      </a:r>
                      <a:r>
                        <a:rPr lang="en-US" sz="1500" baseline="0" dirty="0" err="1" smtClean="0">
                          <a:latin typeface="Times New Roman" pitchFamily="18" charset="0"/>
                          <a:cs typeface="Times New Roman" pitchFamily="18" charset="0"/>
                        </a:rPr>
                        <a:t>dạng</a:t>
                      </a:r>
                      <a:r>
                        <a:rPr lang="en-US" sz="1500" baseline="0" dirty="0" smtClean="0">
                          <a:latin typeface="Times New Roman" pitchFamily="18" charset="0"/>
                          <a:cs typeface="Times New Roman" pitchFamily="18" charset="0"/>
                        </a:rPr>
                        <a:t> </a:t>
                      </a:r>
                      <a:r>
                        <a:rPr lang="en-US" sz="1500" baseline="0" dirty="0" err="1" smtClean="0">
                          <a:latin typeface="Times New Roman" pitchFamily="18" charset="0"/>
                          <a:cs typeface="Times New Roman" pitchFamily="18" charset="0"/>
                        </a:rPr>
                        <a:t>hạt</a:t>
                      </a:r>
                      <a:endParaRPr lang="en-US" sz="1500" baseline="0" dirty="0" smtClean="0">
                        <a:latin typeface="Times New Roman" pitchFamily="18" charset="0"/>
                        <a:cs typeface="Times New Roman" pitchFamily="18" charset="0"/>
                      </a:endParaRPr>
                    </a:p>
                  </a:txBody>
                  <a:tcPr>
                    <a:solidFill>
                      <a:schemeClr val="accent2">
                        <a:lumMod val="20000"/>
                        <a:lumOff val="80000"/>
                      </a:schemeClr>
                    </a:solidFill>
                  </a:tcPr>
                </a:tc>
                <a:tc>
                  <a:txBody>
                    <a:bodyPr/>
                    <a:lstStyle/>
                    <a:p>
                      <a:pPr marL="285750" indent="-285750" algn="l">
                        <a:lnSpc>
                          <a:spcPct val="150000"/>
                        </a:lnSpc>
                        <a:buFont typeface="Arial" pitchFamily="34" charset="0"/>
                        <a:buChar char="•"/>
                      </a:pPr>
                      <a:r>
                        <a:rPr lang="en-US" sz="1500" baseline="0" dirty="0" err="1" smtClean="0">
                          <a:latin typeface="Times New Roman" pitchFamily="18" charset="0"/>
                          <a:cs typeface="Times New Roman" pitchFamily="18" charset="0"/>
                        </a:rPr>
                        <a:t>Ngăn</a:t>
                      </a:r>
                      <a:r>
                        <a:rPr lang="en-US" sz="1500" baseline="0" dirty="0" smtClean="0">
                          <a:latin typeface="Times New Roman" pitchFamily="18" charset="0"/>
                          <a:cs typeface="Times New Roman" pitchFamily="18" charset="0"/>
                        </a:rPr>
                        <a:t> </a:t>
                      </a:r>
                      <a:r>
                        <a:rPr lang="en-US" sz="1500" baseline="0" dirty="0" err="1" smtClean="0">
                          <a:latin typeface="Times New Roman" pitchFamily="18" charset="0"/>
                          <a:cs typeface="Times New Roman" pitchFamily="18" charset="0"/>
                        </a:rPr>
                        <a:t>ngừa</a:t>
                      </a:r>
                      <a:r>
                        <a:rPr lang="en-US" sz="1500" baseline="0" dirty="0" smtClean="0">
                          <a:latin typeface="Times New Roman" pitchFamily="18" charset="0"/>
                          <a:cs typeface="Times New Roman" pitchFamily="18" charset="0"/>
                        </a:rPr>
                        <a:t> </a:t>
                      </a:r>
                      <a:r>
                        <a:rPr lang="en-US" sz="1500" baseline="0" dirty="0" err="1" smtClean="0">
                          <a:latin typeface="Times New Roman" pitchFamily="18" charset="0"/>
                          <a:cs typeface="Times New Roman" pitchFamily="18" charset="0"/>
                        </a:rPr>
                        <a:t>và</a:t>
                      </a:r>
                      <a:r>
                        <a:rPr lang="en-US" sz="1500" baseline="0" dirty="0" smtClean="0">
                          <a:latin typeface="Times New Roman" pitchFamily="18" charset="0"/>
                          <a:cs typeface="Times New Roman" pitchFamily="18" charset="0"/>
                        </a:rPr>
                        <a:t> </a:t>
                      </a:r>
                      <a:r>
                        <a:rPr lang="en-US" sz="1500" baseline="0" dirty="0" err="1" smtClean="0">
                          <a:latin typeface="Times New Roman" pitchFamily="18" charset="0"/>
                          <a:cs typeface="Times New Roman" pitchFamily="18" charset="0"/>
                        </a:rPr>
                        <a:t>loại</a:t>
                      </a:r>
                      <a:r>
                        <a:rPr lang="en-US" sz="1500" baseline="0" dirty="0" smtClean="0">
                          <a:latin typeface="Times New Roman" pitchFamily="18" charset="0"/>
                          <a:cs typeface="Times New Roman" pitchFamily="18" charset="0"/>
                        </a:rPr>
                        <a:t> </a:t>
                      </a:r>
                      <a:r>
                        <a:rPr lang="en-US" sz="1500" baseline="0" dirty="0" err="1" smtClean="0">
                          <a:latin typeface="Times New Roman" pitchFamily="18" charset="0"/>
                          <a:cs typeface="Times New Roman" pitchFamily="18" charset="0"/>
                        </a:rPr>
                        <a:t>bỏ</a:t>
                      </a:r>
                      <a:r>
                        <a:rPr lang="en-US" sz="1500" baseline="0" dirty="0" smtClean="0">
                          <a:latin typeface="Times New Roman" pitchFamily="18" charset="0"/>
                          <a:cs typeface="Times New Roman" pitchFamily="18" charset="0"/>
                        </a:rPr>
                        <a:t> </a:t>
                      </a:r>
                      <a:r>
                        <a:rPr lang="en-US" sz="1500" baseline="0" dirty="0" err="1" smtClean="0">
                          <a:latin typeface="Times New Roman" pitchFamily="18" charset="0"/>
                          <a:cs typeface="Times New Roman" pitchFamily="18" charset="0"/>
                        </a:rPr>
                        <a:t>các</a:t>
                      </a:r>
                      <a:r>
                        <a:rPr lang="en-US" sz="1500" baseline="0" dirty="0" smtClean="0">
                          <a:latin typeface="Times New Roman" pitchFamily="18" charset="0"/>
                          <a:cs typeface="Times New Roman" pitchFamily="18" charset="0"/>
                        </a:rPr>
                        <a:t> </a:t>
                      </a:r>
                      <a:r>
                        <a:rPr lang="en-US" sz="1500" baseline="0" dirty="0" err="1" smtClean="0">
                          <a:latin typeface="Times New Roman" pitchFamily="18" charset="0"/>
                          <a:cs typeface="Times New Roman" pitchFamily="18" charset="0"/>
                        </a:rPr>
                        <a:t>dấu</a:t>
                      </a:r>
                      <a:r>
                        <a:rPr lang="en-US" sz="1500" baseline="0" dirty="0" smtClean="0">
                          <a:latin typeface="Times New Roman" pitchFamily="18" charset="0"/>
                          <a:cs typeface="Times New Roman" pitchFamily="18" charset="0"/>
                        </a:rPr>
                        <a:t> </a:t>
                      </a:r>
                      <a:r>
                        <a:rPr lang="en-US" sz="1500" baseline="0" dirty="0" err="1" smtClean="0">
                          <a:latin typeface="Times New Roman" pitchFamily="18" charset="0"/>
                          <a:cs typeface="Times New Roman" pitchFamily="18" charset="0"/>
                        </a:rPr>
                        <a:t>hiệu</a:t>
                      </a:r>
                      <a:r>
                        <a:rPr lang="en-US" sz="1500" baseline="0" dirty="0" smtClean="0">
                          <a:latin typeface="Times New Roman" pitchFamily="18" charset="0"/>
                          <a:cs typeface="Times New Roman" pitchFamily="18" charset="0"/>
                        </a:rPr>
                        <a:t> </a:t>
                      </a:r>
                      <a:r>
                        <a:rPr lang="en-US" sz="1500" baseline="0" dirty="0" err="1" smtClean="0">
                          <a:latin typeface="Times New Roman" pitchFamily="18" charset="0"/>
                          <a:cs typeface="Times New Roman" pitchFamily="18" charset="0"/>
                        </a:rPr>
                        <a:t>lão</a:t>
                      </a:r>
                      <a:r>
                        <a:rPr lang="en-US" sz="1500" baseline="0" dirty="0" smtClean="0">
                          <a:latin typeface="Times New Roman" pitchFamily="18" charset="0"/>
                          <a:cs typeface="Times New Roman" pitchFamily="18" charset="0"/>
                        </a:rPr>
                        <a:t> </a:t>
                      </a:r>
                      <a:r>
                        <a:rPr lang="en-US" sz="1500" baseline="0" dirty="0" err="1" smtClean="0">
                          <a:latin typeface="Times New Roman" pitchFamily="18" charset="0"/>
                          <a:cs typeface="Times New Roman" pitchFamily="18" charset="0"/>
                        </a:rPr>
                        <a:t>hoá</a:t>
                      </a:r>
                      <a:r>
                        <a:rPr lang="en-US" sz="1500" baseline="0" dirty="0" smtClean="0">
                          <a:latin typeface="Times New Roman" pitchFamily="18" charset="0"/>
                          <a:cs typeface="Times New Roman" pitchFamily="18" charset="0"/>
                        </a:rPr>
                        <a:t> </a:t>
                      </a:r>
                      <a:r>
                        <a:rPr lang="en-US" sz="1500" baseline="0" dirty="0" err="1" smtClean="0">
                          <a:latin typeface="Times New Roman" pitchFamily="18" charset="0"/>
                          <a:cs typeface="Times New Roman" pitchFamily="18" charset="0"/>
                        </a:rPr>
                        <a:t>như</a:t>
                      </a:r>
                      <a:r>
                        <a:rPr lang="en-US" sz="1500" baseline="0" dirty="0" smtClean="0">
                          <a:latin typeface="Times New Roman" pitchFamily="18" charset="0"/>
                          <a:cs typeface="Times New Roman" pitchFamily="18" charset="0"/>
                        </a:rPr>
                        <a:t> </a:t>
                      </a:r>
                      <a:r>
                        <a:rPr lang="en-US" sz="1500" baseline="0" dirty="0" err="1" smtClean="0">
                          <a:latin typeface="Times New Roman" pitchFamily="18" charset="0"/>
                          <a:cs typeface="Times New Roman" pitchFamily="18" charset="0"/>
                        </a:rPr>
                        <a:t>nếp</a:t>
                      </a:r>
                      <a:r>
                        <a:rPr lang="en-US" sz="1500" baseline="0" dirty="0" smtClean="0">
                          <a:latin typeface="Times New Roman" pitchFamily="18" charset="0"/>
                          <a:cs typeface="Times New Roman" pitchFamily="18" charset="0"/>
                        </a:rPr>
                        <a:t> </a:t>
                      </a:r>
                      <a:r>
                        <a:rPr lang="en-US" sz="1500" baseline="0" dirty="0" err="1" smtClean="0">
                          <a:latin typeface="Times New Roman" pitchFamily="18" charset="0"/>
                          <a:cs typeface="Times New Roman" pitchFamily="18" charset="0"/>
                        </a:rPr>
                        <a:t>nhăn</a:t>
                      </a:r>
                      <a:r>
                        <a:rPr lang="en-US" sz="1500" baseline="0" dirty="0" smtClean="0">
                          <a:latin typeface="Times New Roman" pitchFamily="18" charset="0"/>
                          <a:cs typeface="Times New Roman" pitchFamily="18" charset="0"/>
                        </a:rPr>
                        <a:t>, </a:t>
                      </a:r>
                      <a:r>
                        <a:rPr lang="en-US" sz="1500" baseline="0" dirty="0" err="1" smtClean="0">
                          <a:latin typeface="Times New Roman" pitchFamily="18" charset="0"/>
                          <a:cs typeface="Times New Roman" pitchFamily="18" charset="0"/>
                        </a:rPr>
                        <a:t>màu</a:t>
                      </a:r>
                      <a:r>
                        <a:rPr lang="en-US" sz="1500" baseline="0" dirty="0" smtClean="0">
                          <a:latin typeface="Times New Roman" pitchFamily="18" charset="0"/>
                          <a:cs typeface="Times New Roman" pitchFamily="18" charset="0"/>
                        </a:rPr>
                        <a:t> </a:t>
                      </a:r>
                      <a:r>
                        <a:rPr lang="en-US" sz="1500" baseline="0" dirty="0" err="1" smtClean="0">
                          <a:latin typeface="Times New Roman" pitchFamily="18" charset="0"/>
                          <a:cs typeface="Times New Roman" pitchFamily="18" charset="0"/>
                        </a:rPr>
                        <a:t>sắc</a:t>
                      </a:r>
                      <a:r>
                        <a:rPr lang="en-US" sz="1500" baseline="0" dirty="0" smtClean="0">
                          <a:latin typeface="Times New Roman" pitchFamily="18" charset="0"/>
                          <a:cs typeface="Times New Roman" pitchFamily="18" charset="0"/>
                        </a:rPr>
                        <a:t> da </a:t>
                      </a:r>
                      <a:r>
                        <a:rPr lang="en-US" sz="1500" baseline="0" dirty="0" err="1" smtClean="0">
                          <a:latin typeface="Times New Roman" pitchFamily="18" charset="0"/>
                          <a:cs typeface="Times New Roman" pitchFamily="18" charset="0"/>
                        </a:rPr>
                        <a:t>không</a:t>
                      </a:r>
                      <a:r>
                        <a:rPr lang="en-US" sz="1500" baseline="0" dirty="0" smtClean="0">
                          <a:latin typeface="Times New Roman" pitchFamily="18" charset="0"/>
                          <a:cs typeface="Times New Roman" pitchFamily="18" charset="0"/>
                        </a:rPr>
                        <a:t> </a:t>
                      </a:r>
                      <a:r>
                        <a:rPr lang="en-US" sz="1500" baseline="0" dirty="0" err="1" smtClean="0">
                          <a:latin typeface="Times New Roman" pitchFamily="18" charset="0"/>
                          <a:cs typeface="Times New Roman" pitchFamily="18" charset="0"/>
                        </a:rPr>
                        <a:t>đồng</a:t>
                      </a:r>
                      <a:r>
                        <a:rPr lang="en-US" sz="1500" baseline="0" dirty="0" smtClean="0">
                          <a:latin typeface="Times New Roman" pitchFamily="18" charset="0"/>
                          <a:cs typeface="Times New Roman" pitchFamily="18" charset="0"/>
                        </a:rPr>
                        <a:t> </a:t>
                      </a:r>
                      <a:r>
                        <a:rPr lang="en-US" sz="1500" baseline="0" dirty="0" err="1" smtClean="0">
                          <a:latin typeface="Times New Roman" pitchFamily="18" charset="0"/>
                          <a:cs typeface="Times New Roman" pitchFamily="18" charset="0"/>
                        </a:rPr>
                        <a:t>đều</a:t>
                      </a:r>
                      <a:r>
                        <a:rPr lang="en-US" sz="1500" baseline="0" dirty="0" smtClean="0">
                          <a:latin typeface="Times New Roman" pitchFamily="18" charset="0"/>
                          <a:cs typeface="Times New Roman" pitchFamily="18" charset="0"/>
                        </a:rPr>
                        <a:t>.</a:t>
                      </a:r>
                    </a:p>
                  </a:txBody>
                  <a:tcPr>
                    <a:solidFill>
                      <a:schemeClr val="accent2">
                        <a:lumMod val="20000"/>
                        <a:lumOff val="80000"/>
                      </a:schemeClr>
                    </a:solidFill>
                  </a:tcPr>
                </a:tc>
              </a:tr>
              <a:tr h="545804">
                <a:tc>
                  <a:txBody>
                    <a:bodyPr/>
                    <a:lstStyle/>
                    <a:p>
                      <a:pPr marL="285750" marR="0" indent="-285750" algn="l" defTabSz="914400" eaLnBrk="1" fontAlgn="auto" latinLnBrk="0" hangingPunct="1">
                        <a:lnSpc>
                          <a:spcPct val="150000"/>
                        </a:lnSpc>
                        <a:spcBef>
                          <a:spcPts val="0"/>
                        </a:spcBef>
                        <a:spcAft>
                          <a:spcPts val="0"/>
                        </a:spcAft>
                        <a:buClrTx/>
                        <a:buSzTx/>
                        <a:buFont typeface="Arial" pitchFamily="34" charset="0"/>
                        <a:buChar char="•"/>
                        <a:tabLst/>
                        <a:defRPr/>
                      </a:pPr>
                      <a:r>
                        <a:rPr lang="en-US" sz="1500" baseline="0" dirty="0" smtClean="0">
                          <a:latin typeface="Times New Roman" pitchFamily="18" charset="0"/>
                          <a:cs typeface="Times New Roman" pitchFamily="18" charset="0"/>
                        </a:rPr>
                        <a:t>Polymer </a:t>
                      </a:r>
                      <a:r>
                        <a:rPr lang="en-US" sz="1500" baseline="0" dirty="0" err="1" smtClean="0">
                          <a:latin typeface="Times New Roman" pitchFamily="18" charset="0"/>
                          <a:cs typeface="Times New Roman" pitchFamily="18" charset="0"/>
                        </a:rPr>
                        <a:t>sinh</a:t>
                      </a:r>
                      <a:r>
                        <a:rPr lang="en-US" sz="1500" baseline="0" dirty="0" smtClean="0">
                          <a:latin typeface="Times New Roman" pitchFamily="18" charset="0"/>
                          <a:cs typeface="Times New Roman" pitchFamily="18" charset="0"/>
                        </a:rPr>
                        <a:t> </a:t>
                      </a:r>
                      <a:r>
                        <a:rPr lang="en-US" sz="1500" baseline="0" dirty="0" err="1" smtClean="0">
                          <a:latin typeface="Times New Roman" pitchFamily="18" charset="0"/>
                          <a:cs typeface="Times New Roman" pitchFamily="18" charset="0"/>
                        </a:rPr>
                        <a:t>học</a:t>
                      </a:r>
                      <a:endParaRPr lang="en-US" sz="1500" baseline="0" dirty="0" smtClean="0">
                        <a:latin typeface="Times New Roman" pitchFamily="18" charset="0"/>
                        <a:cs typeface="Times New Roman" pitchFamily="18" charset="0"/>
                      </a:endParaRPr>
                    </a:p>
                  </a:txBody>
                  <a:tcPr>
                    <a:solidFill>
                      <a:schemeClr val="accent2">
                        <a:lumMod val="20000"/>
                        <a:lumOff val="80000"/>
                      </a:schemeClr>
                    </a:solidFill>
                  </a:tcPr>
                </a:tc>
                <a:tc>
                  <a:txBody>
                    <a:bodyPr/>
                    <a:lstStyle/>
                    <a:p>
                      <a:pPr marL="285750" indent="-285750" algn="l">
                        <a:lnSpc>
                          <a:spcPct val="150000"/>
                        </a:lnSpc>
                        <a:buFont typeface="Arial" pitchFamily="34" charset="0"/>
                        <a:buChar char="•"/>
                      </a:pPr>
                      <a:r>
                        <a:rPr lang="en-US" sz="1500" baseline="0" dirty="0" err="1" smtClean="0">
                          <a:latin typeface="Times New Roman" pitchFamily="18" charset="0"/>
                          <a:cs typeface="Times New Roman" pitchFamily="18" charset="0"/>
                        </a:rPr>
                        <a:t>Tạo</a:t>
                      </a:r>
                      <a:r>
                        <a:rPr lang="en-US" sz="1500" baseline="0" dirty="0" smtClean="0">
                          <a:latin typeface="Times New Roman" pitchFamily="18" charset="0"/>
                          <a:cs typeface="Times New Roman" pitchFamily="18" charset="0"/>
                        </a:rPr>
                        <a:t> </a:t>
                      </a:r>
                      <a:r>
                        <a:rPr lang="en-US" sz="1500" baseline="0" dirty="0" err="1" smtClean="0">
                          <a:latin typeface="Times New Roman" pitchFamily="18" charset="0"/>
                          <a:cs typeface="Times New Roman" pitchFamily="18" charset="0"/>
                        </a:rPr>
                        <a:t>ra</a:t>
                      </a:r>
                      <a:r>
                        <a:rPr lang="en-US" sz="1500" baseline="0" dirty="0" smtClean="0">
                          <a:latin typeface="Times New Roman" pitchFamily="18" charset="0"/>
                          <a:cs typeface="Times New Roman" pitchFamily="18" charset="0"/>
                        </a:rPr>
                        <a:t> </a:t>
                      </a:r>
                      <a:r>
                        <a:rPr lang="en-US" sz="1500" baseline="0" dirty="0" err="1" smtClean="0">
                          <a:latin typeface="Times New Roman" pitchFamily="18" charset="0"/>
                          <a:cs typeface="Times New Roman" pitchFamily="18" charset="0"/>
                        </a:rPr>
                        <a:t>bởi</a:t>
                      </a:r>
                      <a:r>
                        <a:rPr lang="en-US" sz="1500" baseline="0" dirty="0" smtClean="0">
                          <a:latin typeface="Times New Roman" pitchFamily="18" charset="0"/>
                          <a:cs typeface="Times New Roman" pitchFamily="18" charset="0"/>
                        </a:rPr>
                        <a:t> </a:t>
                      </a:r>
                      <a:r>
                        <a:rPr lang="en-US" sz="1500" baseline="0" dirty="0" err="1" smtClean="0">
                          <a:latin typeface="Times New Roman" pitchFamily="18" charset="0"/>
                          <a:cs typeface="Times New Roman" pitchFamily="18" charset="0"/>
                        </a:rPr>
                        <a:t>các</a:t>
                      </a:r>
                      <a:r>
                        <a:rPr lang="en-US" sz="1500" baseline="0" dirty="0" smtClean="0">
                          <a:latin typeface="Times New Roman" pitchFamily="18" charset="0"/>
                          <a:cs typeface="Times New Roman" pitchFamily="18" charset="0"/>
                        </a:rPr>
                        <a:t> </a:t>
                      </a:r>
                      <a:r>
                        <a:rPr lang="en-US" sz="1500" baseline="0" dirty="0" err="1" smtClean="0">
                          <a:latin typeface="Times New Roman" pitchFamily="18" charset="0"/>
                          <a:cs typeface="Times New Roman" pitchFamily="18" charset="0"/>
                        </a:rPr>
                        <a:t>sinh</a:t>
                      </a:r>
                      <a:r>
                        <a:rPr lang="en-US" sz="1500" baseline="0" dirty="0" smtClean="0">
                          <a:latin typeface="Times New Roman" pitchFamily="18" charset="0"/>
                          <a:cs typeface="Times New Roman" pitchFamily="18" charset="0"/>
                        </a:rPr>
                        <a:t> </a:t>
                      </a:r>
                      <a:r>
                        <a:rPr lang="en-US" sz="1500" baseline="0" dirty="0" err="1" smtClean="0">
                          <a:latin typeface="Times New Roman" pitchFamily="18" charset="0"/>
                          <a:cs typeface="Times New Roman" pitchFamily="18" charset="0"/>
                        </a:rPr>
                        <a:t>vật</a:t>
                      </a:r>
                      <a:r>
                        <a:rPr lang="en-US" sz="1500" baseline="0" dirty="0" smtClean="0">
                          <a:latin typeface="Times New Roman" pitchFamily="18" charset="0"/>
                          <a:cs typeface="Times New Roman" pitchFamily="18" charset="0"/>
                        </a:rPr>
                        <a:t> </a:t>
                      </a:r>
                      <a:r>
                        <a:rPr lang="en-US" sz="1500" baseline="0" dirty="0" err="1" smtClean="0">
                          <a:latin typeface="Times New Roman" pitchFamily="18" charset="0"/>
                          <a:cs typeface="Times New Roman" pitchFamily="18" charset="0"/>
                        </a:rPr>
                        <a:t>sống</a:t>
                      </a:r>
                      <a:r>
                        <a:rPr lang="en-US" sz="1500" baseline="0" dirty="0" smtClean="0">
                          <a:latin typeface="Times New Roman" pitchFamily="18" charset="0"/>
                          <a:cs typeface="Times New Roman" pitchFamily="18" charset="0"/>
                        </a:rPr>
                        <a:t> </a:t>
                      </a:r>
                      <a:r>
                        <a:rPr lang="en-US" sz="1500" baseline="0" dirty="0" err="1" smtClean="0">
                          <a:latin typeface="Times New Roman" pitchFamily="18" charset="0"/>
                          <a:cs typeface="Times New Roman" pitchFamily="18" charset="0"/>
                        </a:rPr>
                        <a:t>trong</a:t>
                      </a:r>
                      <a:r>
                        <a:rPr lang="en-US" sz="1500" baseline="0" dirty="0" smtClean="0">
                          <a:latin typeface="Times New Roman" pitchFamily="18" charset="0"/>
                          <a:cs typeface="Times New Roman" pitchFamily="18" charset="0"/>
                        </a:rPr>
                        <a:t> </a:t>
                      </a:r>
                      <a:r>
                        <a:rPr lang="en-US" sz="1500" baseline="0" dirty="0" err="1" smtClean="0">
                          <a:latin typeface="Times New Roman" pitchFamily="18" charset="0"/>
                          <a:cs typeface="Times New Roman" pitchFamily="18" charset="0"/>
                        </a:rPr>
                        <a:t>hoa</a:t>
                      </a:r>
                      <a:r>
                        <a:rPr lang="en-US" sz="1500" baseline="0" dirty="0" smtClean="0">
                          <a:latin typeface="Times New Roman" pitchFamily="18" charset="0"/>
                          <a:cs typeface="Times New Roman" pitchFamily="18" charset="0"/>
                        </a:rPr>
                        <a:t> </a:t>
                      </a:r>
                      <a:r>
                        <a:rPr lang="en-US" sz="1500" baseline="0" dirty="0" err="1" smtClean="0">
                          <a:latin typeface="Times New Roman" pitchFamily="18" charset="0"/>
                          <a:cs typeface="Times New Roman" pitchFamily="18" charset="0"/>
                        </a:rPr>
                        <a:t>hướng</a:t>
                      </a:r>
                      <a:r>
                        <a:rPr lang="en-US" sz="1500" baseline="0" dirty="0" smtClean="0">
                          <a:latin typeface="Times New Roman" pitchFamily="18" charset="0"/>
                          <a:cs typeface="Times New Roman" pitchFamily="18" charset="0"/>
                        </a:rPr>
                        <a:t> </a:t>
                      </a:r>
                      <a:r>
                        <a:rPr lang="en-US" sz="1500" baseline="0" dirty="0" err="1" smtClean="0">
                          <a:latin typeface="Times New Roman" pitchFamily="18" charset="0"/>
                          <a:cs typeface="Times New Roman" pitchFamily="18" charset="0"/>
                        </a:rPr>
                        <a:t>dương</a:t>
                      </a:r>
                      <a:r>
                        <a:rPr lang="en-US" sz="1500" baseline="0" dirty="0" smtClean="0">
                          <a:latin typeface="Times New Roman" pitchFamily="18" charset="0"/>
                          <a:cs typeface="Times New Roman" pitchFamily="18" charset="0"/>
                        </a:rPr>
                        <a:t>, </a:t>
                      </a:r>
                      <a:r>
                        <a:rPr lang="en-US" sz="1500" baseline="0" dirty="0" err="1" smtClean="0">
                          <a:latin typeface="Times New Roman" pitchFamily="18" charset="0"/>
                          <a:cs typeface="Times New Roman" pitchFamily="18" charset="0"/>
                        </a:rPr>
                        <a:t>giúp</a:t>
                      </a:r>
                      <a:r>
                        <a:rPr lang="en-US" sz="1500" baseline="0" dirty="0" smtClean="0">
                          <a:latin typeface="Times New Roman" pitchFamily="18" charset="0"/>
                          <a:cs typeface="Times New Roman" pitchFamily="18" charset="0"/>
                        </a:rPr>
                        <a:t> </a:t>
                      </a:r>
                      <a:r>
                        <a:rPr lang="en-US" sz="1500" baseline="0" dirty="0" err="1" smtClean="0">
                          <a:latin typeface="Times New Roman" pitchFamily="18" charset="0"/>
                          <a:cs typeface="Times New Roman" pitchFamily="18" charset="0"/>
                        </a:rPr>
                        <a:t>làm</a:t>
                      </a:r>
                      <a:r>
                        <a:rPr lang="en-US" sz="1500" baseline="0" dirty="0" smtClean="0">
                          <a:latin typeface="Times New Roman" pitchFamily="18" charset="0"/>
                          <a:cs typeface="Times New Roman" pitchFamily="18" charset="0"/>
                        </a:rPr>
                        <a:t> </a:t>
                      </a:r>
                      <a:r>
                        <a:rPr lang="en-US" sz="1500" baseline="0" dirty="0" err="1" smtClean="0">
                          <a:latin typeface="Times New Roman" pitchFamily="18" charset="0"/>
                          <a:cs typeface="Times New Roman" pitchFamily="18" charset="0"/>
                        </a:rPr>
                        <a:t>săn</a:t>
                      </a:r>
                      <a:r>
                        <a:rPr lang="en-US" sz="1500" baseline="0" dirty="0" smtClean="0">
                          <a:latin typeface="Times New Roman" pitchFamily="18" charset="0"/>
                          <a:cs typeface="Times New Roman" pitchFamily="18" charset="0"/>
                        </a:rPr>
                        <a:t> </a:t>
                      </a:r>
                      <a:r>
                        <a:rPr lang="en-US" sz="1500" baseline="0" dirty="0" err="1" smtClean="0">
                          <a:latin typeface="Times New Roman" pitchFamily="18" charset="0"/>
                          <a:cs typeface="Times New Roman" pitchFamily="18" charset="0"/>
                        </a:rPr>
                        <a:t>chắc</a:t>
                      </a:r>
                      <a:r>
                        <a:rPr lang="en-US" sz="1500" baseline="0" dirty="0" smtClean="0">
                          <a:latin typeface="Times New Roman" pitchFamily="18" charset="0"/>
                          <a:cs typeface="Times New Roman" pitchFamily="18" charset="0"/>
                        </a:rPr>
                        <a:t> da, </a:t>
                      </a:r>
                      <a:r>
                        <a:rPr lang="en-US" sz="1500" baseline="0" dirty="0" err="1" smtClean="0">
                          <a:latin typeface="Times New Roman" pitchFamily="18" charset="0"/>
                          <a:cs typeface="Times New Roman" pitchFamily="18" charset="0"/>
                        </a:rPr>
                        <a:t>mang</a:t>
                      </a:r>
                      <a:r>
                        <a:rPr lang="en-US" sz="1500" baseline="0" dirty="0" smtClean="0">
                          <a:latin typeface="Times New Roman" pitchFamily="18" charset="0"/>
                          <a:cs typeface="Times New Roman" pitchFamily="18" charset="0"/>
                        </a:rPr>
                        <a:t> </a:t>
                      </a:r>
                      <a:r>
                        <a:rPr lang="en-US" sz="1500" baseline="0" dirty="0" err="1" smtClean="0">
                          <a:latin typeface="Times New Roman" pitchFamily="18" charset="0"/>
                          <a:cs typeface="Times New Roman" pitchFamily="18" charset="0"/>
                        </a:rPr>
                        <a:t>lại</a:t>
                      </a:r>
                      <a:r>
                        <a:rPr lang="en-US" sz="1500" baseline="0" dirty="0" smtClean="0">
                          <a:latin typeface="Times New Roman" pitchFamily="18" charset="0"/>
                          <a:cs typeface="Times New Roman" pitchFamily="18" charset="0"/>
                        </a:rPr>
                        <a:t> </a:t>
                      </a:r>
                      <a:r>
                        <a:rPr lang="en-US" sz="1500" baseline="0" dirty="0" err="1" smtClean="0">
                          <a:latin typeface="Times New Roman" pitchFamily="18" charset="0"/>
                          <a:cs typeface="Times New Roman" pitchFamily="18" charset="0"/>
                        </a:rPr>
                        <a:t>hiệu</a:t>
                      </a:r>
                      <a:r>
                        <a:rPr lang="en-US" sz="1500" baseline="0" dirty="0" smtClean="0">
                          <a:latin typeface="Times New Roman" pitchFamily="18" charset="0"/>
                          <a:cs typeface="Times New Roman" pitchFamily="18" charset="0"/>
                        </a:rPr>
                        <a:t> </a:t>
                      </a:r>
                      <a:r>
                        <a:rPr lang="en-US" sz="1500" baseline="0" dirty="0" err="1" smtClean="0">
                          <a:latin typeface="Times New Roman" pitchFamily="18" charset="0"/>
                          <a:cs typeface="Times New Roman" pitchFamily="18" charset="0"/>
                        </a:rPr>
                        <a:t>quả</a:t>
                      </a:r>
                      <a:r>
                        <a:rPr lang="en-US" sz="1500" baseline="0" dirty="0" smtClean="0">
                          <a:latin typeface="Times New Roman" pitchFamily="18" charset="0"/>
                          <a:cs typeface="Times New Roman" pitchFamily="18" charset="0"/>
                        </a:rPr>
                        <a:t> </a:t>
                      </a:r>
                      <a:r>
                        <a:rPr lang="en-US" sz="1500" baseline="0" dirty="0" err="1" smtClean="0">
                          <a:latin typeface="Times New Roman" pitchFamily="18" charset="0"/>
                          <a:cs typeface="Times New Roman" pitchFamily="18" charset="0"/>
                        </a:rPr>
                        <a:t>tức</a:t>
                      </a:r>
                      <a:r>
                        <a:rPr lang="en-US" sz="1500" baseline="0" dirty="0" smtClean="0">
                          <a:latin typeface="Times New Roman" pitchFamily="18" charset="0"/>
                          <a:cs typeface="Times New Roman" pitchFamily="18" charset="0"/>
                        </a:rPr>
                        <a:t> </a:t>
                      </a:r>
                      <a:r>
                        <a:rPr lang="en-US" sz="1500" baseline="0" dirty="0" err="1" smtClean="0">
                          <a:latin typeface="Times New Roman" pitchFamily="18" charset="0"/>
                          <a:cs typeface="Times New Roman" pitchFamily="18" charset="0"/>
                        </a:rPr>
                        <a:t>thời</a:t>
                      </a:r>
                      <a:r>
                        <a:rPr lang="en-US" sz="1500" baseline="0" dirty="0" smtClean="0">
                          <a:latin typeface="Times New Roman" pitchFamily="18" charset="0"/>
                          <a:cs typeface="Times New Roman" pitchFamily="18" charset="0"/>
                        </a:rPr>
                        <a:t>.</a:t>
                      </a:r>
                    </a:p>
                  </a:txBody>
                  <a:tcPr>
                    <a:solidFill>
                      <a:schemeClr val="accent2">
                        <a:lumMod val="20000"/>
                        <a:lumOff val="80000"/>
                      </a:schemeClr>
                    </a:solidFill>
                  </a:tcPr>
                </a:tc>
              </a:tr>
            </a:tbl>
          </a:graphicData>
        </a:graphic>
      </p:graphicFrame>
      <p:pic>
        <p:nvPicPr>
          <p:cNvPr id="18" name="Picture 2" descr="Kết quả hình ảnh cho christina chateau de beaute"/>
          <p:cNvPicPr>
            <a:picLocks noChangeAspect="1" noChangeArrowheads="1"/>
          </p:cNvPicPr>
          <p:nvPr/>
        </p:nvPicPr>
        <p:blipFill rotWithShape="1">
          <a:blip r:embed="rId5">
            <a:extLst>
              <a:ext uri="{28A0092B-C50C-407E-A947-70E740481C1C}">
                <a14:useLocalDpi xmlns:a14="http://schemas.microsoft.com/office/drawing/2010/main" val="0"/>
              </a:ext>
            </a:extLst>
          </a:blip>
          <a:srcRect l="21374" t="1812" r="22689" b="53858"/>
          <a:stretch/>
        </p:blipFill>
        <p:spPr bwMode="auto">
          <a:xfrm>
            <a:off x="40771" y="47626"/>
            <a:ext cx="2823080" cy="120676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111250" y="5534025"/>
            <a:ext cx="9878613" cy="646331"/>
          </a:xfrm>
          <a:prstGeom prst="rect">
            <a:avLst/>
          </a:prstGeom>
          <a:noFill/>
        </p:spPr>
        <p:txBody>
          <a:bodyPr wrap="none" rtlCol="0">
            <a:spAutoFit/>
          </a:bodyPr>
          <a:lstStyle/>
          <a:p>
            <a:r>
              <a:rPr lang="en-US" b="1" u="sng" dirty="0" err="1" smtClean="0"/>
              <a:t>Cách</a:t>
            </a:r>
            <a:r>
              <a:rPr lang="en-US" b="1" u="sng" dirty="0" smtClean="0"/>
              <a:t> </a:t>
            </a:r>
            <a:r>
              <a:rPr lang="en-US" b="1" u="sng" dirty="0" err="1" smtClean="0"/>
              <a:t>dùng</a:t>
            </a:r>
            <a:r>
              <a:rPr lang="en-US" b="1" u="sng" dirty="0" smtClean="0"/>
              <a:t>: </a:t>
            </a:r>
            <a:r>
              <a:rPr lang="en-US" dirty="0" err="1" smtClean="0"/>
              <a:t>bôi</a:t>
            </a:r>
            <a:r>
              <a:rPr lang="en-US" dirty="0" smtClean="0"/>
              <a:t> </a:t>
            </a:r>
            <a:r>
              <a:rPr lang="en-US" dirty="0" err="1" smtClean="0"/>
              <a:t>lên</a:t>
            </a:r>
            <a:r>
              <a:rPr lang="en-US" dirty="0" smtClean="0"/>
              <a:t> </a:t>
            </a:r>
            <a:r>
              <a:rPr lang="en-US" dirty="0" err="1" smtClean="0"/>
              <a:t>vùng</a:t>
            </a:r>
            <a:r>
              <a:rPr lang="en-US" dirty="0" smtClean="0"/>
              <a:t> da </a:t>
            </a:r>
            <a:r>
              <a:rPr lang="en-US" dirty="0" err="1" smtClean="0"/>
              <a:t>mặt</a:t>
            </a:r>
            <a:r>
              <a:rPr lang="en-US" dirty="0" smtClean="0"/>
              <a:t> </a:t>
            </a:r>
            <a:r>
              <a:rPr lang="en-US" dirty="0" err="1" smtClean="0"/>
              <a:t>và</a:t>
            </a:r>
            <a:r>
              <a:rPr lang="en-US" dirty="0" smtClean="0"/>
              <a:t> </a:t>
            </a:r>
            <a:r>
              <a:rPr lang="en-US" dirty="0" err="1" smtClean="0"/>
              <a:t>cổ</a:t>
            </a:r>
            <a:r>
              <a:rPr lang="en-US" dirty="0" smtClean="0"/>
              <a:t> 1 </a:t>
            </a:r>
            <a:r>
              <a:rPr lang="en-US" dirty="0" err="1" smtClean="0"/>
              <a:t>ngày</a:t>
            </a:r>
            <a:r>
              <a:rPr lang="en-US" dirty="0" smtClean="0"/>
              <a:t> 2 </a:t>
            </a:r>
            <a:r>
              <a:rPr lang="en-US" dirty="0" err="1" smtClean="0"/>
              <a:t>lần</a:t>
            </a:r>
            <a:r>
              <a:rPr lang="en-US" dirty="0" smtClean="0"/>
              <a:t> </a:t>
            </a:r>
            <a:r>
              <a:rPr lang="en-US" dirty="0" err="1" smtClean="0"/>
              <a:t>sáng</a:t>
            </a:r>
            <a:r>
              <a:rPr lang="en-US" dirty="0" smtClean="0"/>
              <a:t> </a:t>
            </a:r>
            <a:r>
              <a:rPr lang="en-US" dirty="0" err="1" smtClean="0"/>
              <a:t>tôi</a:t>
            </a:r>
            <a:r>
              <a:rPr lang="en-US" dirty="0" smtClean="0"/>
              <a:t>, </a:t>
            </a:r>
            <a:r>
              <a:rPr lang="en-US" dirty="0" err="1" smtClean="0"/>
              <a:t>sau</a:t>
            </a:r>
            <a:r>
              <a:rPr lang="en-US" dirty="0" smtClean="0"/>
              <a:t> </a:t>
            </a:r>
            <a:r>
              <a:rPr lang="en-US" dirty="0" err="1" smtClean="0"/>
              <a:t>bước</a:t>
            </a:r>
            <a:r>
              <a:rPr lang="en-US" dirty="0" smtClean="0"/>
              <a:t> </a:t>
            </a:r>
            <a:r>
              <a:rPr lang="en-US" dirty="0" err="1" smtClean="0"/>
              <a:t>rửa</a:t>
            </a:r>
            <a:r>
              <a:rPr lang="en-US" dirty="0" smtClean="0"/>
              <a:t> </a:t>
            </a:r>
            <a:r>
              <a:rPr lang="en-US" dirty="0" err="1" smtClean="0"/>
              <a:t>mặt</a:t>
            </a:r>
            <a:r>
              <a:rPr lang="en-US" dirty="0" smtClean="0"/>
              <a:t>, massage </a:t>
            </a:r>
            <a:r>
              <a:rPr lang="en-US" dirty="0" err="1" smtClean="0"/>
              <a:t>nhẹ</a:t>
            </a:r>
            <a:r>
              <a:rPr lang="en-US" dirty="0" smtClean="0"/>
              <a:t> </a:t>
            </a:r>
            <a:r>
              <a:rPr lang="en-US" dirty="0" err="1" smtClean="0"/>
              <a:t>cho</a:t>
            </a:r>
            <a:r>
              <a:rPr lang="en-US" dirty="0" smtClean="0"/>
              <a:t> </a:t>
            </a:r>
            <a:r>
              <a:rPr lang="en-US" dirty="0" err="1" smtClean="0"/>
              <a:t>đến</a:t>
            </a:r>
            <a:r>
              <a:rPr lang="en-US" dirty="0" smtClean="0"/>
              <a:t> </a:t>
            </a:r>
            <a:r>
              <a:rPr lang="en-US" dirty="0" err="1" smtClean="0"/>
              <a:t>khi</a:t>
            </a:r>
            <a:endParaRPr lang="en-US" dirty="0" smtClean="0"/>
          </a:p>
          <a:p>
            <a:r>
              <a:rPr lang="en-US" dirty="0" err="1" smtClean="0"/>
              <a:t>thẩm</a:t>
            </a:r>
            <a:r>
              <a:rPr lang="en-US" dirty="0" smtClean="0"/>
              <a:t> </a:t>
            </a:r>
            <a:r>
              <a:rPr lang="en-US" dirty="0" err="1" smtClean="0"/>
              <a:t>thấu</a:t>
            </a:r>
            <a:r>
              <a:rPr lang="en-US" dirty="0" smtClean="0"/>
              <a:t>.</a:t>
            </a:r>
            <a:endParaRPr lang="en-US" dirty="0"/>
          </a:p>
        </p:txBody>
      </p:sp>
    </p:spTree>
  </p:cSld>
  <p:clrMapOvr>
    <a:masterClrMapping/>
  </p:clrMapOvr>
  <p:transition xmlns:p14="http://schemas.microsoft.com/office/powerpoint/2010/main">
    <p:blinds dir="vert"/>
  </p:transitio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197701"/>
            <a:ext cx="12582525" cy="0"/>
          </a:xfrm>
          <a:custGeom>
            <a:avLst/>
            <a:gdLst/>
            <a:ahLst/>
            <a:cxnLst/>
            <a:rect l="l" t="t" r="r" b="b"/>
            <a:pathLst>
              <a:path w="12582525">
                <a:moveTo>
                  <a:pt x="0" y="0"/>
                </a:moveTo>
                <a:lnTo>
                  <a:pt x="12582055" y="0"/>
                </a:lnTo>
              </a:path>
            </a:pathLst>
          </a:custGeom>
          <a:ln w="35382">
            <a:solidFill>
              <a:srgbClr val="C6D3DB"/>
            </a:solidFill>
          </a:ln>
        </p:spPr>
        <p:txBody>
          <a:bodyPr wrap="square" lIns="0" tIns="0" rIns="0" bIns="0" rtlCol="0"/>
          <a:lstStyle/>
          <a:p>
            <a:endParaRPr/>
          </a:p>
        </p:txBody>
      </p:sp>
      <p:sp>
        <p:nvSpPr>
          <p:cNvPr id="3" name="object 3"/>
          <p:cNvSpPr/>
          <p:nvPr/>
        </p:nvSpPr>
        <p:spPr>
          <a:xfrm>
            <a:off x="0" y="6774154"/>
            <a:ext cx="12582525" cy="0"/>
          </a:xfrm>
          <a:custGeom>
            <a:avLst/>
            <a:gdLst/>
            <a:ahLst/>
            <a:cxnLst/>
            <a:rect l="l" t="t" r="r" b="b"/>
            <a:pathLst>
              <a:path w="12582525">
                <a:moveTo>
                  <a:pt x="0" y="0"/>
                </a:moveTo>
                <a:lnTo>
                  <a:pt x="12582055" y="0"/>
                </a:lnTo>
              </a:path>
            </a:pathLst>
          </a:custGeom>
          <a:ln w="35382">
            <a:solidFill>
              <a:srgbClr val="C6D3DB"/>
            </a:solidFill>
          </a:ln>
        </p:spPr>
        <p:txBody>
          <a:bodyPr wrap="square" lIns="0" tIns="0" rIns="0" bIns="0" rtlCol="0"/>
          <a:lstStyle/>
          <a:p>
            <a:endParaRPr/>
          </a:p>
        </p:txBody>
      </p:sp>
      <p:sp>
        <p:nvSpPr>
          <p:cNvPr id="4" name="object 4"/>
          <p:cNvSpPr/>
          <p:nvPr/>
        </p:nvSpPr>
        <p:spPr>
          <a:xfrm>
            <a:off x="0" y="6245707"/>
            <a:ext cx="12582055" cy="485267"/>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905" y="1905"/>
            <a:ext cx="12581890" cy="7556500"/>
          </a:xfrm>
          <a:custGeom>
            <a:avLst/>
            <a:gdLst/>
            <a:ahLst/>
            <a:cxnLst/>
            <a:rect l="l" t="t" r="r" b="b"/>
            <a:pathLst>
              <a:path w="12581890" h="7556500">
                <a:moveTo>
                  <a:pt x="0" y="7556195"/>
                </a:moveTo>
                <a:lnTo>
                  <a:pt x="12581890" y="7556195"/>
                </a:lnTo>
                <a:lnTo>
                  <a:pt x="12581890" y="0"/>
                </a:lnTo>
                <a:lnTo>
                  <a:pt x="0" y="0"/>
                </a:lnTo>
                <a:lnTo>
                  <a:pt x="0" y="7556195"/>
                </a:lnTo>
                <a:close/>
              </a:path>
            </a:pathLst>
          </a:custGeom>
          <a:ln w="3810">
            <a:solidFill>
              <a:srgbClr val="6D6E71"/>
            </a:solidFill>
          </a:ln>
        </p:spPr>
        <p:txBody>
          <a:bodyPr wrap="square" lIns="0" tIns="0" rIns="0" bIns="0" rtlCol="0"/>
          <a:lstStyle/>
          <a:p>
            <a:endParaRPr/>
          </a:p>
        </p:txBody>
      </p:sp>
      <p:sp>
        <p:nvSpPr>
          <p:cNvPr id="6" name="object 6"/>
          <p:cNvSpPr txBox="1">
            <a:spLocks noGrp="1"/>
          </p:cNvSpPr>
          <p:nvPr>
            <p:ph type="title"/>
          </p:nvPr>
        </p:nvSpPr>
        <p:spPr>
          <a:xfrm>
            <a:off x="-260350" y="504825"/>
            <a:ext cx="10125010" cy="892552"/>
          </a:xfrm>
          <a:prstGeom prst="rect">
            <a:avLst/>
          </a:prstGeom>
        </p:spPr>
        <p:txBody>
          <a:bodyPr vert="horz" wrap="square" lIns="0" tIns="0" rIns="0" bIns="0" rtlCol="0">
            <a:spAutoFit/>
          </a:bodyPr>
          <a:lstStyle/>
          <a:p>
            <a:pPr marL="3093720" algn="ctr">
              <a:lnSpc>
                <a:spcPct val="100000"/>
              </a:lnSpc>
            </a:pPr>
            <a:r>
              <a:rPr spc="120" dirty="0">
                <a:latin typeface="Times New Roman" pitchFamily="18" charset="0"/>
                <a:cs typeface="Times New Roman" pitchFamily="18" charset="0"/>
              </a:rPr>
              <a:t>Vino </a:t>
            </a:r>
            <a:r>
              <a:rPr spc="190" dirty="0">
                <a:latin typeface="Times New Roman" pitchFamily="18" charset="0"/>
                <a:cs typeface="Times New Roman" pitchFamily="18" charset="0"/>
              </a:rPr>
              <a:t>Sheen</a:t>
            </a:r>
            <a:r>
              <a:rPr spc="-185" dirty="0">
                <a:latin typeface="Times New Roman" pitchFamily="18" charset="0"/>
                <a:cs typeface="Times New Roman" pitchFamily="18" charset="0"/>
              </a:rPr>
              <a:t> </a:t>
            </a:r>
            <a:r>
              <a:rPr spc="130" dirty="0" smtClean="0">
                <a:latin typeface="Times New Roman" pitchFamily="18" charset="0"/>
                <a:cs typeface="Times New Roman" pitchFamily="18" charset="0"/>
              </a:rPr>
              <a:t>Fusion</a:t>
            </a:r>
            <a:r>
              <a:rPr lang="en-US" spc="130" dirty="0">
                <a:latin typeface="Times New Roman" pitchFamily="18" charset="0"/>
                <a:cs typeface="Times New Roman" pitchFamily="18" charset="0"/>
              </a:rPr>
              <a:t/>
            </a:r>
            <a:br>
              <a:rPr lang="en-US" spc="130" dirty="0">
                <a:latin typeface="Times New Roman" pitchFamily="18" charset="0"/>
                <a:cs typeface="Times New Roman" pitchFamily="18" charset="0"/>
              </a:rPr>
            </a:br>
            <a:r>
              <a:rPr lang="en-US" spc="130" dirty="0" smtClean="0">
                <a:latin typeface="Times New Roman" pitchFamily="18" charset="0"/>
                <a:cs typeface="Times New Roman" pitchFamily="18" charset="0"/>
              </a:rPr>
              <a:t> serum </a:t>
            </a:r>
            <a:r>
              <a:rPr lang="en-US" spc="130" dirty="0" err="1" smtClean="0">
                <a:latin typeface="Times New Roman" pitchFamily="18" charset="0"/>
                <a:cs typeface="Times New Roman" pitchFamily="18" charset="0"/>
              </a:rPr>
              <a:t>trẻ</a:t>
            </a:r>
            <a:r>
              <a:rPr lang="en-US" spc="130" dirty="0" smtClean="0">
                <a:latin typeface="Times New Roman" pitchFamily="18" charset="0"/>
                <a:cs typeface="Times New Roman" pitchFamily="18" charset="0"/>
              </a:rPr>
              <a:t> </a:t>
            </a:r>
            <a:r>
              <a:rPr lang="en-US" spc="130" dirty="0" err="1" smtClean="0">
                <a:latin typeface="Times New Roman" pitchFamily="18" charset="0"/>
                <a:cs typeface="Times New Roman" pitchFamily="18" charset="0"/>
              </a:rPr>
              <a:t>hóa</a:t>
            </a:r>
            <a:r>
              <a:rPr lang="en-US" spc="130" dirty="0" smtClean="0">
                <a:latin typeface="Times New Roman" pitchFamily="18" charset="0"/>
                <a:cs typeface="Times New Roman" pitchFamily="18" charset="0"/>
              </a:rPr>
              <a:t> &amp; </a:t>
            </a:r>
            <a:r>
              <a:rPr lang="en-US" spc="130" dirty="0" err="1" smtClean="0">
                <a:latin typeface="Times New Roman" pitchFamily="18" charset="0"/>
                <a:cs typeface="Times New Roman" pitchFamily="18" charset="0"/>
              </a:rPr>
              <a:t>săn</a:t>
            </a:r>
            <a:r>
              <a:rPr lang="en-US" spc="130" dirty="0" smtClean="0">
                <a:latin typeface="Times New Roman" pitchFamily="18" charset="0"/>
                <a:cs typeface="Times New Roman" pitchFamily="18" charset="0"/>
              </a:rPr>
              <a:t> </a:t>
            </a:r>
            <a:r>
              <a:rPr lang="en-US" spc="130" dirty="0" err="1" smtClean="0">
                <a:latin typeface="Times New Roman" pitchFamily="18" charset="0"/>
                <a:cs typeface="Times New Roman" pitchFamily="18" charset="0"/>
              </a:rPr>
              <a:t>chắc</a:t>
            </a:r>
            <a:r>
              <a:rPr lang="en-US" spc="130" dirty="0" smtClean="0">
                <a:latin typeface="Times New Roman" pitchFamily="18" charset="0"/>
                <a:cs typeface="Times New Roman" pitchFamily="18" charset="0"/>
              </a:rPr>
              <a:t> da</a:t>
            </a:r>
            <a:endParaRPr spc="130" dirty="0">
              <a:latin typeface="Times New Roman" pitchFamily="18" charset="0"/>
              <a:cs typeface="Times New Roman" pitchFamily="18" charset="0"/>
            </a:endParaRPr>
          </a:p>
        </p:txBody>
      </p:sp>
      <p:sp>
        <p:nvSpPr>
          <p:cNvPr id="8" name="object 8"/>
          <p:cNvSpPr/>
          <p:nvPr/>
        </p:nvSpPr>
        <p:spPr>
          <a:xfrm>
            <a:off x="10441497" y="2257425"/>
            <a:ext cx="1937763" cy="3657980"/>
          </a:xfrm>
          <a:prstGeom prst="rect">
            <a:avLst/>
          </a:prstGeom>
          <a:blipFill>
            <a:blip r:embed="rId4" cstate="print"/>
            <a:stretch>
              <a:fillRect/>
            </a:stretch>
          </a:blipFill>
        </p:spPr>
        <p:txBody>
          <a:bodyPr wrap="square" lIns="0" tIns="0" rIns="0" bIns="0" rtlCol="0"/>
          <a:lstStyle/>
          <a:p>
            <a:endParaRPr/>
          </a:p>
        </p:txBody>
      </p:sp>
      <p:sp>
        <p:nvSpPr>
          <p:cNvPr id="10" name="object 10"/>
          <p:cNvSpPr txBox="1"/>
          <p:nvPr/>
        </p:nvSpPr>
        <p:spPr>
          <a:xfrm>
            <a:off x="12239243" y="7186548"/>
            <a:ext cx="280035" cy="215900"/>
          </a:xfrm>
          <a:prstGeom prst="rect">
            <a:avLst/>
          </a:prstGeom>
        </p:spPr>
        <p:txBody>
          <a:bodyPr vert="horz" wrap="square" lIns="0" tIns="0" rIns="0" bIns="0" rtlCol="0">
            <a:spAutoFit/>
          </a:bodyPr>
          <a:lstStyle/>
          <a:p>
            <a:pPr marL="12700">
              <a:lnSpc>
                <a:spcPts val="1620"/>
              </a:lnSpc>
            </a:pPr>
            <a:r>
              <a:rPr sz="1500" spc="165" dirty="0">
                <a:latin typeface="Arial"/>
                <a:cs typeface="Arial"/>
              </a:rPr>
              <a:t>40</a:t>
            </a:r>
            <a:endParaRPr sz="1500">
              <a:latin typeface="Arial"/>
              <a:cs typeface="Arial"/>
            </a:endParaRPr>
          </a:p>
        </p:txBody>
      </p:sp>
      <p:graphicFrame>
        <p:nvGraphicFramePr>
          <p:cNvPr id="11" name="Table 10"/>
          <p:cNvGraphicFramePr>
            <a:graphicFrameLocks noGrp="1"/>
          </p:cNvGraphicFramePr>
          <p:nvPr>
            <p:extLst>
              <p:ext uri="{D42A27DB-BD31-4B8C-83A1-F6EECF244321}">
                <p14:modId xmlns:p14="http://schemas.microsoft.com/office/powerpoint/2010/main" val="895634363"/>
              </p:ext>
            </p:extLst>
          </p:nvPr>
        </p:nvGraphicFramePr>
        <p:xfrm>
          <a:off x="1111249" y="1724025"/>
          <a:ext cx="8915400" cy="3520440"/>
        </p:xfrm>
        <a:graphic>
          <a:graphicData uri="http://schemas.openxmlformats.org/drawingml/2006/table">
            <a:tbl>
              <a:tblPr firstRow="1" bandRow="1">
                <a:tableStyleId>{5C22544A-7EE6-4342-B048-85BDC9FD1C3A}</a:tableStyleId>
              </a:tblPr>
              <a:tblGrid>
                <a:gridCol w="3429000"/>
                <a:gridCol w="5486400"/>
              </a:tblGrid>
              <a:tr h="318861">
                <a:tc>
                  <a:txBody>
                    <a:bodyPr/>
                    <a:lstStyle/>
                    <a:p>
                      <a:pPr algn="ctr"/>
                      <a:r>
                        <a:rPr lang="en-US" dirty="0" err="1" smtClean="0"/>
                        <a:t>Thành</a:t>
                      </a:r>
                      <a:r>
                        <a:rPr lang="en-US" baseline="0" dirty="0" smtClean="0"/>
                        <a:t> </a:t>
                      </a:r>
                      <a:r>
                        <a:rPr lang="en-US" baseline="0" dirty="0" err="1" smtClean="0"/>
                        <a:t>phần</a:t>
                      </a:r>
                      <a:r>
                        <a:rPr lang="en-US" baseline="0" dirty="0" smtClean="0"/>
                        <a:t> </a:t>
                      </a:r>
                      <a:endParaRPr lang="en-US" dirty="0"/>
                    </a:p>
                  </a:txBody>
                  <a:tcPr>
                    <a:solidFill>
                      <a:schemeClr val="accent2">
                        <a:lumMod val="60000"/>
                        <a:lumOff val="40000"/>
                      </a:schemeClr>
                    </a:solidFill>
                  </a:tcPr>
                </a:tc>
                <a:tc>
                  <a:txBody>
                    <a:bodyPr/>
                    <a:lstStyle/>
                    <a:p>
                      <a:pPr algn="ctr"/>
                      <a:r>
                        <a:rPr lang="en-US" dirty="0" err="1" smtClean="0"/>
                        <a:t>Hiệu</a:t>
                      </a:r>
                      <a:r>
                        <a:rPr lang="en-US" dirty="0" smtClean="0"/>
                        <a:t> </a:t>
                      </a:r>
                      <a:r>
                        <a:rPr lang="en-US" dirty="0" err="1" smtClean="0"/>
                        <a:t>quả</a:t>
                      </a:r>
                      <a:endParaRPr lang="en-US" dirty="0"/>
                    </a:p>
                  </a:txBody>
                  <a:tcPr>
                    <a:solidFill>
                      <a:schemeClr val="accent2">
                        <a:lumMod val="60000"/>
                        <a:lumOff val="40000"/>
                      </a:schemeClr>
                    </a:solidFill>
                  </a:tcPr>
                </a:tc>
              </a:tr>
              <a:tr h="519339">
                <a:tc>
                  <a:txBody>
                    <a:bodyPr/>
                    <a:lstStyle/>
                    <a:p>
                      <a:pPr marL="0" marR="0" indent="0" algn="l" defTabSz="914400" eaLnBrk="1" fontAlgn="auto" latinLnBrk="0" hangingPunct="1">
                        <a:lnSpc>
                          <a:spcPct val="150000"/>
                        </a:lnSpc>
                        <a:spcBef>
                          <a:spcPts val="0"/>
                        </a:spcBef>
                        <a:spcAft>
                          <a:spcPts val="0"/>
                        </a:spcAft>
                        <a:buClrTx/>
                        <a:buSzTx/>
                        <a:buFont typeface="Arial" pitchFamily="34" charset="0"/>
                        <a:buNone/>
                        <a:tabLst/>
                        <a:defRPr/>
                      </a:pPr>
                      <a:r>
                        <a:rPr lang="en-US" baseline="0" dirty="0" smtClean="0"/>
                        <a:t>Retinol </a:t>
                      </a:r>
                      <a:r>
                        <a:rPr lang="en-US" baseline="0" dirty="0" err="1" smtClean="0"/>
                        <a:t>dạng</a:t>
                      </a:r>
                      <a:r>
                        <a:rPr lang="en-US" baseline="0" dirty="0" smtClean="0"/>
                        <a:t> </a:t>
                      </a:r>
                      <a:r>
                        <a:rPr lang="en-US" baseline="0" dirty="0" err="1" smtClean="0"/>
                        <a:t>hạt</a:t>
                      </a:r>
                      <a:endParaRPr lang="en-US" baseline="0" dirty="0" smtClean="0"/>
                    </a:p>
                  </a:txBody>
                  <a:tcPr>
                    <a:solidFill>
                      <a:schemeClr val="accent2">
                        <a:lumMod val="20000"/>
                        <a:lumOff val="80000"/>
                      </a:schemeClr>
                    </a:solidFill>
                  </a:tcPr>
                </a:tc>
                <a:tc>
                  <a:txBody>
                    <a:bodyPr/>
                    <a:lstStyle/>
                    <a:p>
                      <a:pPr marL="0" marR="0" indent="0" algn="l" defTabSz="914400" eaLnBrk="1" fontAlgn="auto" latinLnBrk="0" hangingPunct="1">
                        <a:lnSpc>
                          <a:spcPct val="150000"/>
                        </a:lnSpc>
                        <a:spcBef>
                          <a:spcPts val="0"/>
                        </a:spcBef>
                        <a:spcAft>
                          <a:spcPts val="0"/>
                        </a:spcAft>
                        <a:buClrTx/>
                        <a:buSzTx/>
                        <a:buFont typeface="Arial" pitchFamily="34" charset="0"/>
                        <a:buNone/>
                        <a:tabLst/>
                        <a:defRPr/>
                      </a:pPr>
                      <a:r>
                        <a:rPr lang="en-US" sz="1800" baseline="0" dirty="0" err="1" smtClean="0">
                          <a:latin typeface="Times New Roman" pitchFamily="18" charset="0"/>
                          <a:cs typeface="Times New Roman" pitchFamily="18" charset="0"/>
                        </a:rPr>
                        <a:t>Ngăn</a:t>
                      </a:r>
                      <a:r>
                        <a:rPr lang="en-US" sz="1800" baseline="0" dirty="0" smtClean="0">
                          <a:latin typeface="Times New Roman" pitchFamily="18" charset="0"/>
                          <a:cs typeface="Times New Roman" pitchFamily="18" charset="0"/>
                        </a:rPr>
                        <a:t> </a:t>
                      </a:r>
                      <a:r>
                        <a:rPr lang="en-US" sz="1800" baseline="0" dirty="0" err="1" smtClean="0">
                          <a:latin typeface="Times New Roman" pitchFamily="18" charset="0"/>
                          <a:cs typeface="Times New Roman" pitchFamily="18" charset="0"/>
                        </a:rPr>
                        <a:t>ngừa</a:t>
                      </a:r>
                      <a:r>
                        <a:rPr lang="en-US" sz="1800" baseline="0" dirty="0" smtClean="0">
                          <a:latin typeface="Times New Roman" pitchFamily="18" charset="0"/>
                          <a:cs typeface="Times New Roman" pitchFamily="18" charset="0"/>
                        </a:rPr>
                        <a:t> </a:t>
                      </a:r>
                      <a:r>
                        <a:rPr lang="en-US" sz="1800" baseline="0" dirty="0" err="1" smtClean="0">
                          <a:latin typeface="Times New Roman" pitchFamily="18" charset="0"/>
                          <a:cs typeface="Times New Roman" pitchFamily="18" charset="0"/>
                        </a:rPr>
                        <a:t>và</a:t>
                      </a:r>
                      <a:r>
                        <a:rPr lang="en-US" sz="1800" baseline="0" dirty="0" smtClean="0">
                          <a:latin typeface="Times New Roman" pitchFamily="18" charset="0"/>
                          <a:cs typeface="Times New Roman" pitchFamily="18" charset="0"/>
                        </a:rPr>
                        <a:t> </a:t>
                      </a:r>
                      <a:r>
                        <a:rPr lang="en-US" sz="1800" baseline="0" dirty="0" err="1" smtClean="0">
                          <a:latin typeface="Times New Roman" pitchFamily="18" charset="0"/>
                          <a:cs typeface="Times New Roman" pitchFamily="18" charset="0"/>
                        </a:rPr>
                        <a:t>loại</a:t>
                      </a:r>
                      <a:r>
                        <a:rPr lang="en-US" sz="1800" baseline="0" dirty="0" smtClean="0">
                          <a:latin typeface="Times New Roman" pitchFamily="18" charset="0"/>
                          <a:cs typeface="Times New Roman" pitchFamily="18" charset="0"/>
                        </a:rPr>
                        <a:t> </a:t>
                      </a:r>
                      <a:r>
                        <a:rPr lang="en-US" sz="1800" baseline="0" dirty="0" err="1" smtClean="0">
                          <a:latin typeface="Times New Roman" pitchFamily="18" charset="0"/>
                          <a:cs typeface="Times New Roman" pitchFamily="18" charset="0"/>
                        </a:rPr>
                        <a:t>bỏ</a:t>
                      </a:r>
                      <a:r>
                        <a:rPr lang="en-US" sz="1800" baseline="0" dirty="0" smtClean="0">
                          <a:latin typeface="Times New Roman" pitchFamily="18" charset="0"/>
                          <a:cs typeface="Times New Roman" pitchFamily="18" charset="0"/>
                        </a:rPr>
                        <a:t> </a:t>
                      </a:r>
                      <a:r>
                        <a:rPr lang="en-US" sz="1800" baseline="0" dirty="0" err="1" smtClean="0">
                          <a:latin typeface="Times New Roman" pitchFamily="18" charset="0"/>
                          <a:cs typeface="Times New Roman" pitchFamily="18" charset="0"/>
                        </a:rPr>
                        <a:t>các</a:t>
                      </a:r>
                      <a:r>
                        <a:rPr lang="en-US" sz="1800" baseline="0" dirty="0" smtClean="0">
                          <a:latin typeface="Times New Roman" pitchFamily="18" charset="0"/>
                          <a:cs typeface="Times New Roman" pitchFamily="18" charset="0"/>
                        </a:rPr>
                        <a:t> </a:t>
                      </a:r>
                      <a:r>
                        <a:rPr lang="en-US" sz="1800" baseline="0" dirty="0" err="1" smtClean="0">
                          <a:latin typeface="Times New Roman" pitchFamily="18" charset="0"/>
                          <a:cs typeface="Times New Roman" pitchFamily="18" charset="0"/>
                        </a:rPr>
                        <a:t>dấu</a:t>
                      </a:r>
                      <a:r>
                        <a:rPr lang="en-US" sz="1800" baseline="0" dirty="0" smtClean="0">
                          <a:latin typeface="Times New Roman" pitchFamily="18" charset="0"/>
                          <a:cs typeface="Times New Roman" pitchFamily="18" charset="0"/>
                        </a:rPr>
                        <a:t> </a:t>
                      </a:r>
                      <a:r>
                        <a:rPr lang="en-US" sz="1800" baseline="0" dirty="0" err="1" smtClean="0">
                          <a:latin typeface="Times New Roman" pitchFamily="18" charset="0"/>
                          <a:cs typeface="Times New Roman" pitchFamily="18" charset="0"/>
                        </a:rPr>
                        <a:t>hiệu</a:t>
                      </a:r>
                      <a:r>
                        <a:rPr lang="en-US" sz="1800" baseline="0" dirty="0" smtClean="0">
                          <a:latin typeface="Times New Roman" pitchFamily="18" charset="0"/>
                          <a:cs typeface="Times New Roman" pitchFamily="18" charset="0"/>
                        </a:rPr>
                        <a:t> </a:t>
                      </a:r>
                      <a:r>
                        <a:rPr lang="en-US" sz="1800" baseline="0" dirty="0" err="1" smtClean="0">
                          <a:latin typeface="Times New Roman" pitchFamily="18" charset="0"/>
                          <a:cs typeface="Times New Roman" pitchFamily="18" charset="0"/>
                        </a:rPr>
                        <a:t>lão</a:t>
                      </a:r>
                      <a:r>
                        <a:rPr lang="en-US" sz="1800" baseline="0" dirty="0" smtClean="0">
                          <a:latin typeface="Times New Roman" pitchFamily="18" charset="0"/>
                          <a:cs typeface="Times New Roman" pitchFamily="18" charset="0"/>
                        </a:rPr>
                        <a:t> </a:t>
                      </a:r>
                      <a:r>
                        <a:rPr lang="en-US" sz="1800" baseline="0" dirty="0" err="1" smtClean="0">
                          <a:latin typeface="Times New Roman" pitchFamily="18" charset="0"/>
                          <a:cs typeface="Times New Roman" pitchFamily="18" charset="0"/>
                        </a:rPr>
                        <a:t>hoá</a:t>
                      </a:r>
                      <a:r>
                        <a:rPr lang="en-US" sz="1800" baseline="0" dirty="0" smtClean="0">
                          <a:latin typeface="Times New Roman" pitchFamily="18" charset="0"/>
                          <a:cs typeface="Times New Roman" pitchFamily="18" charset="0"/>
                        </a:rPr>
                        <a:t> </a:t>
                      </a:r>
                      <a:r>
                        <a:rPr lang="en-US" sz="1800" baseline="0" dirty="0" err="1" smtClean="0">
                          <a:latin typeface="Times New Roman" pitchFamily="18" charset="0"/>
                          <a:cs typeface="Times New Roman" pitchFamily="18" charset="0"/>
                        </a:rPr>
                        <a:t>như</a:t>
                      </a:r>
                      <a:r>
                        <a:rPr lang="en-US" sz="1800" baseline="0" dirty="0" smtClean="0">
                          <a:latin typeface="Times New Roman" pitchFamily="18" charset="0"/>
                          <a:cs typeface="Times New Roman" pitchFamily="18" charset="0"/>
                        </a:rPr>
                        <a:t> </a:t>
                      </a:r>
                      <a:r>
                        <a:rPr lang="en-US" sz="1800" baseline="0" dirty="0" err="1" smtClean="0">
                          <a:latin typeface="Times New Roman" pitchFamily="18" charset="0"/>
                          <a:cs typeface="Times New Roman" pitchFamily="18" charset="0"/>
                        </a:rPr>
                        <a:t>nếp</a:t>
                      </a:r>
                      <a:r>
                        <a:rPr lang="en-US" sz="1800" baseline="0" dirty="0" smtClean="0">
                          <a:latin typeface="Times New Roman" pitchFamily="18" charset="0"/>
                          <a:cs typeface="Times New Roman" pitchFamily="18" charset="0"/>
                        </a:rPr>
                        <a:t> </a:t>
                      </a:r>
                      <a:r>
                        <a:rPr lang="en-US" sz="1800" baseline="0" dirty="0" err="1" smtClean="0">
                          <a:latin typeface="Times New Roman" pitchFamily="18" charset="0"/>
                          <a:cs typeface="Times New Roman" pitchFamily="18" charset="0"/>
                        </a:rPr>
                        <a:t>nhăn</a:t>
                      </a:r>
                      <a:r>
                        <a:rPr lang="en-US" sz="1800" baseline="0" dirty="0" smtClean="0">
                          <a:latin typeface="Times New Roman" pitchFamily="18" charset="0"/>
                          <a:cs typeface="Times New Roman" pitchFamily="18" charset="0"/>
                        </a:rPr>
                        <a:t>, </a:t>
                      </a:r>
                      <a:r>
                        <a:rPr lang="en-US" sz="1800" baseline="0" dirty="0" err="1" smtClean="0">
                          <a:latin typeface="Times New Roman" pitchFamily="18" charset="0"/>
                          <a:cs typeface="Times New Roman" pitchFamily="18" charset="0"/>
                        </a:rPr>
                        <a:t>màu</a:t>
                      </a:r>
                      <a:r>
                        <a:rPr lang="en-US" sz="1800" baseline="0" dirty="0" smtClean="0">
                          <a:latin typeface="Times New Roman" pitchFamily="18" charset="0"/>
                          <a:cs typeface="Times New Roman" pitchFamily="18" charset="0"/>
                        </a:rPr>
                        <a:t> </a:t>
                      </a:r>
                      <a:r>
                        <a:rPr lang="en-US" sz="1800" baseline="0" dirty="0" err="1" smtClean="0">
                          <a:latin typeface="Times New Roman" pitchFamily="18" charset="0"/>
                          <a:cs typeface="Times New Roman" pitchFamily="18" charset="0"/>
                        </a:rPr>
                        <a:t>sắc</a:t>
                      </a:r>
                      <a:r>
                        <a:rPr lang="en-US" sz="1800" baseline="0" dirty="0" smtClean="0">
                          <a:latin typeface="Times New Roman" pitchFamily="18" charset="0"/>
                          <a:cs typeface="Times New Roman" pitchFamily="18" charset="0"/>
                        </a:rPr>
                        <a:t> da </a:t>
                      </a:r>
                      <a:r>
                        <a:rPr lang="en-US" sz="1800" baseline="0" dirty="0" err="1" smtClean="0">
                          <a:latin typeface="Times New Roman" pitchFamily="18" charset="0"/>
                          <a:cs typeface="Times New Roman" pitchFamily="18" charset="0"/>
                        </a:rPr>
                        <a:t>không</a:t>
                      </a:r>
                      <a:r>
                        <a:rPr lang="en-US" sz="1800" baseline="0" dirty="0" smtClean="0">
                          <a:latin typeface="Times New Roman" pitchFamily="18" charset="0"/>
                          <a:cs typeface="Times New Roman" pitchFamily="18" charset="0"/>
                        </a:rPr>
                        <a:t> </a:t>
                      </a:r>
                      <a:r>
                        <a:rPr lang="en-US" sz="1800" baseline="0" dirty="0" err="1" smtClean="0">
                          <a:latin typeface="Times New Roman" pitchFamily="18" charset="0"/>
                          <a:cs typeface="Times New Roman" pitchFamily="18" charset="0"/>
                        </a:rPr>
                        <a:t>đồng</a:t>
                      </a:r>
                      <a:r>
                        <a:rPr lang="en-US" sz="1800" baseline="0" dirty="0" smtClean="0">
                          <a:latin typeface="Times New Roman" pitchFamily="18" charset="0"/>
                          <a:cs typeface="Times New Roman" pitchFamily="18" charset="0"/>
                        </a:rPr>
                        <a:t> </a:t>
                      </a:r>
                      <a:r>
                        <a:rPr lang="en-US" sz="1800" baseline="0" dirty="0" err="1" smtClean="0">
                          <a:latin typeface="Times New Roman" pitchFamily="18" charset="0"/>
                          <a:cs typeface="Times New Roman" pitchFamily="18" charset="0"/>
                        </a:rPr>
                        <a:t>đều</a:t>
                      </a:r>
                      <a:r>
                        <a:rPr lang="en-US" sz="1800" baseline="0" dirty="0" smtClean="0">
                          <a:latin typeface="Times New Roman" pitchFamily="18" charset="0"/>
                          <a:cs typeface="Times New Roman" pitchFamily="18" charset="0"/>
                        </a:rPr>
                        <a:t>.</a:t>
                      </a:r>
                    </a:p>
                  </a:txBody>
                  <a:tcPr>
                    <a:solidFill>
                      <a:schemeClr val="accent2">
                        <a:lumMod val="20000"/>
                        <a:lumOff val="80000"/>
                      </a:schemeClr>
                    </a:solidFill>
                  </a:tcPr>
                </a:tc>
              </a:tr>
              <a:tr h="519339">
                <a:tc>
                  <a:txBody>
                    <a:bodyPr/>
                    <a:lstStyle/>
                    <a:p>
                      <a:pPr algn="l"/>
                      <a:r>
                        <a:rPr lang="en-US" sz="1800" b="1" dirty="0" err="1" smtClean="0">
                          <a:solidFill>
                            <a:srgbClr val="800000"/>
                          </a:solidFill>
                          <a:latin typeface="Arial"/>
                          <a:cs typeface="Arial"/>
                        </a:rPr>
                        <a:t>Axit</a:t>
                      </a:r>
                      <a:r>
                        <a:rPr lang="en-US" sz="1800" b="1" dirty="0" smtClean="0">
                          <a:solidFill>
                            <a:srgbClr val="800000"/>
                          </a:solidFill>
                          <a:latin typeface="Arial"/>
                          <a:cs typeface="Arial"/>
                        </a:rPr>
                        <a:t>  Hyaluronic </a:t>
                      </a:r>
                      <a:r>
                        <a:rPr lang="en-US" sz="1800" b="1" dirty="0" err="1" smtClean="0">
                          <a:solidFill>
                            <a:srgbClr val="800000"/>
                          </a:solidFill>
                          <a:latin typeface="Arial"/>
                          <a:cs typeface="Arial"/>
                        </a:rPr>
                        <a:t>Tinh</a:t>
                      </a:r>
                      <a:r>
                        <a:rPr lang="en-US" sz="1800" b="1" dirty="0" smtClean="0">
                          <a:solidFill>
                            <a:srgbClr val="800000"/>
                          </a:solidFill>
                          <a:latin typeface="Arial"/>
                          <a:cs typeface="Arial"/>
                        </a:rPr>
                        <a:t> </a:t>
                      </a:r>
                      <a:r>
                        <a:rPr lang="en-US" sz="1800" b="1" dirty="0" err="1" smtClean="0">
                          <a:solidFill>
                            <a:srgbClr val="800000"/>
                          </a:solidFill>
                          <a:latin typeface="Arial"/>
                          <a:cs typeface="Arial"/>
                        </a:rPr>
                        <a:t>khiết</a:t>
                      </a:r>
                      <a:r>
                        <a:rPr lang="en-US" sz="1800" b="1" dirty="0" smtClean="0">
                          <a:solidFill>
                            <a:srgbClr val="800000"/>
                          </a:solidFill>
                          <a:latin typeface="Arial"/>
                          <a:cs typeface="Arial"/>
                        </a:rPr>
                        <a:t> </a:t>
                      </a:r>
                      <a:endParaRPr lang="en-US" sz="1800" b="1" dirty="0">
                        <a:solidFill>
                          <a:srgbClr val="800000"/>
                        </a:solidFill>
                        <a:latin typeface="Arial"/>
                        <a:cs typeface="Arial"/>
                      </a:endParaRPr>
                    </a:p>
                  </a:txBody>
                  <a:tcPr>
                    <a:solidFill>
                      <a:schemeClr val="accent2">
                        <a:lumMod val="20000"/>
                        <a:lumOff val="80000"/>
                      </a:schemeClr>
                    </a:solidFill>
                  </a:tcPr>
                </a:tc>
                <a:tc>
                  <a:txBody>
                    <a:bodyPr/>
                    <a:lstStyle/>
                    <a:p>
                      <a:pPr marL="0" marR="0" indent="0" algn="l" defTabSz="914400" eaLnBrk="1" fontAlgn="auto" latinLnBrk="0" hangingPunct="1">
                        <a:lnSpc>
                          <a:spcPct val="150000"/>
                        </a:lnSpc>
                        <a:spcBef>
                          <a:spcPts val="0"/>
                        </a:spcBef>
                        <a:spcAft>
                          <a:spcPts val="0"/>
                        </a:spcAft>
                        <a:buClrTx/>
                        <a:buSzTx/>
                        <a:buFont typeface="Arial" pitchFamily="34" charset="0"/>
                        <a:buNone/>
                        <a:tabLst/>
                        <a:defRPr/>
                      </a:pPr>
                      <a:r>
                        <a:rPr lang="en-US" sz="1800" baseline="0" dirty="0" err="1" smtClean="0">
                          <a:latin typeface="Times New Roman" pitchFamily="18" charset="0"/>
                          <a:cs typeface="Times New Roman" pitchFamily="18" charset="0"/>
                        </a:rPr>
                        <a:t>Phân</a:t>
                      </a:r>
                      <a:r>
                        <a:rPr lang="en-US" sz="1800" baseline="0" dirty="0" smtClean="0">
                          <a:latin typeface="Times New Roman" pitchFamily="18" charset="0"/>
                          <a:cs typeface="Times New Roman" pitchFamily="18" charset="0"/>
                        </a:rPr>
                        <a:t> </a:t>
                      </a:r>
                      <a:r>
                        <a:rPr lang="en-US" sz="1800" baseline="0" dirty="0" err="1" smtClean="0">
                          <a:latin typeface="Times New Roman" pitchFamily="18" charset="0"/>
                          <a:cs typeface="Times New Roman" pitchFamily="18" charset="0"/>
                        </a:rPr>
                        <a:t>tử</a:t>
                      </a:r>
                      <a:r>
                        <a:rPr lang="en-US" sz="1800" baseline="0" dirty="0" smtClean="0">
                          <a:latin typeface="Times New Roman" pitchFamily="18" charset="0"/>
                          <a:cs typeface="Times New Roman" pitchFamily="18" charset="0"/>
                        </a:rPr>
                        <a:t> HA </a:t>
                      </a:r>
                      <a:r>
                        <a:rPr lang="en-US" sz="1800" baseline="0" dirty="0" err="1" smtClean="0">
                          <a:latin typeface="Times New Roman" pitchFamily="18" charset="0"/>
                          <a:cs typeface="Times New Roman" pitchFamily="18" charset="0"/>
                        </a:rPr>
                        <a:t>siêu</a:t>
                      </a:r>
                      <a:r>
                        <a:rPr lang="en-US" sz="1800" baseline="0" dirty="0" smtClean="0">
                          <a:latin typeface="Times New Roman" pitchFamily="18" charset="0"/>
                          <a:cs typeface="Times New Roman" pitchFamily="18" charset="0"/>
                        </a:rPr>
                        <a:t> </a:t>
                      </a:r>
                      <a:r>
                        <a:rPr lang="en-US" sz="1800" baseline="0" dirty="0" err="1" smtClean="0">
                          <a:latin typeface="Times New Roman" pitchFamily="18" charset="0"/>
                          <a:cs typeface="Times New Roman" pitchFamily="18" charset="0"/>
                        </a:rPr>
                        <a:t>nhỏ</a:t>
                      </a:r>
                      <a:r>
                        <a:rPr lang="en-US" sz="1800" baseline="0" dirty="0" smtClean="0">
                          <a:latin typeface="Times New Roman" pitchFamily="18" charset="0"/>
                          <a:cs typeface="Times New Roman" pitchFamily="18" charset="0"/>
                        </a:rPr>
                        <a:t> </a:t>
                      </a:r>
                      <a:r>
                        <a:rPr lang="en-US" sz="1800" baseline="0" dirty="0" err="1" smtClean="0">
                          <a:latin typeface="Times New Roman" pitchFamily="18" charset="0"/>
                          <a:cs typeface="Times New Roman" pitchFamily="18" charset="0"/>
                        </a:rPr>
                        <a:t>thấm</a:t>
                      </a:r>
                      <a:r>
                        <a:rPr lang="en-US" sz="1800" baseline="0" dirty="0" smtClean="0">
                          <a:latin typeface="Times New Roman" pitchFamily="18" charset="0"/>
                          <a:cs typeface="Times New Roman" pitchFamily="18" charset="0"/>
                        </a:rPr>
                        <a:t> </a:t>
                      </a:r>
                      <a:r>
                        <a:rPr lang="en-US" sz="1800" baseline="0" dirty="0" err="1" smtClean="0">
                          <a:latin typeface="Times New Roman" pitchFamily="18" charset="0"/>
                          <a:cs typeface="Times New Roman" pitchFamily="18" charset="0"/>
                        </a:rPr>
                        <a:t>sâu</a:t>
                      </a:r>
                      <a:r>
                        <a:rPr lang="en-US" sz="1800" baseline="0" dirty="0" smtClean="0">
                          <a:latin typeface="Times New Roman" pitchFamily="18" charset="0"/>
                          <a:cs typeface="Times New Roman" pitchFamily="18" charset="0"/>
                        </a:rPr>
                        <a:t> </a:t>
                      </a:r>
                      <a:r>
                        <a:rPr lang="en-US" sz="1800" baseline="0" dirty="0" err="1" smtClean="0">
                          <a:latin typeface="Times New Roman" pitchFamily="18" charset="0"/>
                          <a:cs typeface="Times New Roman" pitchFamily="18" charset="0"/>
                        </a:rPr>
                        <a:t>vào</a:t>
                      </a:r>
                      <a:r>
                        <a:rPr lang="en-US" sz="1800" baseline="0" dirty="0" smtClean="0">
                          <a:latin typeface="Times New Roman" pitchFamily="18" charset="0"/>
                          <a:cs typeface="Times New Roman" pitchFamily="18" charset="0"/>
                        </a:rPr>
                        <a:t> </a:t>
                      </a:r>
                      <a:r>
                        <a:rPr lang="en-US" sz="1800" baseline="0" dirty="0" err="1" smtClean="0">
                          <a:latin typeface="Times New Roman" pitchFamily="18" charset="0"/>
                          <a:cs typeface="Times New Roman" pitchFamily="18" charset="0"/>
                        </a:rPr>
                        <a:t>lớp</a:t>
                      </a:r>
                      <a:r>
                        <a:rPr lang="en-US" sz="1800" baseline="0" dirty="0" smtClean="0">
                          <a:latin typeface="Times New Roman" pitchFamily="18" charset="0"/>
                          <a:cs typeface="Times New Roman" pitchFamily="18" charset="0"/>
                        </a:rPr>
                        <a:t> </a:t>
                      </a:r>
                      <a:r>
                        <a:rPr lang="en-US" sz="1800" baseline="0" dirty="0" err="1" smtClean="0">
                          <a:latin typeface="Times New Roman" pitchFamily="18" charset="0"/>
                          <a:cs typeface="Times New Roman" pitchFamily="18" charset="0"/>
                        </a:rPr>
                        <a:t>hạ</a:t>
                      </a:r>
                      <a:r>
                        <a:rPr lang="en-US" sz="1800" baseline="0" dirty="0" smtClean="0">
                          <a:latin typeface="Times New Roman" pitchFamily="18" charset="0"/>
                          <a:cs typeface="Times New Roman" pitchFamily="18" charset="0"/>
                        </a:rPr>
                        <a:t> </a:t>
                      </a:r>
                      <a:r>
                        <a:rPr lang="en-US" sz="1800" baseline="0" dirty="0" err="1" smtClean="0">
                          <a:latin typeface="Times New Roman" pitchFamily="18" charset="0"/>
                          <a:cs typeface="Times New Roman" pitchFamily="18" charset="0"/>
                        </a:rPr>
                        <a:t>bì</a:t>
                      </a:r>
                      <a:r>
                        <a:rPr lang="en-US" sz="1800" baseline="0" dirty="0" smtClean="0">
                          <a:latin typeface="Times New Roman" pitchFamily="18" charset="0"/>
                          <a:cs typeface="Times New Roman" pitchFamily="18" charset="0"/>
                        </a:rPr>
                        <a:t> </a:t>
                      </a:r>
                      <a:r>
                        <a:rPr lang="en-US" sz="1800" baseline="0" dirty="0" err="1" smtClean="0">
                          <a:latin typeface="Times New Roman" pitchFamily="18" charset="0"/>
                          <a:cs typeface="Times New Roman" pitchFamily="18" charset="0"/>
                        </a:rPr>
                        <a:t>giữ</a:t>
                      </a:r>
                      <a:r>
                        <a:rPr lang="en-US" sz="1800" baseline="0" dirty="0" smtClean="0">
                          <a:latin typeface="Times New Roman" pitchFamily="18" charset="0"/>
                          <a:cs typeface="Times New Roman" pitchFamily="18" charset="0"/>
                        </a:rPr>
                        <a:t> </a:t>
                      </a:r>
                      <a:r>
                        <a:rPr lang="en-US" sz="1800" baseline="0" dirty="0" err="1" smtClean="0">
                          <a:latin typeface="Times New Roman" pitchFamily="18" charset="0"/>
                          <a:cs typeface="Times New Roman" pitchFamily="18" charset="0"/>
                        </a:rPr>
                        <a:t>nước</a:t>
                      </a:r>
                      <a:r>
                        <a:rPr lang="en-US" sz="1800" baseline="0" dirty="0" smtClean="0">
                          <a:latin typeface="Times New Roman" pitchFamily="18" charset="0"/>
                          <a:cs typeface="Times New Roman" pitchFamily="18" charset="0"/>
                        </a:rPr>
                        <a:t> </a:t>
                      </a:r>
                      <a:r>
                        <a:rPr lang="en-US" sz="1800" baseline="0" dirty="0" err="1" smtClean="0">
                          <a:latin typeface="Times New Roman" pitchFamily="18" charset="0"/>
                          <a:cs typeface="Times New Roman" pitchFamily="18" charset="0"/>
                        </a:rPr>
                        <a:t>làm</a:t>
                      </a:r>
                      <a:r>
                        <a:rPr lang="en-US" sz="1800" baseline="0" dirty="0" smtClean="0">
                          <a:latin typeface="Times New Roman" pitchFamily="18" charset="0"/>
                          <a:cs typeface="Times New Roman" pitchFamily="18" charset="0"/>
                        </a:rPr>
                        <a:t> </a:t>
                      </a:r>
                      <a:r>
                        <a:rPr lang="en-US" sz="1800" baseline="0" dirty="0" err="1" smtClean="0">
                          <a:latin typeface="Times New Roman" pitchFamily="18" charset="0"/>
                          <a:cs typeface="Times New Roman" pitchFamily="18" charset="0"/>
                        </a:rPr>
                        <a:t>giảm</a:t>
                      </a:r>
                      <a:r>
                        <a:rPr lang="en-US" sz="1800" baseline="0" dirty="0" smtClean="0">
                          <a:latin typeface="Times New Roman" pitchFamily="18" charset="0"/>
                          <a:cs typeface="Times New Roman" pitchFamily="18" charset="0"/>
                        </a:rPr>
                        <a:t> </a:t>
                      </a:r>
                      <a:r>
                        <a:rPr lang="en-US" sz="1800" baseline="0" dirty="0" err="1" smtClean="0">
                          <a:latin typeface="Times New Roman" pitchFamily="18" charset="0"/>
                          <a:cs typeface="Times New Roman" pitchFamily="18" charset="0"/>
                        </a:rPr>
                        <a:t>sự</a:t>
                      </a:r>
                      <a:r>
                        <a:rPr lang="en-US" sz="1800" baseline="0" dirty="0" smtClean="0">
                          <a:latin typeface="Times New Roman" pitchFamily="18" charset="0"/>
                          <a:cs typeface="Times New Roman" pitchFamily="18" charset="0"/>
                        </a:rPr>
                        <a:t> </a:t>
                      </a:r>
                      <a:r>
                        <a:rPr lang="en-US" sz="1800" baseline="0" dirty="0" err="1" smtClean="0">
                          <a:latin typeface="Times New Roman" pitchFamily="18" charset="0"/>
                          <a:cs typeface="Times New Roman" pitchFamily="18" charset="0"/>
                        </a:rPr>
                        <a:t>xuất</a:t>
                      </a:r>
                      <a:r>
                        <a:rPr lang="en-US" sz="1800" baseline="0" dirty="0" smtClean="0">
                          <a:latin typeface="Times New Roman" pitchFamily="18" charset="0"/>
                          <a:cs typeface="Times New Roman" pitchFamily="18" charset="0"/>
                        </a:rPr>
                        <a:t> </a:t>
                      </a:r>
                      <a:r>
                        <a:rPr lang="en-US" sz="1800" baseline="0" dirty="0" err="1" smtClean="0">
                          <a:latin typeface="Times New Roman" pitchFamily="18" charset="0"/>
                          <a:cs typeface="Times New Roman" pitchFamily="18" charset="0"/>
                        </a:rPr>
                        <a:t>hiện</a:t>
                      </a:r>
                      <a:r>
                        <a:rPr lang="en-US" sz="1800" baseline="0" dirty="0" smtClean="0">
                          <a:latin typeface="Times New Roman" pitchFamily="18" charset="0"/>
                          <a:cs typeface="Times New Roman" pitchFamily="18" charset="0"/>
                        </a:rPr>
                        <a:t> </a:t>
                      </a:r>
                      <a:r>
                        <a:rPr lang="en-US" sz="1800" baseline="0" dirty="0" err="1" smtClean="0">
                          <a:latin typeface="Times New Roman" pitchFamily="18" charset="0"/>
                          <a:cs typeface="Times New Roman" pitchFamily="18" charset="0"/>
                        </a:rPr>
                        <a:t>nếp</a:t>
                      </a:r>
                      <a:r>
                        <a:rPr lang="en-US" sz="1800" baseline="0" dirty="0" smtClean="0">
                          <a:latin typeface="Times New Roman" pitchFamily="18" charset="0"/>
                          <a:cs typeface="Times New Roman" pitchFamily="18" charset="0"/>
                        </a:rPr>
                        <a:t> </a:t>
                      </a:r>
                      <a:r>
                        <a:rPr lang="en-US" sz="1800" baseline="0" dirty="0" err="1" smtClean="0">
                          <a:latin typeface="Times New Roman" pitchFamily="18" charset="0"/>
                          <a:cs typeface="Times New Roman" pitchFamily="18" charset="0"/>
                        </a:rPr>
                        <a:t>nhăn</a:t>
                      </a:r>
                      <a:r>
                        <a:rPr lang="en-US" sz="1800" baseline="0" dirty="0" smtClean="0">
                          <a:latin typeface="Times New Roman" pitchFamily="18" charset="0"/>
                          <a:cs typeface="Times New Roman" pitchFamily="18" charset="0"/>
                        </a:rPr>
                        <a:t>, collagen &amp; elastin </a:t>
                      </a:r>
                      <a:r>
                        <a:rPr lang="en-US" sz="1800" baseline="0" dirty="0" err="1" smtClean="0">
                          <a:latin typeface="Times New Roman" pitchFamily="18" charset="0"/>
                          <a:cs typeface="Times New Roman" pitchFamily="18" charset="0"/>
                        </a:rPr>
                        <a:t>linh</a:t>
                      </a:r>
                      <a:r>
                        <a:rPr lang="en-US" sz="1800" baseline="0" dirty="0" smtClean="0">
                          <a:latin typeface="Times New Roman" pitchFamily="18" charset="0"/>
                          <a:cs typeface="Times New Roman" pitchFamily="18" charset="0"/>
                        </a:rPr>
                        <a:t> </a:t>
                      </a:r>
                      <a:r>
                        <a:rPr lang="en-US" sz="1800" baseline="0" dirty="0" err="1" smtClean="0">
                          <a:latin typeface="Times New Roman" pitchFamily="18" charset="0"/>
                          <a:cs typeface="Times New Roman" pitchFamily="18" charset="0"/>
                        </a:rPr>
                        <a:t>hoạt</a:t>
                      </a:r>
                      <a:r>
                        <a:rPr lang="en-US" sz="1800" baseline="0" dirty="0" smtClean="0">
                          <a:latin typeface="Times New Roman" pitchFamily="18" charset="0"/>
                          <a:cs typeface="Times New Roman" pitchFamily="18" charset="0"/>
                        </a:rPr>
                        <a:t> </a:t>
                      </a:r>
                      <a:r>
                        <a:rPr lang="en-US" sz="1800" baseline="0" dirty="0" err="1" smtClean="0">
                          <a:latin typeface="Times New Roman" pitchFamily="18" charset="0"/>
                          <a:cs typeface="Times New Roman" pitchFamily="18" charset="0"/>
                        </a:rPr>
                        <a:t>cho</a:t>
                      </a:r>
                      <a:r>
                        <a:rPr lang="en-US" sz="1800" baseline="0" dirty="0" smtClean="0">
                          <a:latin typeface="Times New Roman" pitchFamily="18" charset="0"/>
                          <a:cs typeface="Times New Roman" pitchFamily="18" charset="0"/>
                        </a:rPr>
                        <a:t> </a:t>
                      </a:r>
                      <a:r>
                        <a:rPr lang="en-US" sz="1800" baseline="0" dirty="0" err="1" smtClean="0">
                          <a:latin typeface="Times New Roman" pitchFamily="18" charset="0"/>
                          <a:cs typeface="Times New Roman" pitchFamily="18" charset="0"/>
                        </a:rPr>
                        <a:t>làn</a:t>
                      </a:r>
                      <a:r>
                        <a:rPr lang="en-US" sz="1800" baseline="0" dirty="0" smtClean="0">
                          <a:latin typeface="Times New Roman" pitchFamily="18" charset="0"/>
                          <a:cs typeface="Times New Roman" pitchFamily="18" charset="0"/>
                        </a:rPr>
                        <a:t> da </a:t>
                      </a:r>
                      <a:r>
                        <a:rPr lang="en-US" sz="1800" baseline="0" dirty="0" err="1" smtClean="0">
                          <a:latin typeface="Times New Roman" pitchFamily="18" charset="0"/>
                          <a:cs typeface="Times New Roman" pitchFamily="18" charset="0"/>
                        </a:rPr>
                        <a:t>săn</a:t>
                      </a:r>
                      <a:r>
                        <a:rPr lang="en-US" sz="1800" baseline="0" dirty="0" smtClean="0">
                          <a:latin typeface="Times New Roman" pitchFamily="18" charset="0"/>
                          <a:cs typeface="Times New Roman" pitchFamily="18" charset="0"/>
                        </a:rPr>
                        <a:t> </a:t>
                      </a:r>
                      <a:r>
                        <a:rPr lang="en-US" sz="1800" baseline="0" dirty="0" err="1" smtClean="0">
                          <a:latin typeface="Times New Roman" pitchFamily="18" charset="0"/>
                          <a:cs typeface="Times New Roman" pitchFamily="18" charset="0"/>
                        </a:rPr>
                        <a:t>chắc</a:t>
                      </a:r>
                      <a:r>
                        <a:rPr lang="en-US" sz="1800" baseline="0" dirty="0" smtClean="0">
                          <a:latin typeface="Times New Roman" pitchFamily="18" charset="0"/>
                          <a:cs typeface="Times New Roman" pitchFamily="18" charset="0"/>
                        </a:rPr>
                        <a:t> &amp; </a:t>
                      </a:r>
                      <a:r>
                        <a:rPr lang="en-US" sz="1800" baseline="0" dirty="0" err="1" smtClean="0">
                          <a:latin typeface="Times New Roman" pitchFamily="18" charset="0"/>
                          <a:cs typeface="Times New Roman" pitchFamily="18" charset="0"/>
                        </a:rPr>
                        <a:t>đàn</a:t>
                      </a:r>
                      <a:r>
                        <a:rPr lang="en-US" sz="1800" baseline="0" dirty="0" smtClean="0">
                          <a:latin typeface="Times New Roman" pitchFamily="18" charset="0"/>
                          <a:cs typeface="Times New Roman" pitchFamily="18" charset="0"/>
                        </a:rPr>
                        <a:t> </a:t>
                      </a:r>
                      <a:r>
                        <a:rPr lang="en-US" sz="1800" baseline="0" dirty="0" err="1" smtClean="0">
                          <a:latin typeface="Times New Roman" pitchFamily="18" charset="0"/>
                          <a:cs typeface="Times New Roman" pitchFamily="18" charset="0"/>
                        </a:rPr>
                        <a:t>hồi</a:t>
                      </a:r>
                      <a:r>
                        <a:rPr lang="en-US" sz="1800" baseline="0" dirty="0" smtClean="0">
                          <a:latin typeface="Times New Roman" pitchFamily="18" charset="0"/>
                          <a:cs typeface="Times New Roman" pitchFamily="18" charset="0"/>
                        </a:rPr>
                        <a:t>.</a:t>
                      </a:r>
                    </a:p>
                  </a:txBody>
                  <a:tcPr>
                    <a:solidFill>
                      <a:schemeClr val="accent2">
                        <a:lumMod val="20000"/>
                        <a:lumOff val="80000"/>
                      </a:schemeClr>
                    </a:solidFill>
                  </a:tcPr>
                </a:tc>
              </a:tr>
              <a:tr h="519339">
                <a:tc>
                  <a:txBody>
                    <a:bodyPr/>
                    <a:lstStyle/>
                    <a:p>
                      <a:pPr marL="0" marR="0" indent="0" algn="l" defTabSz="914400" eaLnBrk="1" fontAlgn="auto" latinLnBrk="0" hangingPunct="1">
                        <a:lnSpc>
                          <a:spcPct val="150000"/>
                        </a:lnSpc>
                        <a:spcBef>
                          <a:spcPts val="0"/>
                        </a:spcBef>
                        <a:spcAft>
                          <a:spcPts val="0"/>
                        </a:spcAft>
                        <a:buClrTx/>
                        <a:buSzTx/>
                        <a:buFont typeface="Arial" pitchFamily="34" charset="0"/>
                        <a:buNone/>
                        <a:tabLst/>
                        <a:defRPr/>
                      </a:pPr>
                      <a:r>
                        <a:rPr lang="en-US" baseline="0" dirty="0" smtClean="0"/>
                        <a:t>Polymer </a:t>
                      </a:r>
                      <a:r>
                        <a:rPr lang="en-US" baseline="0" dirty="0" err="1" smtClean="0"/>
                        <a:t>sinh</a:t>
                      </a:r>
                      <a:r>
                        <a:rPr lang="en-US" baseline="0" dirty="0" smtClean="0"/>
                        <a:t> </a:t>
                      </a:r>
                      <a:r>
                        <a:rPr lang="en-US" baseline="0" dirty="0" err="1" smtClean="0"/>
                        <a:t>học</a:t>
                      </a:r>
                      <a:endParaRPr lang="en-US" baseline="0" dirty="0" smtClean="0"/>
                    </a:p>
                  </a:txBody>
                  <a:tcPr>
                    <a:solidFill>
                      <a:schemeClr val="accent2">
                        <a:lumMod val="20000"/>
                        <a:lumOff val="80000"/>
                      </a:schemeClr>
                    </a:solidFill>
                  </a:tcPr>
                </a:tc>
                <a:tc>
                  <a:txBody>
                    <a:bodyPr/>
                    <a:lstStyle/>
                    <a:p>
                      <a:pPr marL="0" marR="0" indent="0" algn="l" defTabSz="914400" eaLnBrk="1" fontAlgn="auto" latinLnBrk="0" hangingPunct="1">
                        <a:lnSpc>
                          <a:spcPct val="150000"/>
                        </a:lnSpc>
                        <a:spcBef>
                          <a:spcPts val="0"/>
                        </a:spcBef>
                        <a:spcAft>
                          <a:spcPts val="0"/>
                        </a:spcAft>
                        <a:buClrTx/>
                        <a:buSzTx/>
                        <a:buFont typeface="Arial" pitchFamily="34" charset="0"/>
                        <a:buNone/>
                        <a:tabLst/>
                        <a:defRPr/>
                      </a:pPr>
                      <a:r>
                        <a:rPr lang="en-US" sz="1800" baseline="0" dirty="0" err="1" smtClean="0">
                          <a:latin typeface="Times New Roman" pitchFamily="18" charset="0"/>
                          <a:cs typeface="Times New Roman" pitchFamily="18" charset="0"/>
                        </a:rPr>
                        <a:t>Tạo</a:t>
                      </a:r>
                      <a:r>
                        <a:rPr lang="en-US" sz="1800" baseline="0" dirty="0" smtClean="0">
                          <a:latin typeface="Times New Roman" pitchFamily="18" charset="0"/>
                          <a:cs typeface="Times New Roman" pitchFamily="18" charset="0"/>
                        </a:rPr>
                        <a:t> </a:t>
                      </a:r>
                      <a:r>
                        <a:rPr lang="en-US" sz="1800" baseline="0" dirty="0" err="1" smtClean="0">
                          <a:latin typeface="Times New Roman" pitchFamily="18" charset="0"/>
                          <a:cs typeface="Times New Roman" pitchFamily="18" charset="0"/>
                        </a:rPr>
                        <a:t>ra</a:t>
                      </a:r>
                      <a:r>
                        <a:rPr lang="en-US" sz="1800" baseline="0" dirty="0" smtClean="0">
                          <a:latin typeface="Times New Roman" pitchFamily="18" charset="0"/>
                          <a:cs typeface="Times New Roman" pitchFamily="18" charset="0"/>
                        </a:rPr>
                        <a:t> </a:t>
                      </a:r>
                      <a:r>
                        <a:rPr lang="en-US" sz="1800" baseline="0" dirty="0" err="1" smtClean="0">
                          <a:latin typeface="Times New Roman" pitchFamily="18" charset="0"/>
                          <a:cs typeface="Times New Roman" pitchFamily="18" charset="0"/>
                        </a:rPr>
                        <a:t>bởi</a:t>
                      </a:r>
                      <a:r>
                        <a:rPr lang="en-US" sz="1800" baseline="0" dirty="0" smtClean="0">
                          <a:latin typeface="Times New Roman" pitchFamily="18" charset="0"/>
                          <a:cs typeface="Times New Roman" pitchFamily="18" charset="0"/>
                        </a:rPr>
                        <a:t> </a:t>
                      </a:r>
                      <a:r>
                        <a:rPr lang="en-US" sz="1800" baseline="0" dirty="0" err="1" smtClean="0">
                          <a:latin typeface="Times New Roman" pitchFamily="18" charset="0"/>
                          <a:cs typeface="Times New Roman" pitchFamily="18" charset="0"/>
                        </a:rPr>
                        <a:t>các</a:t>
                      </a:r>
                      <a:r>
                        <a:rPr lang="en-US" sz="1800" baseline="0" dirty="0" smtClean="0">
                          <a:latin typeface="Times New Roman" pitchFamily="18" charset="0"/>
                          <a:cs typeface="Times New Roman" pitchFamily="18" charset="0"/>
                        </a:rPr>
                        <a:t> </a:t>
                      </a:r>
                      <a:r>
                        <a:rPr lang="en-US" sz="1800" baseline="0" dirty="0" err="1" smtClean="0">
                          <a:latin typeface="Times New Roman" pitchFamily="18" charset="0"/>
                          <a:cs typeface="Times New Roman" pitchFamily="18" charset="0"/>
                        </a:rPr>
                        <a:t>sinh</a:t>
                      </a:r>
                      <a:r>
                        <a:rPr lang="en-US" sz="1800" baseline="0" dirty="0" smtClean="0">
                          <a:latin typeface="Times New Roman" pitchFamily="18" charset="0"/>
                          <a:cs typeface="Times New Roman" pitchFamily="18" charset="0"/>
                        </a:rPr>
                        <a:t> </a:t>
                      </a:r>
                      <a:r>
                        <a:rPr lang="en-US" sz="1800" baseline="0" dirty="0" err="1" smtClean="0">
                          <a:latin typeface="Times New Roman" pitchFamily="18" charset="0"/>
                          <a:cs typeface="Times New Roman" pitchFamily="18" charset="0"/>
                        </a:rPr>
                        <a:t>vật</a:t>
                      </a:r>
                      <a:r>
                        <a:rPr lang="en-US" sz="1800" baseline="0" dirty="0" smtClean="0">
                          <a:latin typeface="Times New Roman" pitchFamily="18" charset="0"/>
                          <a:cs typeface="Times New Roman" pitchFamily="18" charset="0"/>
                        </a:rPr>
                        <a:t> </a:t>
                      </a:r>
                      <a:r>
                        <a:rPr lang="en-US" sz="1800" baseline="0" dirty="0" err="1" smtClean="0">
                          <a:latin typeface="Times New Roman" pitchFamily="18" charset="0"/>
                          <a:cs typeface="Times New Roman" pitchFamily="18" charset="0"/>
                        </a:rPr>
                        <a:t>sống</a:t>
                      </a:r>
                      <a:r>
                        <a:rPr lang="en-US" sz="1800" baseline="0" dirty="0" smtClean="0">
                          <a:latin typeface="Times New Roman" pitchFamily="18" charset="0"/>
                          <a:cs typeface="Times New Roman" pitchFamily="18" charset="0"/>
                        </a:rPr>
                        <a:t> </a:t>
                      </a:r>
                      <a:r>
                        <a:rPr lang="en-US" sz="1800" baseline="0" dirty="0" err="1" smtClean="0">
                          <a:latin typeface="Times New Roman" pitchFamily="18" charset="0"/>
                          <a:cs typeface="Times New Roman" pitchFamily="18" charset="0"/>
                        </a:rPr>
                        <a:t>trong</a:t>
                      </a:r>
                      <a:r>
                        <a:rPr lang="en-US" sz="1800" baseline="0" dirty="0" smtClean="0">
                          <a:latin typeface="Times New Roman" pitchFamily="18" charset="0"/>
                          <a:cs typeface="Times New Roman" pitchFamily="18" charset="0"/>
                        </a:rPr>
                        <a:t> </a:t>
                      </a:r>
                      <a:r>
                        <a:rPr lang="en-US" sz="1800" baseline="0" dirty="0" err="1" smtClean="0">
                          <a:latin typeface="Times New Roman" pitchFamily="18" charset="0"/>
                          <a:cs typeface="Times New Roman" pitchFamily="18" charset="0"/>
                        </a:rPr>
                        <a:t>hoa</a:t>
                      </a:r>
                      <a:r>
                        <a:rPr lang="en-US" sz="1800" baseline="0" dirty="0" smtClean="0">
                          <a:latin typeface="Times New Roman" pitchFamily="18" charset="0"/>
                          <a:cs typeface="Times New Roman" pitchFamily="18" charset="0"/>
                        </a:rPr>
                        <a:t> </a:t>
                      </a:r>
                      <a:r>
                        <a:rPr lang="en-US" sz="1800" baseline="0" dirty="0" err="1" smtClean="0">
                          <a:latin typeface="Times New Roman" pitchFamily="18" charset="0"/>
                          <a:cs typeface="Times New Roman" pitchFamily="18" charset="0"/>
                        </a:rPr>
                        <a:t>hướng</a:t>
                      </a:r>
                      <a:r>
                        <a:rPr lang="en-US" sz="1800" baseline="0" dirty="0" smtClean="0">
                          <a:latin typeface="Times New Roman" pitchFamily="18" charset="0"/>
                          <a:cs typeface="Times New Roman" pitchFamily="18" charset="0"/>
                        </a:rPr>
                        <a:t> </a:t>
                      </a:r>
                      <a:r>
                        <a:rPr lang="en-US" sz="1800" baseline="0" dirty="0" err="1" smtClean="0">
                          <a:latin typeface="Times New Roman" pitchFamily="18" charset="0"/>
                          <a:cs typeface="Times New Roman" pitchFamily="18" charset="0"/>
                        </a:rPr>
                        <a:t>dương</a:t>
                      </a:r>
                      <a:r>
                        <a:rPr lang="en-US" sz="1800" baseline="0" dirty="0" smtClean="0">
                          <a:latin typeface="Times New Roman" pitchFamily="18" charset="0"/>
                          <a:cs typeface="Times New Roman" pitchFamily="18" charset="0"/>
                        </a:rPr>
                        <a:t>, </a:t>
                      </a:r>
                      <a:r>
                        <a:rPr lang="en-US" sz="1800" baseline="0" dirty="0" err="1" smtClean="0">
                          <a:latin typeface="Times New Roman" pitchFamily="18" charset="0"/>
                          <a:cs typeface="Times New Roman" pitchFamily="18" charset="0"/>
                        </a:rPr>
                        <a:t>giúp</a:t>
                      </a:r>
                      <a:r>
                        <a:rPr lang="en-US" sz="1800" baseline="0" dirty="0" smtClean="0">
                          <a:latin typeface="Times New Roman" pitchFamily="18" charset="0"/>
                          <a:cs typeface="Times New Roman" pitchFamily="18" charset="0"/>
                        </a:rPr>
                        <a:t> </a:t>
                      </a:r>
                      <a:r>
                        <a:rPr lang="en-US" sz="1800" baseline="0" dirty="0" err="1" smtClean="0">
                          <a:latin typeface="Times New Roman" pitchFamily="18" charset="0"/>
                          <a:cs typeface="Times New Roman" pitchFamily="18" charset="0"/>
                        </a:rPr>
                        <a:t>làm</a:t>
                      </a:r>
                      <a:r>
                        <a:rPr lang="en-US" sz="1800" baseline="0" dirty="0" smtClean="0">
                          <a:latin typeface="Times New Roman" pitchFamily="18" charset="0"/>
                          <a:cs typeface="Times New Roman" pitchFamily="18" charset="0"/>
                        </a:rPr>
                        <a:t> </a:t>
                      </a:r>
                      <a:r>
                        <a:rPr lang="en-US" sz="1800" baseline="0" dirty="0" err="1" smtClean="0">
                          <a:latin typeface="Times New Roman" pitchFamily="18" charset="0"/>
                          <a:cs typeface="Times New Roman" pitchFamily="18" charset="0"/>
                        </a:rPr>
                        <a:t>săn</a:t>
                      </a:r>
                      <a:r>
                        <a:rPr lang="en-US" sz="1800" baseline="0" dirty="0" smtClean="0">
                          <a:latin typeface="Times New Roman" pitchFamily="18" charset="0"/>
                          <a:cs typeface="Times New Roman" pitchFamily="18" charset="0"/>
                        </a:rPr>
                        <a:t> </a:t>
                      </a:r>
                      <a:r>
                        <a:rPr lang="en-US" sz="1800" baseline="0" dirty="0" err="1" smtClean="0">
                          <a:latin typeface="Times New Roman" pitchFamily="18" charset="0"/>
                          <a:cs typeface="Times New Roman" pitchFamily="18" charset="0"/>
                        </a:rPr>
                        <a:t>chắc</a:t>
                      </a:r>
                      <a:r>
                        <a:rPr lang="en-US" sz="1800" baseline="0" dirty="0" smtClean="0">
                          <a:latin typeface="Times New Roman" pitchFamily="18" charset="0"/>
                          <a:cs typeface="Times New Roman" pitchFamily="18" charset="0"/>
                        </a:rPr>
                        <a:t> da, </a:t>
                      </a:r>
                      <a:r>
                        <a:rPr lang="en-US" sz="1800" baseline="0" dirty="0" err="1" smtClean="0">
                          <a:latin typeface="Times New Roman" pitchFamily="18" charset="0"/>
                          <a:cs typeface="Times New Roman" pitchFamily="18" charset="0"/>
                        </a:rPr>
                        <a:t>mang</a:t>
                      </a:r>
                      <a:r>
                        <a:rPr lang="en-US" sz="1800" baseline="0" dirty="0" smtClean="0">
                          <a:latin typeface="Times New Roman" pitchFamily="18" charset="0"/>
                          <a:cs typeface="Times New Roman" pitchFamily="18" charset="0"/>
                        </a:rPr>
                        <a:t> </a:t>
                      </a:r>
                      <a:r>
                        <a:rPr lang="en-US" sz="1800" baseline="0" dirty="0" err="1" smtClean="0">
                          <a:latin typeface="Times New Roman" pitchFamily="18" charset="0"/>
                          <a:cs typeface="Times New Roman" pitchFamily="18" charset="0"/>
                        </a:rPr>
                        <a:t>lại</a:t>
                      </a:r>
                      <a:r>
                        <a:rPr lang="en-US" sz="1800" baseline="0" dirty="0" smtClean="0">
                          <a:latin typeface="Times New Roman" pitchFamily="18" charset="0"/>
                          <a:cs typeface="Times New Roman" pitchFamily="18" charset="0"/>
                        </a:rPr>
                        <a:t> </a:t>
                      </a:r>
                      <a:r>
                        <a:rPr lang="en-US" sz="1800" baseline="0" dirty="0" err="1" smtClean="0">
                          <a:latin typeface="Times New Roman" pitchFamily="18" charset="0"/>
                          <a:cs typeface="Times New Roman" pitchFamily="18" charset="0"/>
                        </a:rPr>
                        <a:t>hiệu</a:t>
                      </a:r>
                      <a:r>
                        <a:rPr lang="en-US" sz="1800" baseline="0" dirty="0" smtClean="0">
                          <a:latin typeface="Times New Roman" pitchFamily="18" charset="0"/>
                          <a:cs typeface="Times New Roman" pitchFamily="18" charset="0"/>
                        </a:rPr>
                        <a:t> </a:t>
                      </a:r>
                      <a:r>
                        <a:rPr lang="en-US" sz="1800" baseline="0" dirty="0" err="1" smtClean="0">
                          <a:latin typeface="Times New Roman" pitchFamily="18" charset="0"/>
                          <a:cs typeface="Times New Roman" pitchFamily="18" charset="0"/>
                        </a:rPr>
                        <a:t>quả</a:t>
                      </a:r>
                      <a:r>
                        <a:rPr lang="en-US" sz="1800" baseline="0" dirty="0" smtClean="0">
                          <a:latin typeface="Times New Roman" pitchFamily="18" charset="0"/>
                          <a:cs typeface="Times New Roman" pitchFamily="18" charset="0"/>
                        </a:rPr>
                        <a:t> </a:t>
                      </a:r>
                      <a:r>
                        <a:rPr lang="en-US" sz="1800" baseline="0" dirty="0" err="1" smtClean="0">
                          <a:latin typeface="Times New Roman" pitchFamily="18" charset="0"/>
                          <a:cs typeface="Times New Roman" pitchFamily="18" charset="0"/>
                        </a:rPr>
                        <a:t>tức</a:t>
                      </a:r>
                      <a:r>
                        <a:rPr lang="en-US" sz="1800" baseline="0" dirty="0" smtClean="0">
                          <a:latin typeface="Times New Roman" pitchFamily="18" charset="0"/>
                          <a:cs typeface="Times New Roman" pitchFamily="18" charset="0"/>
                        </a:rPr>
                        <a:t> </a:t>
                      </a:r>
                      <a:r>
                        <a:rPr lang="en-US" sz="1800" baseline="0" dirty="0" err="1" smtClean="0">
                          <a:latin typeface="Times New Roman" pitchFamily="18" charset="0"/>
                          <a:cs typeface="Times New Roman" pitchFamily="18" charset="0"/>
                        </a:rPr>
                        <a:t>thời</a:t>
                      </a:r>
                      <a:r>
                        <a:rPr lang="en-US" sz="1800" baseline="0" dirty="0" smtClean="0">
                          <a:latin typeface="Times New Roman" pitchFamily="18" charset="0"/>
                          <a:cs typeface="Times New Roman" pitchFamily="18" charset="0"/>
                        </a:rPr>
                        <a:t>.</a:t>
                      </a:r>
                    </a:p>
                  </a:txBody>
                  <a:tcPr>
                    <a:solidFill>
                      <a:schemeClr val="accent2">
                        <a:lumMod val="20000"/>
                        <a:lumOff val="80000"/>
                      </a:schemeClr>
                    </a:solidFill>
                  </a:tcPr>
                </a:tc>
              </a:tr>
            </a:tbl>
          </a:graphicData>
        </a:graphic>
      </p:graphicFrame>
      <p:pic>
        <p:nvPicPr>
          <p:cNvPr id="12" name="Picture 2" descr="Kết quả hình ảnh cho christina chateau de beaute"/>
          <p:cNvPicPr>
            <a:picLocks noChangeAspect="1" noChangeArrowheads="1"/>
          </p:cNvPicPr>
          <p:nvPr/>
        </p:nvPicPr>
        <p:blipFill rotWithShape="1">
          <a:blip r:embed="rId5">
            <a:extLst>
              <a:ext uri="{28A0092B-C50C-407E-A947-70E740481C1C}">
                <a14:useLocalDpi xmlns:a14="http://schemas.microsoft.com/office/drawing/2010/main" val="0"/>
              </a:ext>
            </a:extLst>
          </a:blip>
          <a:srcRect l="21374" t="1812" r="22689" b="53858"/>
          <a:stretch/>
        </p:blipFill>
        <p:spPr bwMode="auto">
          <a:xfrm>
            <a:off x="40771" y="47626"/>
            <a:ext cx="2823080" cy="120676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958850" y="5381625"/>
            <a:ext cx="9067800" cy="923330"/>
          </a:xfrm>
          <a:prstGeom prst="rect">
            <a:avLst/>
          </a:prstGeom>
          <a:noFill/>
        </p:spPr>
        <p:txBody>
          <a:bodyPr wrap="square" rtlCol="0">
            <a:spAutoFit/>
          </a:bodyPr>
          <a:lstStyle/>
          <a:p>
            <a:r>
              <a:rPr lang="en-US" dirty="0" err="1" smtClean="0"/>
              <a:t>Cách</a:t>
            </a:r>
            <a:r>
              <a:rPr lang="en-US" dirty="0" smtClean="0"/>
              <a:t> </a:t>
            </a:r>
            <a:r>
              <a:rPr lang="en-US" dirty="0" err="1" smtClean="0"/>
              <a:t>dùng</a:t>
            </a:r>
            <a:r>
              <a:rPr lang="en-US" dirty="0" smtClean="0"/>
              <a:t>: </a:t>
            </a:r>
            <a:r>
              <a:rPr lang="en-US" dirty="0" err="1"/>
              <a:t>bôi</a:t>
            </a:r>
            <a:r>
              <a:rPr lang="en-US" dirty="0"/>
              <a:t> </a:t>
            </a:r>
            <a:r>
              <a:rPr lang="en-US" dirty="0" err="1"/>
              <a:t>lên</a:t>
            </a:r>
            <a:r>
              <a:rPr lang="en-US" dirty="0"/>
              <a:t> </a:t>
            </a:r>
            <a:r>
              <a:rPr lang="en-US" dirty="0" err="1"/>
              <a:t>vùng</a:t>
            </a:r>
            <a:r>
              <a:rPr lang="en-US" dirty="0"/>
              <a:t> da </a:t>
            </a:r>
            <a:r>
              <a:rPr lang="en-US" dirty="0" err="1"/>
              <a:t>mặt</a:t>
            </a:r>
            <a:r>
              <a:rPr lang="en-US" dirty="0"/>
              <a:t> </a:t>
            </a:r>
            <a:r>
              <a:rPr lang="en-US" dirty="0" err="1"/>
              <a:t>và</a:t>
            </a:r>
            <a:r>
              <a:rPr lang="en-US" dirty="0"/>
              <a:t> </a:t>
            </a:r>
            <a:r>
              <a:rPr lang="en-US" dirty="0" err="1"/>
              <a:t>cổ</a:t>
            </a:r>
            <a:r>
              <a:rPr lang="en-US" dirty="0"/>
              <a:t> 1 </a:t>
            </a:r>
            <a:r>
              <a:rPr lang="en-US" dirty="0" err="1"/>
              <a:t>ngày</a:t>
            </a:r>
            <a:r>
              <a:rPr lang="en-US" dirty="0"/>
              <a:t> 2 </a:t>
            </a:r>
            <a:r>
              <a:rPr lang="en-US" dirty="0" err="1"/>
              <a:t>lần</a:t>
            </a:r>
            <a:r>
              <a:rPr lang="en-US" dirty="0"/>
              <a:t> </a:t>
            </a:r>
            <a:r>
              <a:rPr lang="en-US" dirty="0" err="1"/>
              <a:t>sáng</a:t>
            </a:r>
            <a:r>
              <a:rPr lang="en-US" dirty="0"/>
              <a:t> </a:t>
            </a:r>
            <a:r>
              <a:rPr lang="en-US" dirty="0" err="1"/>
              <a:t>tôi</a:t>
            </a:r>
            <a:r>
              <a:rPr lang="en-US" dirty="0"/>
              <a:t>, </a:t>
            </a:r>
            <a:r>
              <a:rPr lang="en-US" dirty="0" err="1"/>
              <a:t>sau</a:t>
            </a:r>
            <a:r>
              <a:rPr lang="en-US" dirty="0"/>
              <a:t> </a:t>
            </a:r>
            <a:r>
              <a:rPr lang="en-US" dirty="0" err="1"/>
              <a:t>bước</a:t>
            </a:r>
            <a:r>
              <a:rPr lang="en-US" dirty="0"/>
              <a:t> </a:t>
            </a:r>
            <a:r>
              <a:rPr lang="en-US" dirty="0" err="1"/>
              <a:t>rửa</a:t>
            </a:r>
            <a:r>
              <a:rPr lang="en-US" dirty="0"/>
              <a:t> </a:t>
            </a:r>
            <a:r>
              <a:rPr lang="en-US" dirty="0" err="1" smtClean="0"/>
              <a:t>mặt</a:t>
            </a:r>
            <a:r>
              <a:rPr lang="en-US" dirty="0" smtClean="0"/>
              <a:t> </a:t>
            </a:r>
            <a:r>
              <a:rPr lang="en-US" dirty="0" err="1" smtClean="0"/>
              <a:t>hoặc</a:t>
            </a:r>
            <a:r>
              <a:rPr lang="en-US" dirty="0" smtClean="0"/>
              <a:t> </a:t>
            </a:r>
            <a:r>
              <a:rPr lang="en-US" dirty="0" err="1" smtClean="0"/>
              <a:t>sau</a:t>
            </a:r>
            <a:r>
              <a:rPr lang="en-US" dirty="0"/>
              <a:t> </a:t>
            </a:r>
            <a:r>
              <a:rPr lang="en-US" dirty="0" smtClean="0"/>
              <a:t>Absolute perfect, </a:t>
            </a:r>
            <a:r>
              <a:rPr lang="en-US" dirty="0"/>
              <a:t>massage </a:t>
            </a:r>
            <a:r>
              <a:rPr lang="en-US" dirty="0" err="1"/>
              <a:t>nhẹ</a:t>
            </a:r>
            <a:r>
              <a:rPr lang="en-US" dirty="0"/>
              <a:t> </a:t>
            </a:r>
            <a:r>
              <a:rPr lang="en-US" dirty="0" err="1"/>
              <a:t>cho</a:t>
            </a:r>
            <a:r>
              <a:rPr lang="en-US" dirty="0"/>
              <a:t> </a:t>
            </a:r>
            <a:r>
              <a:rPr lang="en-US" dirty="0" err="1"/>
              <a:t>đến</a:t>
            </a:r>
            <a:r>
              <a:rPr lang="en-US" dirty="0"/>
              <a:t> </a:t>
            </a:r>
            <a:r>
              <a:rPr lang="en-US" dirty="0" err="1" smtClean="0"/>
              <a:t>khi</a:t>
            </a:r>
            <a:r>
              <a:rPr lang="en-US" dirty="0" smtClean="0"/>
              <a:t> </a:t>
            </a:r>
            <a:r>
              <a:rPr lang="en-US" dirty="0" err="1" smtClean="0"/>
              <a:t>thẩm</a:t>
            </a:r>
            <a:r>
              <a:rPr lang="en-US" dirty="0" smtClean="0"/>
              <a:t> </a:t>
            </a:r>
            <a:r>
              <a:rPr lang="en-US" dirty="0" err="1"/>
              <a:t>thấu</a:t>
            </a:r>
            <a:r>
              <a:rPr lang="en-US" dirty="0"/>
              <a:t>.</a:t>
            </a:r>
          </a:p>
          <a:p>
            <a:r>
              <a:rPr lang="en-US" dirty="0" smtClean="0"/>
              <a:t>  </a:t>
            </a:r>
            <a:endParaRPr lang="en-US" dirty="0"/>
          </a:p>
        </p:txBody>
      </p:sp>
    </p:spTree>
  </p:cSld>
  <p:clrMapOvr>
    <a:masterClrMapping/>
  </p:clrMapOvr>
  <p:transition xmlns:p14="http://schemas.microsoft.com/office/powerpoint/2010/main">
    <p:blinds dir="vert"/>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197701"/>
            <a:ext cx="12582525" cy="0"/>
          </a:xfrm>
          <a:custGeom>
            <a:avLst/>
            <a:gdLst/>
            <a:ahLst/>
            <a:cxnLst/>
            <a:rect l="l" t="t" r="r" b="b"/>
            <a:pathLst>
              <a:path w="12582525">
                <a:moveTo>
                  <a:pt x="0" y="0"/>
                </a:moveTo>
                <a:lnTo>
                  <a:pt x="12582055" y="0"/>
                </a:lnTo>
              </a:path>
            </a:pathLst>
          </a:custGeom>
          <a:ln w="35382">
            <a:solidFill>
              <a:srgbClr val="C6D3DB"/>
            </a:solidFill>
          </a:ln>
        </p:spPr>
        <p:txBody>
          <a:bodyPr wrap="square" lIns="0" tIns="0" rIns="0" bIns="0" rtlCol="0"/>
          <a:lstStyle/>
          <a:p>
            <a:endParaRPr/>
          </a:p>
        </p:txBody>
      </p:sp>
      <p:sp>
        <p:nvSpPr>
          <p:cNvPr id="3" name="object 3"/>
          <p:cNvSpPr/>
          <p:nvPr/>
        </p:nvSpPr>
        <p:spPr>
          <a:xfrm>
            <a:off x="0" y="6774154"/>
            <a:ext cx="12582525" cy="0"/>
          </a:xfrm>
          <a:custGeom>
            <a:avLst/>
            <a:gdLst/>
            <a:ahLst/>
            <a:cxnLst/>
            <a:rect l="l" t="t" r="r" b="b"/>
            <a:pathLst>
              <a:path w="12582525">
                <a:moveTo>
                  <a:pt x="0" y="0"/>
                </a:moveTo>
                <a:lnTo>
                  <a:pt x="12582055" y="0"/>
                </a:lnTo>
              </a:path>
            </a:pathLst>
          </a:custGeom>
          <a:ln w="35382">
            <a:solidFill>
              <a:srgbClr val="C6D3DB"/>
            </a:solidFill>
          </a:ln>
        </p:spPr>
        <p:txBody>
          <a:bodyPr wrap="square" lIns="0" tIns="0" rIns="0" bIns="0" rtlCol="0"/>
          <a:lstStyle/>
          <a:p>
            <a:endParaRPr/>
          </a:p>
        </p:txBody>
      </p:sp>
      <p:sp>
        <p:nvSpPr>
          <p:cNvPr id="4" name="object 4"/>
          <p:cNvSpPr/>
          <p:nvPr/>
        </p:nvSpPr>
        <p:spPr>
          <a:xfrm>
            <a:off x="0" y="6245707"/>
            <a:ext cx="12582055" cy="485267"/>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905" y="1905"/>
            <a:ext cx="12581890" cy="7556500"/>
          </a:xfrm>
          <a:custGeom>
            <a:avLst/>
            <a:gdLst/>
            <a:ahLst/>
            <a:cxnLst/>
            <a:rect l="l" t="t" r="r" b="b"/>
            <a:pathLst>
              <a:path w="12581890" h="7556500">
                <a:moveTo>
                  <a:pt x="0" y="7556195"/>
                </a:moveTo>
                <a:lnTo>
                  <a:pt x="12581890" y="7556195"/>
                </a:lnTo>
                <a:lnTo>
                  <a:pt x="12581890" y="0"/>
                </a:lnTo>
                <a:lnTo>
                  <a:pt x="0" y="0"/>
                </a:lnTo>
                <a:lnTo>
                  <a:pt x="0" y="7556195"/>
                </a:lnTo>
                <a:close/>
              </a:path>
            </a:pathLst>
          </a:custGeom>
          <a:ln w="3810">
            <a:solidFill>
              <a:srgbClr val="6D6E71"/>
            </a:solidFill>
          </a:ln>
        </p:spPr>
        <p:txBody>
          <a:bodyPr wrap="square" lIns="0" tIns="0" rIns="0" bIns="0" rtlCol="0"/>
          <a:lstStyle/>
          <a:p>
            <a:endParaRPr/>
          </a:p>
        </p:txBody>
      </p:sp>
      <p:sp>
        <p:nvSpPr>
          <p:cNvPr id="6" name="object 6"/>
          <p:cNvSpPr txBox="1">
            <a:spLocks noGrp="1"/>
          </p:cNvSpPr>
          <p:nvPr>
            <p:ph type="title"/>
          </p:nvPr>
        </p:nvSpPr>
        <p:spPr>
          <a:xfrm>
            <a:off x="-260350" y="657225"/>
            <a:ext cx="11353800" cy="892552"/>
          </a:xfrm>
          <a:prstGeom prst="rect">
            <a:avLst/>
          </a:prstGeom>
        </p:spPr>
        <p:txBody>
          <a:bodyPr vert="horz" wrap="square" lIns="0" tIns="0" rIns="0" bIns="0" rtlCol="0">
            <a:spAutoFit/>
          </a:bodyPr>
          <a:lstStyle/>
          <a:p>
            <a:pPr marL="1661795" algn="ctr">
              <a:lnSpc>
                <a:spcPct val="100000"/>
              </a:lnSpc>
            </a:pPr>
            <a:r>
              <a:rPr spc="155" dirty="0">
                <a:latin typeface="Times New Roman" pitchFamily="18" charset="0"/>
                <a:cs typeface="Times New Roman" pitchFamily="18" charset="0"/>
              </a:rPr>
              <a:t>Rejuvenating </a:t>
            </a:r>
            <a:r>
              <a:rPr spc="145" dirty="0">
                <a:latin typeface="Times New Roman" pitchFamily="18" charset="0"/>
                <a:cs typeface="Times New Roman" pitchFamily="18" charset="0"/>
              </a:rPr>
              <a:t>Vineyard </a:t>
            </a:r>
            <a:r>
              <a:rPr spc="160" dirty="0">
                <a:latin typeface="Times New Roman" pitchFamily="18" charset="0"/>
                <a:cs typeface="Times New Roman" pitchFamily="18" charset="0"/>
              </a:rPr>
              <a:t>Eye</a:t>
            </a:r>
            <a:r>
              <a:rPr spc="-370" dirty="0">
                <a:latin typeface="Times New Roman" pitchFamily="18" charset="0"/>
                <a:cs typeface="Times New Roman" pitchFamily="18" charset="0"/>
              </a:rPr>
              <a:t> </a:t>
            </a:r>
            <a:r>
              <a:rPr spc="254" dirty="0" smtClean="0">
                <a:latin typeface="Times New Roman" pitchFamily="18" charset="0"/>
                <a:cs typeface="Times New Roman" pitchFamily="18" charset="0"/>
              </a:rPr>
              <a:t>Cream</a:t>
            </a:r>
            <a:r>
              <a:rPr lang="en-US" spc="254" dirty="0" smtClean="0">
                <a:latin typeface="Times New Roman" pitchFamily="18" charset="0"/>
                <a:cs typeface="Times New Roman" pitchFamily="18" charset="0"/>
              </a:rPr>
              <a:t/>
            </a:r>
            <a:br>
              <a:rPr lang="en-US" spc="254" dirty="0" smtClean="0">
                <a:latin typeface="Times New Roman" pitchFamily="18" charset="0"/>
                <a:cs typeface="Times New Roman" pitchFamily="18" charset="0"/>
              </a:rPr>
            </a:br>
            <a:r>
              <a:rPr lang="vi-VN" spc="254" dirty="0" smtClean="0">
                <a:latin typeface="Times New Roman" pitchFamily="18" charset="0"/>
                <a:cs typeface="Times New Roman" pitchFamily="18" charset="0"/>
              </a:rPr>
              <a:t>Kem chống nhăn và giảm quầng thâm cho bọng mắt</a:t>
            </a:r>
            <a:endParaRPr spc="254" dirty="0">
              <a:latin typeface="Times New Roman" pitchFamily="18" charset="0"/>
              <a:cs typeface="Times New Roman" pitchFamily="18" charset="0"/>
            </a:endParaRPr>
          </a:p>
        </p:txBody>
      </p:sp>
      <p:sp>
        <p:nvSpPr>
          <p:cNvPr id="8" name="object 8"/>
          <p:cNvSpPr/>
          <p:nvPr/>
        </p:nvSpPr>
        <p:spPr>
          <a:xfrm>
            <a:off x="10710648" y="2068805"/>
            <a:ext cx="1297202" cy="3541420"/>
          </a:xfrm>
          <a:prstGeom prst="rect">
            <a:avLst/>
          </a:prstGeom>
          <a:blipFill>
            <a:blip r:embed="rId4" cstate="print"/>
            <a:stretch>
              <a:fillRect/>
            </a:stretch>
          </a:blipFill>
        </p:spPr>
        <p:txBody>
          <a:bodyPr wrap="square" lIns="0" tIns="0" rIns="0" bIns="0" rtlCol="0"/>
          <a:lstStyle/>
          <a:p>
            <a:endParaRPr/>
          </a:p>
        </p:txBody>
      </p:sp>
      <p:sp>
        <p:nvSpPr>
          <p:cNvPr id="10" name="object 10"/>
          <p:cNvSpPr txBox="1">
            <a:spLocks noGrp="1"/>
          </p:cNvSpPr>
          <p:nvPr>
            <p:ph type="sldNum" sz="quarter" idx="7"/>
          </p:nvPr>
        </p:nvSpPr>
        <p:spPr>
          <a:prstGeom prst="rect">
            <a:avLst/>
          </a:prstGeom>
        </p:spPr>
        <p:txBody>
          <a:bodyPr vert="horz" wrap="square" lIns="0" tIns="0" rIns="0" bIns="0" rtlCol="0">
            <a:spAutoFit/>
          </a:bodyPr>
          <a:lstStyle/>
          <a:p>
            <a:pPr marL="25400">
              <a:lnSpc>
                <a:spcPts val="1620"/>
              </a:lnSpc>
            </a:pPr>
            <a:r>
              <a:rPr spc="165" dirty="0"/>
              <a:t>44</a:t>
            </a:r>
          </a:p>
        </p:txBody>
      </p:sp>
      <p:sp>
        <p:nvSpPr>
          <p:cNvPr id="11" name="object 5"/>
          <p:cNvSpPr/>
          <p:nvPr/>
        </p:nvSpPr>
        <p:spPr>
          <a:xfrm>
            <a:off x="-74295" y="-94953"/>
            <a:ext cx="12581890" cy="7556500"/>
          </a:xfrm>
          <a:custGeom>
            <a:avLst/>
            <a:gdLst/>
            <a:ahLst/>
            <a:cxnLst/>
            <a:rect l="l" t="t" r="r" b="b"/>
            <a:pathLst>
              <a:path w="12581890" h="7556500">
                <a:moveTo>
                  <a:pt x="0" y="7556195"/>
                </a:moveTo>
                <a:lnTo>
                  <a:pt x="12581890" y="7556195"/>
                </a:lnTo>
                <a:lnTo>
                  <a:pt x="12581890" y="0"/>
                </a:lnTo>
                <a:lnTo>
                  <a:pt x="0" y="0"/>
                </a:lnTo>
                <a:lnTo>
                  <a:pt x="0" y="7556195"/>
                </a:lnTo>
                <a:close/>
              </a:path>
            </a:pathLst>
          </a:custGeom>
          <a:ln w="3810">
            <a:solidFill>
              <a:srgbClr val="6D6E71"/>
            </a:solidFill>
          </a:ln>
        </p:spPr>
        <p:txBody>
          <a:bodyPr wrap="square" lIns="0" tIns="0" rIns="0" bIns="0" rtlCol="0"/>
          <a:lstStyle/>
          <a:p>
            <a:endParaRPr/>
          </a:p>
        </p:txBody>
      </p:sp>
      <p:sp>
        <p:nvSpPr>
          <p:cNvPr id="12" name="object 5"/>
          <p:cNvSpPr/>
          <p:nvPr/>
        </p:nvSpPr>
        <p:spPr>
          <a:xfrm>
            <a:off x="-74295" y="-94953"/>
            <a:ext cx="12581890" cy="7556500"/>
          </a:xfrm>
          <a:custGeom>
            <a:avLst/>
            <a:gdLst/>
            <a:ahLst/>
            <a:cxnLst/>
            <a:rect l="l" t="t" r="r" b="b"/>
            <a:pathLst>
              <a:path w="12581890" h="7556500">
                <a:moveTo>
                  <a:pt x="0" y="7556195"/>
                </a:moveTo>
                <a:lnTo>
                  <a:pt x="12581890" y="7556195"/>
                </a:lnTo>
                <a:lnTo>
                  <a:pt x="12581890" y="0"/>
                </a:lnTo>
                <a:lnTo>
                  <a:pt x="0" y="0"/>
                </a:lnTo>
                <a:lnTo>
                  <a:pt x="0" y="7556195"/>
                </a:lnTo>
                <a:close/>
              </a:path>
            </a:pathLst>
          </a:custGeom>
          <a:ln w="3810">
            <a:solidFill>
              <a:srgbClr val="6D6E71"/>
            </a:solidFill>
          </a:ln>
        </p:spPr>
        <p:txBody>
          <a:bodyPr wrap="square" lIns="0" tIns="0" rIns="0" bIns="0" rtlCol="0"/>
          <a:lstStyle/>
          <a:p>
            <a:endParaRPr/>
          </a:p>
        </p:txBody>
      </p:sp>
      <p:sp>
        <p:nvSpPr>
          <p:cNvPr id="13" name="TextBox 12"/>
          <p:cNvSpPr txBox="1"/>
          <p:nvPr/>
        </p:nvSpPr>
        <p:spPr>
          <a:xfrm>
            <a:off x="-946150" y="2378243"/>
            <a:ext cx="184731" cy="369332"/>
          </a:xfrm>
          <a:prstGeom prst="rect">
            <a:avLst/>
          </a:prstGeom>
          <a:noFill/>
        </p:spPr>
        <p:txBody>
          <a:bodyPr wrap="none" rtlCol="0">
            <a:spAutoFit/>
          </a:bodyPr>
          <a:lstStyle/>
          <a:p>
            <a:endParaRPr lang="en-US" dirty="0"/>
          </a:p>
        </p:txBody>
      </p:sp>
      <p:sp>
        <p:nvSpPr>
          <p:cNvPr id="14" name="object 5"/>
          <p:cNvSpPr/>
          <p:nvPr/>
        </p:nvSpPr>
        <p:spPr>
          <a:xfrm>
            <a:off x="-70485" y="-82963"/>
            <a:ext cx="12581890" cy="7556500"/>
          </a:xfrm>
          <a:custGeom>
            <a:avLst/>
            <a:gdLst/>
            <a:ahLst/>
            <a:cxnLst/>
            <a:rect l="l" t="t" r="r" b="b"/>
            <a:pathLst>
              <a:path w="12581890" h="7556500">
                <a:moveTo>
                  <a:pt x="0" y="7556195"/>
                </a:moveTo>
                <a:lnTo>
                  <a:pt x="12581890" y="7556195"/>
                </a:lnTo>
                <a:lnTo>
                  <a:pt x="12581890" y="0"/>
                </a:lnTo>
                <a:lnTo>
                  <a:pt x="0" y="0"/>
                </a:lnTo>
                <a:lnTo>
                  <a:pt x="0" y="7556195"/>
                </a:lnTo>
                <a:close/>
              </a:path>
            </a:pathLst>
          </a:custGeom>
          <a:ln w="3810">
            <a:solidFill>
              <a:srgbClr val="6D6E71"/>
            </a:solidFill>
          </a:ln>
        </p:spPr>
        <p:txBody>
          <a:bodyPr wrap="square" lIns="0" tIns="0" rIns="0" bIns="0" rtlCol="0"/>
          <a:lstStyle/>
          <a:p>
            <a:endParaRPr/>
          </a:p>
        </p:txBody>
      </p:sp>
      <p:sp>
        <p:nvSpPr>
          <p:cNvPr id="15" name="object 10"/>
          <p:cNvSpPr txBox="1">
            <a:spLocks/>
          </p:cNvSpPr>
          <p:nvPr/>
        </p:nvSpPr>
        <p:spPr>
          <a:xfrm>
            <a:off x="8492743" y="7535966"/>
            <a:ext cx="305434" cy="215900"/>
          </a:xfrm>
          <a:prstGeom prst="rect">
            <a:avLst/>
          </a:prstGeom>
        </p:spPr>
        <p:txBody>
          <a:bodyPr vert="horz" wrap="square" lIns="0" tIns="0" rIns="0" bIns="0" rtlCol="0">
            <a:spAutoFit/>
          </a:bodyPr>
          <a:lstStyle>
            <a:defPPr>
              <a:defRPr lang="en-US"/>
            </a:defPPr>
            <a:lvl1pPr marL="0" algn="l" defTabSz="914400" rtl="0" eaLnBrk="1" latinLnBrk="0" hangingPunct="1">
              <a:defRPr sz="1500" b="0" i="0" kern="1200">
                <a:solidFill>
                  <a:schemeClr val="tx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400">
              <a:lnSpc>
                <a:spcPts val="1620"/>
              </a:lnSpc>
            </a:pPr>
            <a:r>
              <a:rPr lang="en-US" spc="165" smtClean="0"/>
              <a:t>27</a:t>
            </a:r>
            <a:endParaRPr lang="en-US" spc="165" dirty="0"/>
          </a:p>
        </p:txBody>
      </p:sp>
      <p:graphicFrame>
        <p:nvGraphicFramePr>
          <p:cNvPr id="16" name="Table 15"/>
          <p:cNvGraphicFramePr>
            <a:graphicFrameLocks noGrp="1"/>
          </p:cNvGraphicFramePr>
          <p:nvPr>
            <p:extLst>
              <p:ext uri="{D42A27DB-BD31-4B8C-83A1-F6EECF244321}">
                <p14:modId xmlns:p14="http://schemas.microsoft.com/office/powerpoint/2010/main" val="3368579137"/>
              </p:ext>
            </p:extLst>
          </p:nvPr>
        </p:nvGraphicFramePr>
        <p:xfrm>
          <a:off x="1492250" y="1724025"/>
          <a:ext cx="9220200" cy="3582278"/>
        </p:xfrm>
        <a:graphic>
          <a:graphicData uri="http://schemas.openxmlformats.org/drawingml/2006/table">
            <a:tbl>
              <a:tblPr firstRow="1" bandRow="1">
                <a:tableStyleId>{5C22544A-7EE6-4342-B048-85BDC9FD1C3A}</a:tableStyleId>
              </a:tblPr>
              <a:tblGrid>
                <a:gridCol w="3581400"/>
                <a:gridCol w="5638800"/>
              </a:tblGrid>
              <a:tr h="351711">
                <a:tc>
                  <a:txBody>
                    <a:bodyPr/>
                    <a:lstStyle/>
                    <a:p>
                      <a:pPr algn="ctr"/>
                      <a:r>
                        <a:rPr lang="en-US" sz="1800" dirty="0" err="1" smtClean="0">
                          <a:latin typeface="+mn-lt"/>
                          <a:cs typeface="Times New Roman" pitchFamily="18" charset="0"/>
                        </a:rPr>
                        <a:t>Thành</a:t>
                      </a:r>
                      <a:r>
                        <a:rPr lang="en-US" sz="1800" baseline="0" dirty="0" smtClean="0">
                          <a:latin typeface="+mn-lt"/>
                          <a:cs typeface="Times New Roman" pitchFamily="18" charset="0"/>
                        </a:rPr>
                        <a:t> </a:t>
                      </a:r>
                      <a:r>
                        <a:rPr lang="en-US" sz="1800" baseline="0" dirty="0" err="1" smtClean="0">
                          <a:latin typeface="+mn-lt"/>
                          <a:cs typeface="Times New Roman" pitchFamily="18" charset="0"/>
                        </a:rPr>
                        <a:t>phần</a:t>
                      </a:r>
                      <a:r>
                        <a:rPr lang="en-US" sz="1800" baseline="0" dirty="0" smtClean="0">
                          <a:latin typeface="+mn-lt"/>
                          <a:cs typeface="Times New Roman" pitchFamily="18" charset="0"/>
                        </a:rPr>
                        <a:t> </a:t>
                      </a:r>
                      <a:endParaRPr lang="en-US" sz="1800" dirty="0">
                        <a:latin typeface="+mn-lt"/>
                        <a:cs typeface="Times New Roman" pitchFamily="18" charset="0"/>
                      </a:endParaRPr>
                    </a:p>
                  </a:txBody>
                  <a:tcPr>
                    <a:solidFill>
                      <a:schemeClr val="accent2">
                        <a:lumMod val="60000"/>
                        <a:lumOff val="40000"/>
                      </a:schemeClr>
                    </a:solidFill>
                  </a:tcPr>
                </a:tc>
                <a:tc>
                  <a:txBody>
                    <a:bodyPr/>
                    <a:lstStyle/>
                    <a:p>
                      <a:pPr algn="ctr"/>
                      <a:r>
                        <a:rPr lang="en-US" sz="1800" dirty="0" err="1" smtClean="0">
                          <a:latin typeface="+mn-lt"/>
                          <a:cs typeface="Times New Roman" pitchFamily="18" charset="0"/>
                        </a:rPr>
                        <a:t>Hiệu</a:t>
                      </a:r>
                      <a:r>
                        <a:rPr lang="en-US" sz="1800" dirty="0" smtClean="0">
                          <a:latin typeface="+mn-lt"/>
                          <a:cs typeface="Times New Roman" pitchFamily="18" charset="0"/>
                        </a:rPr>
                        <a:t> </a:t>
                      </a:r>
                      <a:r>
                        <a:rPr lang="en-US" sz="1800" dirty="0" err="1" smtClean="0">
                          <a:latin typeface="+mn-lt"/>
                          <a:cs typeface="Times New Roman" pitchFamily="18" charset="0"/>
                        </a:rPr>
                        <a:t>quả</a:t>
                      </a:r>
                      <a:endParaRPr lang="en-US" sz="1800" dirty="0">
                        <a:latin typeface="+mn-lt"/>
                        <a:cs typeface="Times New Roman" pitchFamily="18" charset="0"/>
                      </a:endParaRPr>
                    </a:p>
                  </a:txBody>
                  <a:tcPr>
                    <a:solidFill>
                      <a:schemeClr val="accent2">
                        <a:lumMod val="60000"/>
                        <a:lumOff val="40000"/>
                      </a:schemeClr>
                    </a:solidFill>
                  </a:tcPr>
                </a:tc>
              </a:tr>
              <a:tr h="1005839">
                <a:tc>
                  <a:txBody>
                    <a:bodyPr/>
                    <a:lstStyle/>
                    <a:p>
                      <a:pPr marL="285750" marR="0" indent="-285750" algn="l" defTabSz="914400" eaLnBrk="1" fontAlgn="auto" latinLnBrk="0" hangingPunct="1">
                        <a:lnSpc>
                          <a:spcPct val="150000"/>
                        </a:lnSpc>
                        <a:spcBef>
                          <a:spcPts val="0"/>
                        </a:spcBef>
                        <a:spcAft>
                          <a:spcPts val="0"/>
                        </a:spcAft>
                        <a:buClrTx/>
                        <a:buSzTx/>
                        <a:buFont typeface="Arial" pitchFamily="34" charset="0"/>
                        <a:buChar char="•"/>
                        <a:tabLst/>
                        <a:defRPr/>
                      </a:pPr>
                      <a:r>
                        <a:rPr lang="en-US" sz="1800" baseline="0" dirty="0" smtClean="0">
                          <a:latin typeface="+mn-lt"/>
                          <a:cs typeface="Times New Roman" pitchFamily="18" charset="0"/>
                        </a:rPr>
                        <a:t>Protein </a:t>
                      </a:r>
                      <a:r>
                        <a:rPr lang="en-US" sz="1800" baseline="0" dirty="0" err="1" smtClean="0">
                          <a:latin typeface="+mn-lt"/>
                          <a:cs typeface="Times New Roman" pitchFamily="18" charset="0"/>
                        </a:rPr>
                        <a:t>cám</a:t>
                      </a:r>
                      <a:r>
                        <a:rPr lang="en-US" sz="1800" baseline="0" dirty="0" smtClean="0">
                          <a:latin typeface="+mn-lt"/>
                          <a:cs typeface="Times New Roman" pitchFamily="18" charset="0"/>
                        </a:rPr>
                        <a:t> </a:t>
                      </a:r>
                      <a:r>
                        <a:rPr lang="en-US" sz="1800" baseline="0" dirty="0" err="1" smtClean="0">
                          <a:latin typeface="+mn-lt"/>
                          <a:cs typeface="Times New Roman" pitchFamily="18" charset="0"/>
                        </a:rPr>
                        <a:t>gạo</a:t>
                      </a:r>
                      <a:r>
                        <a:rPr lang="en-US" sz="1800" baseline="0" dirty="0" smtClean="0">
                          <a:latin typeface="+mn-lt"/>
                          <a:cs typeface="Times New Roman" pitchFamily="18" charset="0"/>
                        </a:rPr>
                        <a:t> </a:t>
                      </a:r>
                      <a:r>
                        <a:rPr lang="en-US" sz="1800" baseline="0" dirty="0" err="1" smtClean="0">
                          <a:latin typeface="+mn-lt"/>
                          <a:cs typeface="Times New Roman" pitchFamily="18" charset="0"/>
                        </a:rPr>
                        <a:t>thủy</a:t>
                      </a:r>
                      <a:r>
                        <a:rPr lang="en-US" sz="1800" baseline="0" dirty="0" smtClean="0">
                          <a:latin typeface="+mn-lt"/>
                          <a:cs typeface="Times New Roman" pitchFamily="18" charset="0"/>
                        </a:rPr>
                        <a:t> </a:t>
                      </a:r>
                      <a:r>
                        <a:rPr lang="en-US" sz="1800" baseline="0" dirty="0" err="1" smtClean="0">
                          <a:latin typeface="+mn-lt"/>
                          <a:cs typeface="Times New Roman" pitchFamily="18" charset="0"/>
                        </a:rPr>
                        <a:t>phân</a:t>
                      </a:r>
                      <a:r>
                        <a:rPr lang="en-US" sz="1800" baseline="0" dirty="0" smtClean="0">
                          <a:latin typeface="+mn-lt"/>
                          <a:cs typeface="Times New Roman" pitchFamily="18" charset="0"/>
                        </a:rPr>
                        <a:t> </a:t>
                      </a:r>
                    </a:p>
                  </a:txBody>
                  <a:tcPr>
                    <a:solidFill>
                      <a:schemeClr val="accent2">
                        <a:lumMod val="20000"/>
                        <a:lumOff val="80000"/>
                      </a:schemeClr>
                    </a:solidFill>
                  </a:tcPr>
                </a:tc>
                <a:tc>
                  <a:txBody>
                    <a:bodyPr/>
                    <a:lstStyle/>
                    <a:p>
                      <a:pPr marL="285750" indent="-285750" algn="l">
                        <a:lnSpc>
                          <a:spcPct val="150000"/>
                        </a:lnSpc>
                        <a:buFont typeface="Arial" pitchFamily="34" charset="0"/>
                        <a:buChar char="•"/>
                      </a:pPr>
                      <a:r>
                        <a:rPr lang="en-US" sz="1800" baseline="0" dirty="0" smtClean="0">
                          <a:latin typeface="+mn-lt"/>
                          <a:cs typeface="Times New Roman" pitchFamily="18" charset="0"/>
                        </a:rPr>
                        <a:t>Protein </a:t>
                      </a:r>
                      <a:r>
                        <a:rPr lang="en-US" sz="1800" baseline="0" dirty="0" err="1" smtClean="0">
                          <a:latin typeface="+mn-lt"/>
                          <a:cs typeface="Times New Roman" pitchFamily="18" charset="0"/>
                        </a:rPr>
                        <a:t>siêu</a:t>
                      </a:r>
                      <a:r>
                        <a:rPr lang="en-US" sz="1800" baseline="0" dirty="0" smtClean="0">
                          <a:latin typeface="+mn-lt"/>
                          <a:cs typeface="Times New Roman" pitchFamily="18" charset="0"/>
                        </a:rPr>
                        <a:t> </a:t>
                      </a:r>
                      <a:r>
                        <a:rPr lang="en-US" sz="1800" baseline="0" dirty="0" err="1" smtClean="0">
                          <a:latin typeface="+mn-lt"/>
                          <a:cs typeface="Times New Roman" pitchFamily="18" charset="0"/>
                        </a:rPr>
                        <a:t>nhỏ</a:t>
                      </a:r>
                      <a:r>
                        <a:rPr lang="en-US" sz="1800" baseline="0" dirty="0" smtClean="0">
                          <a:latin typeface="+mn-lt"/>
                          <a:cs typeface="Times New Roman" pitchFamily="18" charset="0"/>
                        </a:rPr>
                        <a:t> </a:t>
                      </a:r>
                      <a:r>
                        <a:rPr lang="en-US" sz="1800" baseline="0" dirty="0" err="1" smtClean="0">
                          <a:latin typeface="+mn-lt"/>
                          <a:cs typeface="Times New Roman" pitchFamily="18" charset="0"/>
                        </a:rPr>
                        <a:t>phục</a:t>
                      </a:r>
                      <a:r>
                        <a:rPr lang="en-US" sz="1800" baseline="0" dirty="0" smtClean="0">
                          <a:latin typeface="+mn-lt"/>
                          <a:cs typeface="Times New Roman" pitchFamily="18" charset="0"/>
                        </a:rPr>
                        <a:t> </a:t>
                      </a:r>
                      <a:r>
                        <a:rPr lang="en-US" sz="1800" baseline="0" dirty="0" err="1" smtClean="0">
                          <a:latin typeface="+mn-lt"/>
                          <a:cs typeface="Times New Roman" pitchFamily="18" charset="0"/>
                        </a:rPr>
                        <a:t>hồi</a:t>
                      </a:r>
                      <a:r>
                        <a:rPr lang="en-US" sz="1800" baseline="0" dirty="0" smtClean="0">
                          <a:latin typeface="+mn-lt"/>
                          <a:cs typeface="Times New Roman" pitchFamily="18" charset="0"/>
                        </a:rPr>
                        <a:t> </a:t>
                      </a:r>
                      <a:r>
                        <a:rPr lang="en-US" sz="1800" baseline="0" dirty="0" err="1" smtClean="0">
                          <a:latin typeface="+mn-lt"/>
                          <a:cs typeface="Times New Roman" pitchFamily="18" charset="0"/>
                        </a:rPr>
                        <a:t>cấu</a:t>
                      </a:r>
                      <a:r>
                        <a:rPr lang="en-US" sz="1800" baseline="0" dirty="0" smtClean="0">
                          <a:latin typeface="+mn-lt"/>
                          <a:cs typeface="Times New Roman" pitchFamily="18" charset="0"/>
                        </a:rPr>
                        <a:t> </a:t>
                      </a:r>
                      <a:r>
                        <a:rPr lang="en-US" sz="1800" baseline="0" dirty="0" err="1" smtClean="0">
                          <a:latin typeface="+mn-lt"/>
                          <a:cs typeface="Times New Roman" pitchFamily="18" charset="0"/>
                        </a:rPr>
                        <a:t>trúc</a:t>
                      </a:r>
                      <a:r>
                        <a:rPr lang="en-US" sz="1800" baseline="0" dirty="0" smtClean="0">
                          <a:latin typeface="+mn-lt"/>
                          <a:cs typeface="Times New Roman" pitchFamily="18" charset="0"/>
                        </a:rPr>
                        <a:t> da, </a:t>
                      </a:r>
                      <a:r>
                        <a:rPr lang="en-US" sz="1800" baseline="0" dirty="0" err="1" smtClean="0">
                          <a:latin typeface="+mn-lt"/>
                          <a:cs typeface="Times New Roman" pitchFamily="18" charset="0"/>
                        </a:rPr>
                        <a:t>tái</a:t>
                      </a:r>
                      <a:r>
                        <a:rPr lang="en-US" sz="1800" baseline="0" dirty="0" smtClean="0">
                          <a:latin typeface="+mn-lt"/>
                          <a:cs typeface="Times New Roman" pitchFamily="18" charset="0"/>
                        </a:rPr>
                        <a:t> </a:t>
                      </a:r>
                      <a:r>
                        <a:rPr lang="en-US" sz="1800" baseline="0" dirty="0" err="1" smtClean="0">
                          <a:latin typeface="+mn-lt"/>
                          <a:cs typeface="Times New Roman" pitchFamily="18" charset="0"/>
                        </a:rPr>
                        <a:t>tạo</a:t>
                      </a:r>
                      <a:r>
                        <a:rPr lang="en-US" sz="1800" baseline="0" dirty="0" smtClean="0">
                          <a:latin typeface="+mn-lt"/>
                          <a:cs typeface="Times New Roman" pitchFamily="18" charset="0"/>
                        </a:rPr>
                        <a:t> </a:t>
                      </a:r>
                      <a:r>
                        <a:rPr lang="en-US" sz="1800" baseline="0" dirty="0" err="1" smtClean="0">
                          <a:latin typeface="+mn-lt"/>
                          <a:cs typeface="Times New Roman" pitchFamily="18" charset="0"/>
                        </a:rPr>
                        <a:t>sự</a:t>
                      </a:r>
                      <a:r>
                        <a:rPr lang="en-US" sz="1800" baseline="0" dirty="0" smtClean="0">
                          <a:latin typeface="+mn-lt"/>
                          <a:cs typeface="Times New Roman" pitchFamily="18" charset="0"/>
                        </a:rPr>
                        <a:t> </a:t>
                      </a:r>
                      <a:r>
                        <a:rPr lang="en-US" sz="1800" baseline="0" dirty="0" err="1" smtClean="0">
                          <a:latin typeface="+mn-lt"/>
                          <a:cs typeface="Times New Roman" pitchFamily="18" charset="0"/>
                        </a:rPr>
                        <a:t>đàn</a:t>
                      </a:r>
                      <a:r>
                        <a:rPr lang="en-US" sz="1800" baseline="0" dirty="0" smtClean="0">
                          <a:latin typeface="+mn-lt"/>
                          <a:cs typeface="Times New Roman" pitchFamily="18" charset="0"/>
                        </a:rPr>
                        <a:t> </a:t>
                      </a:r>
                      <a:r>
                        <a:rPr lang="en-US" sz="1800" baseline="0" dirty="0" err="1" smtClean="0">
                          <a:latin typeface="+mn-lt"/>
                          <a:cs typeface="Times New Roman" pitchFamily="18" charset="0"/>
                        </a:rPr>
                        <a:t>hồi</a:t>
                      </a:r>
                      <a:r>
                        <a:rPr lang="en-US" sz="1800" baseline="0" dirty="0" smtClean="0">
                          <a:latin typeface="+mn-lt"/>
                          <a:cs typeface="Times New Roman" pitchFamily="18" charset="0"/>
                        </a:rPr>
                        <a:t>, </a:t>
                      </a:r>
                      <a:r>
                        <a:rPr lang="en-US" sz="1800" baseline="0" dirty="0" err="1" smtClean="0">
                          <a:latin typeface="+mn-lt"/>
                          <a:cs typeface="Times New Roman" pitchFamily="18" charset="0"/>
                        </a:rPr>
                        <a:t>ngăn</a:t>
                      </a:r>
                      <a:r>
                        <a:rPr lang="en-US" sz="1800" baseline="0" dirty="0" smtClean="0">
                          <a:latin typeface="+mn-lt"/>
                          <a:cs typeface="Times New Roman" pitchFamily="18" charset="0"/>
                        </a:rPr>
                        <a:t> </a:t>
                      </a:r>
                      <a:r>
                        <a:rPr lang="en-US" sz="1800" baseline="0" dirty="0" err="1" smtClean="0">
                          <a:latin typeface="+mn-lt"/>
                          <a:cs typeface="Times New Roman" pitchFamily="18" charset="0"/>
                        </a:rPr>
                        <a:t>ngừa</a:t>
                      </a:r>
                      <a:r>
                        <a:rPr lang="en-US" sz="1800" baseline="0" dirty="0" smtClean="0">
                          <a:latin typeface="+mn-lt"/>
                          <a:cs typeface="Times New Roman" pitchFamily="18" charset="0"/>
                        </a:rPr>
                        <a:t> </a:t>
                      </a:r>
                      <a:r>
                        <a:rPr lang="en-US" sz="1800" baseline="0" dirty="0" err="1" smtClean="0">
                          <a:latin typeface="+mn-lt"/>
                          <a:cs typeface="Times New Roman" pitchFamily="18" charset="0"/>
                        </a:rPr>
                        <a:t>lão</a:t>
                      </a:r>
                      <a:r>
                        <a:rPr lang="en-US" sz="1800" baseline="0" dirty="0" smtClean="0">
                          <a:latin typeface="+mn-lt"/>
                          <a:cs typeface="Times New Roman" pitchFamily="18" charset="0"/>
                        </a:rPr>
                        <a:t> </a:t>
                      </a:r>
                      <a:r>
                        <a:rPr lang="en-US" sz="1800" baseline="0" dirty="0" err="1" smtClean="0">
                          <a:latin typeface="+mn-lt"/>
                          <a:cs typeface="Times New Roman" pitchFamily="18" charset="0"/>
                        </a:rPr>
                        <a:t>hóa</a:t>
                      </a:r>
                      <a:endParaRPr lang="en-US" sz="1800" baseline="0" dirty="0" smtClean="0">
                        <a:latin typeface="+mn-lt"/>
                        <a:cs typeface="Times New Roman" pitchFamily="18" charset="0"/>
                      </a:endParaRPr>
                    </a:p>
                  </a:txBody>
                  <a:tcPr>
                    <a:solidFill>
                      <a:schemeClr val="accent2">
                        <a:lumMod val="20000"/>
                        <a:lumOff val="80000"/>
                      </a:schemeClr>
                    </a:solidFill>
                  </a:tcPr>
                </a:tc>
              </a:tr>
              <a:tr h="554410">
                <a:tc>
                  <a:txBody>
                    <a:bodyPr/>
                    <a:lstStyle/>
                    <a:p>
                      <a:pPr marL="285750" marR="0" indent="-285750" algn="l" defTabSz="914400" eaLnBrk="1" fontAlgn="auto" latinLnBrk="0" hangingPunct="1">
                        <a:lnSpc>
                          <a:spcPct val="150000"/>
                        </a:lnSpc>
                        <a:spcBef>
                          <a:spcPts val="0"/>
                        </a:spcBef>
                        <a:spcAft>
                          <a:spcPts val="0"/>
                        </a:spcAft>
                        <a:buClrTx/>
                        <a:buSzTx/>
                        <a:buFont typeface="Arial" pitchFamily="34" charset="0"/>
                        <a:buChar char="•"/>
                        <a:tabLst/>
                        <a:defRPr/>
                      </a:pPr>
                      <a:r>
                        <a:rPr lang="en-US" sz="1800" baseline="0" dirty="0" smtClean="0">
                          <a:latin typeface="+mn-lt"/>
                          <a:cs typeface="Times New Roman" pitchFamily="18" charset="0"/>
                        </a:rPr>
                        <a:t>Protein </a:t>
                      </a:r>
                      <a:r>
                        <a:rPr lang="en-US" sz="1800" baseline="0" dirty="0" err="1" smtClean="0">
                          <a:latin typeface="+mn-lt"/>
                          <a:cs typeface="Times New Roman" pitchFamily="18" charset="0"/>
                        </a:rPr>
                        <a:t>đậu</a:t>
                      </a:r>
                      <a:r>
                        <a:rPr lang="en-US" sz="1800" baseline="0" dirty="0" smtClean="0">
                          <a:latin typeface="+mn-lt"/>
                          <a:cs typeface="Times New Roman" pitchFamily="18" charset="0"/>
                        </a:rPr>
                        <a:t> </a:t>
                      </a:r>
                      <a:r>
                        <a:rPr lang="en-US" sz="1800" baseline="0" dirty="0" err="1" smtClean="0">
                          <a:latin typeface="+mn-lt"/>
                          <a:cs typeface="Times New Roman" pitchFamily="18" charset="0"/>
                        </a:rPr>
                        <a:t>nành</a:t>
                      </a:r>
                      <a:r>
                        <a:rPr lang="en-US" sz="1800" baseline="0" dirty="0" smtClean="0">
                          <a:latin typeface="+mn-lt"/>
                          <a:cs typeface="Times New Roman" pitchFamily="18" charset="0"/>
                        </a:rPr>
                        <a:t> </a:t>
                      </a:r>
                    </a:p>
                  </a:txBody>
                  <a:tcPr>
                    <a:solidFill>
                      <a:schemeClr val="accent2">
                        <a:lumMod val="20000"/>
                        <a:lumOff val="80000"/>
                      </a:schemeClr>
                    </a:solidFill>
                  </a:tcPr>
                </a:tc>
                <a:tc>
                  <a:txBody>
                    <a:bodyPr/>
                    <a:lstStyle/>
                    <a:p>
                      <a:pPr marL="0" marR="0" lvl="1" indent="0" algn="l" defTabSz="914400" eaLnBrk="1" fontAlgn="auto" latinLnBrk="0" hangingPunct="1">
                        <a:lnSpc>
                          <a:spcPct val="100000"/>
                        </a:lnSpc>
                        <a:spcBef>
                          <a:spcPts val="0"/>
                        </a:spcBef>
                        <a:spcAft>
                          <a:spcPts val="0"/>
                        </a:spcAft>
                        <a:buClrTx/>
                        <a:buSzTx/>
                        <a:buFont typeface="Arial"/>
                        <a:buNone/>
                        <a:tabLst/>
                        <a:defRPr/>
                      </a:pPr>
                      <a:r>
                        <a:rPr lang="en-US" sz="1800" baseline="0" dirty="0" err="1" smtClean="0">
                          <a:latin typeface="+mn-lt"/>
                          <a:cs typeface="Times New Roman" pitchFamily="18" charset="0"/>
                        </a:rPr>
                        <a:t>Làm</a:t>
                      </a:r>
                      <a:r>
                        <a:rPr lang="en-US" sz="1800" baseline="0" dirty="0" smtClean="0">
                          <a:latin typeface="+mn-lt"/>
                          <a:cs typeface="Times New Roman" pitchFamily="18" charset="0"/>
                        </a:rPr>
                        <a:t> </a:t>
                      </a:r>
                      <a:r>
                        <a:rPr lang="en-US" sz="1800" baseline="0" dirty="0" err="1" smtClean="0">
                          <a:latin typeface="+mn-lt"/>
                          <a:cs typeface="Times New Roman" pitchFamily="18" charset="0"/>
                        </a:rPr>
                        <a:t>sáng</a:t>
                      </a:r>
                      <a:r>
                        <a:rPr lang="en-US" sz="1800" baseline="0" dirty="0" smtClean="0">
                          <a:latin typeface="+mn-lt"/>
                          <a:cs typeface="Times New Roman" pitchFamily="18" charset="0"/>
                        </a:rPr>
                        <a:t> </a:t>
                      </a:r>
                      <a:r>
                        <a:rPr lang="en-US" sz="1800" baseline="0" dirty="0" err="1" smtClean="0">
                          <a:solidFill>
                            <a:schemeClr val="dk1"/>
                          </a:solidFill>
                          <a:latin typeface="+mn-lt"/>
                          <a:ea typeface="+mn-ea"/>
                          <a:cs typeface="Times New Roman" pitchFamily="18" charset="0"/>
                        </a:rPr>
                        <a:t>giảm</a:t>
                      </a:r>
                      <a:r>
                        <a:rPr lang="en-US" sz="1800" baseline="0" dirty="0" smtClean="0">
                          <a:latin typeface="+mn-lt"/>
                          <a:cs typeface="Times New Roman" pitchFamily="18" charset="0"/>
                        </a:rPr>
                        <a:t> </a:t>
                      </a:r>
                      <a:r>
                        <a:rPr lang="en-US" sz="1800" baseline="0" dirty="0" err="1" smtClean="0">
                          <a:latin typeface="+mn-lt"/>
                          <a:cs typeface="Times New Roman" pitchFamily="18" charset="0"/>
                        </a:rPr>
                        <a:t>vết</a:t>
                      </a:r>
                      <a:r>
                        <a:rPr lang="en-US" sz="1800" baseline="0" dirty="0" smtClean="0">
                          <a:latin typeface="+mn-lt"/>
                          <a:cs typeface="Times New Roman" pitchFamily="18" charset="0"/>
                        </a:rPr>
                        <a:t> </a:t>
                      </a:r>
                      <a:r>
                        <a:rPr lang="en-US" sz="1800" baseline="0" dirty="0" err="1" smtClean="0">
                          <a:latin typeface="+mn-lt"/>
                          <a:cs typeface="Times New Roman" pitchFamily="18" charset="0"/>
                        </a:rPr>
                        <a:t>thâm</a:t>
                      </a:r>
                      <a:r>
                        <a:rPr lang="en-US" sz="1800" baseline="0" dirty="0" smtClean="0">
                          <a:latin typeface="+mn-lt"/>
                          <a:cs typeface="Times New Roman" pitchFamily="18" charset="0"/>
                        </a:rPr>
                        <a:t> &amp; </a:t>
                      </a:r>
                      <a:r>
                        <a:rPr lang="en-US" sz="1800" baseline="0" dirty="0" err="1" smtClean="0">
                          <a:latin typeface="+mn-lt"/>
                          <a:cs typeface="Times New Roman" pitchFamily="18" charset="0"/>
                        </a:rPr>
                        <a:t>đồi</a:t>
                      </a:r>
                      <a:r>
                        <a:rPr lang="en-US" sz="1800" baseline="0" dirty="0" smtClean="0">
                          <a:latin typeface="+mn-lt"/>
                          <a:cs typeface="Times New Roman" pitchFamily="18" charset="0"/>
                        </a:rPr>
                        <a:t> </a:t>
                      </a:r>
                      <a:r>
                        <a:rPr lang="en-US" sz="1800" baseline="0" dirty="0" err="1" smtClean="0">
                          <a:latin typeface="+mn-lt"/>
                          <a:cs typeface="Times New Roman" pitchFamily="18" charset="0"/>
                        </a:rPr>
                        <a:t>mồi</a:t>
                      </a:r>
                      <a:r>
                        <a:rPr lang="en-US" sz="1800" baseline="0" dirty="0" smtClean="0">
                          <a:latin typeface="+mn-lt"/>
                          <a:cs typeface="Times New Roman" pitchFamily="18" charset="0"/>
                        </a:rPr>
                        <a:t> </a:t>
                      </a:r>
                    </a:p>
                  </a:txBody>
                  <a:tcPr>
                    <a:solidFill>
                      <a:schemeClr val="accent2">
                        <a:lumMod val="20000"/>
                        <a:lumOff val="80000"/>
                      </a:schemeClr>
                    </a:solidFill>
                  </a:tcPr>
                </a:tc>
              </a:tr>
              <a:tr h="554410">
                <a:tc>
                  <a:txBody>
                    <a:bodyPr/>
                    <a:lstStyle/>
                    <a:p>
                      <a:pPr marL="285750" marR="0" indent="-285750" algn="l" defTabSz="914400" eaLnBrk="1" fontAlgn="auto" latinLnBrk="0" hangingPunct="1">
                        <a:lnSpc>
                          <a:spcPct val="150000"/>
                        </a:lnSpc>
                        <a:spcBef>
                          <a:spcPts val="0"/>
                        </a:spcBef>
                        <a:spcAft>
                          <a:spcPts val="0"/>
                        </a:spcAft>
                        <a:buClrTx/>
                        <a:buSzTx/>
                        <a:buFont typeface="Arial" pitchFamily="34" charset="0"/>
                        <a:buChar char="•"/>
                        <a:tabLst/>
                        <a:defRPr/>
                      </a:pPr>
                      <a:r>
                        <a:rPr lang="en-US" sz="1800" baseline="0" dirty="0" smtClean="0">
                          <a:latin typeface="+mn-lt"/>
                          <a:cs typeface="Times New Roman" pitchFamily="18" charset="0"/>
                        </a:rPr>
                        <a:t>Olive Oil, Jojoba oil</a:t>
                      </a:r>
                    </a:p>
                  </a:txBody>
                  <a:tcPr>
                    <a:solidFill>
                      <a:schemeClr val="accent2">
                        <a:lumMod val="20000"/>
                        <a:lumOff val="80000"/>
                      </a:schemeClr>
                    </a:solidFill>
                  </a:tcPr>
                </a:tc>
                <a:tc>
                  <a:txBody>
                    <a:bodyPr/>
                    <a:lstStyle/>
                    <a:p>
                      <a:pPr marL="0" marR="0" lvl="1" indent="0" algn="l" defTabSz="914400" eaLnBrk="1" fontAlgn="auto" latinLnBrk="0" hangingPunct="1">
                        <a:lnSpc>
                          <a:spcPct val="100000"/>
                        </a:lnSpc>
                        <a:spcBef>
                          <a:spcPts val="0"/>
                        </a:spcBef>
                        <a:spcAft>
                          <a:spcPts val="0"/>
                        </a:spcAft>
                        <a:buClrTx/>
                        <a:buSzTx/>
                        <a:buFont typeface="Arial"/>
                        <a:buNone/>
                        <a:tabLst/>
                        <a:defRPr/>
                      </a:pPr>
                      <a:r>
                        <a:rPr lang="en-US" sz="1800" baseline="0" dirty="0" err="1" smtClean="0">
                          <a:latin typeface="+mn-lt"/>
                          <a:cs typeface="Times New Roman" pitchFamily="18" charset="0"/>
                        </a:rPr>
                        <a:t>Tăng</a:t>
                      </a:r>
                      <a:r>
                        <a:rPr lang="en-US" sz="1800" baseline="0" dirty="0" smtClean="0">
                          <a:latin typeface="+mn-lt"/>
                          <a:cs typeface="Times New Roman" pitchFamily="18" charset="0"/>
                        </a:rPr>
                        <a:t> </a:t>
                      </a:r>
                      <a:r>
                        <a:rPr lang="en-US" sz="1800" baseline="0" dirty="0" err="1" smtClean="0">
                          <a:latin typeface="+mn-lt"/>
                          <a:cs typeface="Times New Roman" pitchFamily="18" charset="0"/>
                        </a:rPr>
                        <a:t>sức</a:t>
                      </a:r>
                      <a:r>
                        <a:rPr lang="en-US" sz="1800" baseline="0" dirty="0" smtClean="0">
                          <a:latin typeface="+mn-lt"/>
                          <a:cs typeface="Times New Roman" pitchFamily="18" charset="0"/>
                        </a:rPr>
                        <a:t> </a:t>
                      </a:r>
                      <a:r>
                        <a:rPr lang="en-US" sz="1800" baseline="0" dirty="0" err="1" smtClean="0">
                          <a:latin typeface="+mn-lt"/>
                          <a:cs typeface="Times New Roman" pitchFamily="18" charset="0"/>
                        </a:rPr>
                        <a:t>đề</a:t>
                      </a:r>
                      <a:r>
                        <a:rPr lang="en-US" sz="1800" baseline="0" dirty="0" smtClean="0">
                          <a:latin typeface="+mn-lt"/>
                          <a:cs typeface="Times New Roman" pitchFamily="18" charset="0"/>
                        </a:rPr>
                        <a:t> </a:t>
                      </a:r>
                      <a:r>
                        <a:rPr lang="en-US" sz="1800" baseline="0" dirty="0" err="1" smtClean="0">
                          <a:latin typeface="+mn-lt"/>
                          <a:cs typeface="Times New Roman" pitchFamily="18" charset="0"/>
                        </a:rPr>
                        <a:t>kháng</a:t>
                      </a:r>
                      <a:r>
                        <a:rPr lang="en-US" sz="1800" baseline="0" dirty="0" smtClean="0">
                          <a:latin typeface="+mn-lt"/>
                          <a:cs typeface="Times New Roman" pitchFamily="18" charset="0"/>
                        </a:rPr>
                        <a:t> </a:t>
                      </a:r>
                      <a:r>
                        <a:rPr lang="en-US" sz="1800" baseline="0" dirty="0" err="1" smtClean="0">
                          <a:latin typeface="+mn-lt"/>
                          <a:cs typeface="Times New Roman" pitchFamily="18" charset="0"/>
                        </a:rPr>
                        <a:t>cho</a:t>
                      </a:r>
                      <a:r>
                        <a:rPr lang="en-US" sz="1800" baseline="0" dirty="0" smtClean="0">
                          <a:latin typeface="+mn-lt"/>
                          <a:cs typeface="Times New Roman" pitchFamily="18" charset="0"/>
                        </a:rPr>
                        <a:t> </a:t>
                      </a:r>
                      <a:r>
                        <a:rPr lang="en-US" sz="1800" baseline="0" dirty="0" err="1" smtClean="0">
                          <a:latin typeface="+mn-lt"/>
                          <a:cs typeface="Times New Roman" pitchFamily="18" charset="0"/>
                        </a:rPr>
                        <a:t>vùng</a:t>
                      </a:r>
                      <a:r>
                        <a:rPr lang="en-US" sz="1800" baseline="0" dirty="0" smtClean="0">
                          <a:latin typeface="+mn-lt"/>
                          <a:cs typeface="Times New Roman" pitchFamily="18" charset="0"/>
                        </a:rPr>
                        <a:t> da </a:t>
                      </a:r>
                      <a:r>
                        <a:rPr lang="en-US" sz="1800" baseline="0" dirty="0" err="1" smtClean="0">
                          <a:latin typeface="+mn-lt"/>
                          <a:cs typeface="Times New Roman" pitchFamily="18" charset="0"/>
                        </a:rPr>
                        <a:t>mỏng</a:t>
                      </a:r>
                      <a:r>
                        <a:rPr lang="en-US" sz="1800" baseline="0" dirty="0" smtClean="0">
                          <a:latin typeface="+mn-lt"/>
                          <a:cs typeface="Times New Roman" pitchFamily="18" charset="0"/>
                        </a:rPr>
                        <a:t> </a:t>
                      </a:r>
                      <a:r>
                        <a:rPr lang="en-US" sz="1800" baseline="0" dirty="0" err="1" smtClean="0">
                          <a:latin typeface="+mn-lt"/>
                          <a:cs typeface="Times New Roman" pitchFamily="18" charset="0"/>
                        </a:rPr>
                        <a:t>manh</a:t>
                      </a:r>
                      <a:r>
                        <a:rPr lang="en-US" sz="1800" baseline="0" dirty="0" smtClean="0">
                          <a:latin typeface="+mn-lt"/>
                          <a:cs typeface="Times New Roman" pitchFamily="18" charset="0"/>
                        </a:rPr>
                        <a:t>. </a:t>
                      </a:r>
                    </a:p>
                  </a:txBody>
                  <a:tcPr>
                    <a:solidFill>
                      <a:schemeClr val="accent2">
                        <a:lumMod val="20000"/>
                        <a:lumOff val="80000"/>
                      </a:schemeClr>
                    </a:solidFill>
                  </a:tcPr>
                </a:tc>
              </a:tr>
              <a:tr h="1101859">
                <a:tc>
                  <a:txBody>
                    <a:bodyPr/>
                    <a:lstStyle/>
                    <a:p>
                      <a:pPr marL="285750" marR="0" indent="-285750" algn="l" defTabSz="914400" eaLnBrk="1" fontAlgn="auto" latinLnBrk="0" hangingPunct="1">
                        <a:lnSpc>
                          <a:spcPct val="150000"/>
                        </a:lnSpc>
                        <a:spcBef>
                          <a:spcPts val="0"/>
                        </a:spcBef>
                        <a:spcAft>
                          <a:spcPts val="0"/>
                        </a:spcAft>
                        <a:buClrTx/>
                        <a:buSzTx/>
                        <a:buFont typeface="Arial" pitchFamily="34" charset="0"/>
                        <a:buChar char="•"/>
                        <a:tabLst/>
                        <a:defRPr/>
                      </a:pPr>
                      <a:r>
                        <a:rPr lang="en-US" sz="1800" baseline="0" dirty="0" err="1" smtClean="0">
                          <a:latin typeface="+mn-lt"/>
                          <a:cs typeface="Times New Roman" pitchFamily="18" charset="0"/>
                        </a:rPr>
                        <a:t>Công</a:t>
                      </a:r>
                      <a:r>
                        <a:rPr lang="en-US" sz="1800" baseline="0" dirty="0" smtClean="0">
                          <a:latin typeface="+mn-lt"/>
                          <a:cs typeface="Times New Roman" pitchFamily="18" charset="0"/>
                        </a:rPr>
                        <a:t> </a:t>
                      </a:r>
                      <a:r>
                        <a:rPr lang="en-US" sz="1800" baseline="0" dirty="0" err="1" smtClean="0">
                          <a:latin typeface="+mn-lt"/>
                          <a:cs typeface="Times New Roman" pitchFamily="18" charset="0"/>
                        </a:rPr>
                        <a:t>thức</a:t>
                      </a:r>
                      <a:r>
                        <a:rPr lang="en-US" sz="1800" baseline="0" dirty="0" smtClean="0">
                          <a:latin typeface="+mn-lt"/>
                          <a:cs typeface="Times New Roman" pitchFamily="18" charset="0"/>
                        </a:rPr>
                        <a:t> </a:t>
                      </a:r>
                      <a:r>
                        <a:rPr lang="en-US" sz="1800" baseline="0" dirty="0" err="1" smtClean="0">
                          <a:latin typeface="+mn-lt"/>
                          <a:cs typeface="Times New Roman" pitchFamily="18" charset="0"/>
                        </a:rPr>
                        <a:t>Oligopeptide</a:t>
                      </a:r>
                      <a:r>
                        <a:rPr lang="en-US" sz="1800" baseline="0" dirty="0" smtClean="0">
                          <a:latin typeface="+mn-lt"/>
                          <a:cs typeface="Times New Roman" pitchFamily="18" charset="0"/>
                        </a:rPr>
                        <a:t> -24</a:t>
                      </a:r>
                    </a:p>
                  </a:txBody>
                  <a:tcPr>
                    <a:solidFill>
                      <a:schemeClr val="accent2">
                        <a:lumMod val="20000"/>
                        <a:lumOff val="80000"/>
                      </a:schemeClr>
                    </a:solidFill>
                  </a:tcPr>
                </a:tc>
                <a:tc>
                  <a:txBody>
                    <a:bodyPr/>
                    <a:lstStyle/>
                    <a:p>
                      <a:pPr marL="0" lvl="1" indent="0">
                        <a:buFont typeface="Arial"/>
                        <a:buNone/>
                      </a:pPr>
                      <a:r>
                        <a:rPr lang="en-US" sz="1800" dirty="0" err="1" smtClean="0">
                          <a:latin typeface="+mn-lt"/>
                        </a:rPr>
                        <a:t>Có</a:t>
                      </a:r>
                      <a:r>
                        <a:rPr lang="en-US" sz="1800" dirty="0" smtClean="0">
                          <a:latin typeface="+mn-lt"/>
                        </a:rPr>
                        <a:t> </a:t>
                      </a:r>
                      <a:r>
                        <a:rPr lang="en-US" sz="1800" dirty="0" err="1" smtClean="0">
                          <a:latin typeface="+mn-lt"/>
                        </a:rPr>
                        <a:t>chứa</a:t>
                      </a:r>
                      <a:r>
                        <a:rPr lang="en-US" sz="1800" dirty="0" smtClean="0">
                          <a:latin typeface="+mn-lt"/>
                        </a:rPr>
                        <a:t> 13 </a:t>
                      </a:r>
                      <a:r>
                        <a:rPr lang="en-US" sz="1800" dirty="0" err="1" smtClean="0">
                          <a:latin typeface="+mn-lt"/>
                        </a:rPr>
                        <a:t>axit</a:t>
                      </a:r>
                      <a:r>
                        <a:rPr lang="en-US" sz="1800" dirty="0" smtClean="0">
                          <a:latin typeface="+mn-lt"/>
                        </a:rPr>
                        <a:t> </a:t>
                      </a:r>
                      <a:r>
                        <a:rPr lang="en-US" sz="1800" dirty="0" err="1" smtClean="0">
                          <a:latin typeface="+mn-lt"/>
                        </a:rPr>
                        <a:t>amin</a:t>
                      </a:r>
                      <a:r>
                        <a:rPr lang="en-US" sz="1800" baseline="0" dirty="0" smtClean="0">
                          <a:latin typeface="+mn-lt"/>
                        </a:rPr>
                        <a:t> </a:t>
                      </a:r>
                      <a:r>
                        <a:rPr lang="en-US" sz="1800" baseline="0" dirty="0" err="1" smtClean="0">
                          <a:latin typeface="+mn-lt"/>
                        </a:rPr>
                        <a:t>hỗ</a:t>
                      </a:r>
                      <a:r>
                        <a:rPr lang="en-US" sz="1800" baseline="0" dirty="0" smtClean="0">
                          <a:latin typeface="+mn-lt"/>
                        </a:rPr>
                        <a:t> </a:t>
                      </a:r>
                      <a:r>
                        <a:rPr lang="en-US" sz="1800" baseline="0" dirty="0" err="1" smtClean="0">
                          <a:latin typeface="+mn-lt"/>
                        </a:rPr>
                        <a:t>trợ</a:t>
                      </a:r>
                      <a:r>
                        <a:rPr lang="en-US" sz="1800" baseline="0" dirty="0" smtClean="0">
                          <a:latin typeface="+mn-lt"/>
                        </a:rPr>
                        <a:t> </a:t>
                      </a:r>
                      <a:r>
                        <a:rPr lang="en-US" sz="1800" baseline="0" dirty="0" err="1" smtClean="0">
                          <a:latin typeface="+mn-lt"/>
                        </a:rPr>
                        <a:t>tăng</a:t>
                      </a:r>
                      <a:r>
                        <a:rPr lang="en-US" sz="1800" baseline="0" dirty="0" smtClean="0">
                          <a:latin typeface="+mn-lt"/>
                        </a:rPr>
                        <a:t> </a:t>
                      </a:r>
                      <a:r>
                        <a:rPr lang="en-US" sz="1800" baseline="0" dirty="0" err="1" smtClean="0">
                          <a:latin typeface="+mn-lt"/>
                        </a:rPr>
                        <a:t>cường</a:t>
                      </a:r>
                      <a:r>
                        <a:rPr lang="en-US" sz="1800" baseline="0" dirty="0" smtClean="0">
                          <a:latin typeface="+mn-lt"/>
                        </a:rPr>
                        <a:t> </a:t>
                      </a:r>
                      <a:r>
                        <a:rPr lang="en-US" sz="1800" baseline="0" dirty="0" err="1" smtClean="0">
                          <a:latin typeface="+mn-lt"/>
                        </a:rPr>
                        <a:t>sản</a:t>
                      </a:r>
                      <a:r>
                        <a:rPr lang="en-US" sz="1800" baseline="0" dirty="0" smtClean="0">
                          <a:latin typeface="+mn-lt"/>
                        </a:rPr>
                        <a:t> </a:t>
                      </a:r>
                      <a:r>
                        <a:rPr lang="en-US" sz="1800" baseline="0" dirty="0" err="1" smtClean="0">
                          <a:latin typeface="+mn-lt"/>
                        </a:rPr>
                        <a:t>sinh</a:t>
                      </a:r>
                      <a:r>
                        <a:rPr lang="en-US" sz="1800" baseline="0" dirty="0" smtClean="0">
                          <a:latin typeface="+mn-lt"/>
                        </a:rPr>
                        <a:t> collagen </a:t>
                      </a:r>
                      <a:r>
                        <a:rPr lang="en-US" sz="1800" baseline="0" dirty="0" err="1" smtClean="0">
                          <a:latin typeface="+mn-lt"/>
                        </a:rPr>
                        <a:t>và</a:t>
                      </a:r>
                      <a:r>
                        <a:rPr lang="en-US" sz="1800" baseline="0" dirty="0" smtClean="0">
                          <a:latin typeface="+mn-lt"/>
                        </a:rPr>
                        <a:t> HA, </a:t>
                      </a:r>
                      <a:r>
                        <a:rPr lang="en-US" sz="1800" baseline="0" dirty="0" err="1" smtClean="0">
                          <a:latin typeface="+mn-lt"/>
                        </a:rPr>
                        <a:t>giúp</a:t>
                      </a:r>
                      <a:r>
                        <a:rPr lang="en-US" sz="1800" baseline="0" dirty="0" smtClean="0">
                          <a:latin typeface="+mn-lt"/>
                        </a:rPr>
                        <a:t> da </a:t>
                      </a:r>
                      <a:r>
                        <a:rPr lang="en-US" sz="1800" baseline="0" dirty="0" err="1" smtClean="0">
                          <a:latin typeface="+mn-lt"/>
                        </a:rPr>
                        <a:t>trở</a:t>
                      </a:r>
                      <a:r>
                        <a:rPr lang="en-US" sz="1800" baseline="0" dirty="0" smtClean="0">
                          <a:latin typeface="+mn-lt"/>
                        </a:rPr>
                        <a:t> </a:t>
                      </a:r>
                      <a:r>
                        <a:rPr lang="en-US" sz="1800" baseline="0" dirty="0" err="1" smtClean="0">
                          <a:latin typeface="+mn-lt"/>
                        </a:rPr>
                        <a:t>nên</a:t>
                      </a:r>
                      <a:r>
                        <a:rPr lang="en-US" sz="1800" baseline="0" dirty="0" smtClean="0">
                          <a:latin typeface="+mn-lt"/>
                        </a:rPr>
                        <a:t> </a:t>
                      </a:r>
                      <a:r>
                        <a:rPr lang="en-US" sz="1800" baseline="0" dirty="0" err="1" smtClean="0">
                          <a:latin typeface="+mn-lt"/>
                        </a:rPr>
                        <a:t>khoẻ</a:t>
                      </a:r>
                      <a:r>
                        <a:rPr lang="en-US" sz="1800" baseline="0" dirty="0" smtClean="0">
                          <a:latin typeface="+mn-lt"/>
                        </a:rPr>
                        <a:t> </a:t>
                      </a:r>
                      <a:r>
                        <a:rPr lang="en-US" sz="1800" baseline="0" dirty="0" err="1" smtClean="0">
                          <a:latin typeface="+mn-lt"/>
                        </a:rPr>
                        <a:t>mạnh</a:t>
                      </a:r>
                      <a:r>
                        <a:rPr lang="en-US" sz="1800" baseline="0" dirty="0" smtClean="0">
                          <a:latin typeface="+mn-lt"/>
                        </a:rPr>
                        <a:t>, </a:t>
                      </a:r>
                      <a:r>
                        <a:rPr lang="en-US" sz="1800" baseline="0" dirty="0" err="1" smtClean="0">
                          <a:latin typeface="+mn-lt"/>
                        </a:rPr>
                        <a:t>mềm</a:t>
                      </a:r>
                      <a:r>
                        <a:rPr lang="en-US" sz="1800" baseline="0" dirty="0" smtClean="0">
                          <a:latin typeface="+mn-lt"/>
                        </a:rPr>
                        <a:t> </a:t>
                      </a:r>
                      <a:r>
                        <a:rPr lang="en-US" sz="1800" baseline="0" dirty="0" err="1" smtClean="0">
                          <a:latin typeface="+mn-lt"/>
                        </a:rPr>
                        <a:t>hơn</a:t>
                      </a:r>
                      <a:r>
                        <a:rPr lang="en-US" sz="1800" baseline="0" dirty="0" smtClean="0">
                          <a:latin typeface="+mn-lt"/>
                        </a:rPr>
                        <a:t> </a:t>
                      </a:r>
                      <a:r>
                        <a:rPr lang="en-US" sz="1800" baseline="0" dirty="0" err="1" smtClean="0">
                          <a:latin typeface="+mn-lt"/>
                        </a:rPr>
                        <a:t>và</a:t>
                      </a:r>
                      <a:r>
                        <a:rPr lang="en-US" sz="1800" baseline="0" dirty="0" smtClean="0">
                          <a:latin typeface="+mn-lt"/>
                        </a:rPr>
                        <a:t> </a:t>
                      </a:r>
                      <a:r>
                        <a:rPr lang="en-US" sz="1800" baseline="0" dirty="0" err="1" smtClean="0">
                          <a:latin typeface="+mn-lt"/>
                        </a:rPr>
                        <a:t>sáng</a:t>
                      </a:r>
                      <a:r>
                        <a:rPr lang="en-US" sz="1800" baseline="0" dirty="0" smtClean="0">
                          <a:latin typeface="+mn-lt"/>
                        </a:rPr>
                        <a:t> </a:t>
                      </a:r>
                      <a:r>
                        <a:rPr lang="en-US" sz="1800" baseline="0" dirty="0" err="1" smtClean="0">
                          <a:latin typeface="+mn-lt"/>
                        </a:rPr>
                        <a:t>hồng</a:t>
                      </a:r>
                      <a:r>
                        <a:rPr lang="en-US" sz="1800" baseline="0" dirty="0" smtClean="0">
                          <a:latin typeface="+mn-lt"/>
                        </a:rPr>
                        <a:t>, </a:t>
                      </a:r>
                      <a:r>
                        <a:rPr lang="en-US" sz="1800" baseline="0" dirty="0" err="1" smtClean="0">
                          <a:latin typeface="+mn-lt"/>
                        </a:rPr>
                        <a:t>giúp</a:t>
                      </a:r>
                      <a:r>
                        <a:rPr lang="en-US" sz="1800" baseline="0" dirty="0" smtClean="0">
                          <a:latin typeface="+mn-lt"/>
                        </a:rPr>
                        <a:t> </a:t>
                      </a:r>
                      <a:r>
                        <a:rPr lang="en-US" sz="1800" baseline="0" dirty="0" err="1" smtClean="0">
                          <a:latin typeface="+mn-lt"/>
                        </a:rPr>
                        <a:t>các</a:t>
                      </a:r>
                      <a:r>
                        <a:rPr lang="en-US" sz="1800" baseline="0" dirty="0" smtClean="0">
                          <a:latin typeface="+mn-lt"/>
                        </a:rPr>
                        <a:t> </a:t>
                      </a:r>
                      <a:r>
                        <a:rPr lang="en-US" sz="1800" baseline="0" dirty="0" err="1" smtClean="0">
                          <a:latin typeface="+mn-lt"/>
                        </a:rPr>
                        <a:t>nếp</a:t>
                      </a:r>
                      <a:r>
                        <a:rPr lang="en-US" sz="1800" baseline="0" dirty="0" smtClean="0">
                          <a:latin typeface="+mn-lt"/>
                        </a:rPr>
                        <a:t> </a:t>
                      </a:r>
                      <a:r>
                        <a:rPr lang="en-US" sz="1800" baseline="0" dirty="0" err="1" smtClean="0">
                          <a:latin typeface="+mn-lt"/>
                        </a:rPr>
                        <a:t>nhăn</a:t>
                      </a:r>
                      <a:r>
                        <a:rPr lang="en-US" sz="1800" baseline="0" dirty="0" smtClean="0">
                          <a:latin typeface="+mn-lt"/>
                        </a:rPr>
                        <a:t> </a:t>
                      </a:r>
                      <a:r>
                        <a:rPr lang="en-US" sz="1800" baseline="0" dirty="0" err="1" smtClean="0">
                          <a:latin typeface="+mn-lt"/>
                        </a:rPr>
                        <a:t>được</a:t>
                      </a:r>
                      <a:r>
                        <a:rPr lang="en-US" sz="1800" baseline="0" dirty="0" smtClean="0">
                          <a:latin typeface="+mn-lt"/>
                        </a:rPr>
                        <a:t> </a:t>
                      </a:r>
                      <a:r>
                        <a:rPr lang="en-US" sz="1800" baseline="0" dirty="0" err="1" smtClean="0">
                          <a:latin typeface="+mn-lt"/>
                        </a:rPr>
                        <a:t>loại</a:t>
                      </a:r>
                      <a:r>
                        <a:rPr lang="en-US" sz="1800" baseline="0" dirty="0" smtClean="0">
                          <a:latin typeface="+mn-lt"/>
                        </a:rPr>
                        <a:t> </a:t>
                      </a:r>
                      <a:r>
                        <a:rPr lang="en-US" sz="1800" baseline="0" dirty="0" err="1" smtClean="0">
                          <a:latin typeface="+mn-lt"/>
                        </a:rPr>
                        <a:t>bỏ</a:t>
                      </a:r>
                      <a:r>
                        <a:rPr lang="en-US" sz="1800" baseline="0" dirty="0" smtClean="0">
                          <a:latin typeface="+mn-lt"/>
                        </a:rPr>
                        <a:t>.</a:t>
                      </a:r>
                      <a:endParaRPr lang="en-US" sz="1800" dirty="0" smtClean="0">
                        <a:latin typeface="+mn-lt"/>
                      </a:endParaRPr>
                    </a:p>
                  </a:txBody>
                  <a:tcPr>
                    <a:solidFill>
                      <a:schemeClr val="accent2">
                        <a:lumMod val="20000"/>
                        <a:lumOff val="80000"/>
                      </a:schemeClr>
                    </a:solidFill>
                  </a:tcPr>
                </a:tc>
              </a:tr>
            </a:tbl>
          </a:graphicData>
        </a:graphic>
      </p:graphicFrame>
      <p:pic>
        <p:nvPicPr>
          <p:cNvPr id="17" name="Picture 2" descr="Kết quả hình ảnh cho christina chateau de beaute"/>
          <p:cNvPicPr>
            <a:picLocks noChangeAspect="1" noChangeArrowheads="1"/>
          </p:cNvPicPr>
          <p:nvPr/>
        </p:nvPicPr>
        <p:blipFill rotWithShape="1">
          <a:blip r:embed="rId5">
            <a:extLst>
              <a:ext uri="{28A0092B-C50C-407E-A947-70E740481C1C}">
                <a14:useLocalDpi xmlns:a14="http://schemas.microsoft.com/office/drawing/2010/main" val="0"/>
              </a:ext>
            </a:extLst>
          </a:blip>
          <a:srcRect l="21374" t="1812" r="22689" b="53858"/>
          <a:stretch/>
        </p:blipFill>
        <p:spPr bwMode="auto">
          <a:xfrm>
            <a:off x="40771" y="47626"/>
            <a:ext cx="2823080" cy="120676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568450" y="5534025"/>
            <a:ext cx="10271412" cy="369332"/>
          </a:xfrm>
          <a:prstGeom prst="rect">
            <a:avLst/>
          </a:prstGeom>
          <a:noFill/>
        </p:spPr>
        <p:txBody>
          <a:bodyPr wrap="none" rtlCol="0">
            <a:spAutoFit/>
          </a:bodyPr>
          <a:lstStyle/>
          <a:p>
            <a:r>
              <a:rPr lang="en-US" dirty="0" err="1"/>
              <a:t>Cách</a:t>
            </a:r>
            <a:r>
              <a:rPr lang="en-US" dirty="0"/>
              <a:t> </a:t>
            </a:r>
            <a:r>
              <a:rPr lang="en-US" dirty="0" err="1"/>
              <a:t>dùng</a:t>
            </a:r>
            <a:r>
              <a:rPr lang="en-US" dirty="0"/>
              <a:t>: </a:t>
            </a:r>
            <a:r>
              <a:rPr lang="en-US" dirty="0" err="1"/>
              <a:t>bôi</a:t>
            </a:r>
            <a:r>
              <a:rPr lang="en-US" dirty="0"/>
              <a:t> </a:t>
            </a:r>
            <a:r>
              <a:rPr lang="en-US" dirty="0" err="1"/>
              <a:t>lên</a:t>
            </a:r>
            <a:r>
              <a:rPr lang="en-US" dirty="0"/>
              <a:t> </a:t>
            </a:r>
            <a:r>
              <a:rPr lang="en-US" dirty="0" err="1"/>
              <a:t>vùng</a:t>
            </a:r>
            <a:r>
              <a:rPr lang="en-US" dirty="0"/>
              <a:t> </a:t>
            </a:r>
            <a:r>
              <a:rPr lang="en-US" dirty="0" smtClean="0"/>
              <a:t>da </a:t>
            </a:r>
            <a:r>
              <a:rPr lang="en-US" dirty="0" err="1" smtClean="0"/>
              <a:t>xung</a:t>
            </a:r>
            <a:r>
              <a:rPr lang="en-US" dirty="0" smtClean="0"/>
              <a:t> </a:t>
            </a:r>
            <a:r>
              <a:rPr lang="en-US" dirty="0" err="1" smtClean="0"/>
              <a:t>quanh</a:t>
            </a:r>
            <a:r>
              <a:rPr lang="en-US" dirty="0" smtClean="0"/>
              <a:t> </a:t>
            </a:r>
            <a:r>
              <a:rPr lang="en-US" dirty="0" err="1" smtClean="0"/>
              <a:t>vùng</a:t>
            </a:r>
            <a:r>
              <a:rPr lang="en-US" dirty="0" smtClean="0"/>
              <a:t> </a:t>
            </a:r>
            <a:r>
              <a:rPr lang="en-US" dirty="0" err="1" smtClean="0"/>
              <a:t>mắt</a:t>
            </a:r>
            <a:r>
              <a:rPr lang="en-US" dirty="0" smtClean="0"/>
              <a:t> </a:t>
            </a:r>
            <a:r>
              <a:rPr lang="en-US" dirty="0" err="1" smtClean="0"/>
              <a:t>sau</a:t>
            </a:r>
            <a:r>
              <a:rPr lang="en-US" dirty="0" smtClean="0"/>
              <a:t> </a:t>
            </a:r>
            <a:r>
              <a:rPr lang="en-US" dirty="0" err="1" smtClean="0"/>
              <a:t>khi</a:t>
            </a:r>
            <a:r>
              <a:rPr lang="en-US" dirty="0" smtClean="0"/>
              <a:t> </a:t>
            </a:r>
            <a:r>
              <a:rPr lang="en-US" dirty="0" err="1" smtClean="0"/>
              <a:t>đã</a:t>
            </a:r>
            <a:r>
              <a:rPr lang="en-US" dirty="0" smtClean="0"/>
              <a:t> </a:t>
            </a:r>
            <a:r>
              <a:rPr lang="en-US" dirty="0" err="1" smtClean="0"/>
              <a:t>bôi</a:t>
            </a:r>
            <a:r>
              <a:rPr lang="en-US" dirty="0" smtClean="0"/>
              <a:t> serum, massage </a:t>
            </a:r>
            <a:r>
              <a:rPr lang="en-US" dirty="0" err="1" smtClean="0"/>
              <a:t>nhẹ</a:t>
            </a:r>
            <a:r>
              <a:rPr lang="en-US" dirty="0" smtClean="0"/>
              <a:t> </a:t>
            </a:r>
            <a:r>
              <a:rPr lang="en-US" dirty="0" err="1" smtClean="0"/>
              <a:t>nhàng</a:t>
            </a:r>
            <a:r>
              <a:rPr lang="en-US" dirty="0" smtClean="0"/>
              <a:t> </a:t>
            </a:r>
            <a:r>
              <a:rPr lang="en-US" dirty="0" err="1" smtClean="0"/>
              <a:t>cho</a:t>
            </a:r>
            <a:r>
              <a:rPr lang="en-US" dirty="0" smtClean="0"/>
              <a:t> </a:t>
            </a:r>
            <a:r>
              <a:rPr lang="en-US" dirty="0" err="1" smtClean="0"/>
              <a:t>thẩm</a:t>
            </a:r>
            <a:r>
              <a:rPr lang="en-US" dirty="0" smtClean="0"/>
              <a:t> </a:t>
            </a:r>
            <a:r>
              <a:rPr lang="en-US" dirty="0" err="1" smtClean="0"/>
              <a:t>thấu</a:t>
            </a:r>
            <a:r>
              <a:rPr lang="en-US" dirty="0" smtClean="0"/>
              <a:t> .</a:t>
            </a:r>
            <a:endParaRPr lang="en-US" dirty="0"/>
          </a:p>
        </p:txBody>
      </p:sp>
    </p:spTree>
  </p:cSld>
  <p:clrMapOvr>
    <a:masterClrMapping/>
  </p:clrMapOvr>
  <p:transition xmlns:p14="http://schemas.microsoft.com/office/powerpoint/2010/main">
    <p:blinds dir="vert"/>
  </p:transitio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197701"/>
            <a:ext cx="12582525" cy="0"/>
          </a:xfrm>
          <a:custGeom>
            <a:avLst/>
            <a:gdLst/>
            <a:ahLst/>
            <a:cxnLst/>
            <a:rect l="l" t="t" r="r" b="b"/>
            <a:pathLst>
              <a:path w="12582525">
                <a:moveTo>
                  <a:pt x="0" y="0"/>
                </a:moveTo>
                <a:lnTo>
                  <a:pt x="12582055" y="0"/>
                </a:lnTo>
              </a:path>
            </a:pathLst>
          </a:custGeom>
          <a:ln w="35382">
            <a:solidFill>
              <a:srgbClr val="C6D3DB"/>
            </a:solidFill>
          </a:ln>
        </p:spPr>
        <p:txBody>
          <a:bodyPr wrap="square" lIns="0" tIns="0" rIns="0" bIns="0" rtlCol="0"/>
          <a:lstStyle/>
          <a:p>
            <a:endParaRPr/>
          </a:p>
        </p:txBody>
      </p:sp>
      <p:sp>
        <p:nvSpPr>
          <p:cNvPr id="3" name="object 3"/>
          <p:cNvSpPr/>
          <p:nvPr/>
        </p:nvSpPr>
        <p:spPr>
          <a:xfrm>
            <a:off x="0" y="6774154"/>
            <a:ext cx="12582525" cy="0"/>
          </a:xfrm>
          <a:custGeom>
            <a:avLst/>
            <a:gdLst/>
            <a:ahLst/>
            <a:cxnLst/>
            <a:rect l="l" t="t" r="r" b="b"/>
            <a:pathLst>
              <a:path w="12582525">
                <a:moveTo>
                  <a:pt x="0" y="0"/>
                </a:moveTo>
                <a:lnTo>
                  <a:pt x="12582055" y="0"/>
                </a:lnTo>
              </a:path>
            </a:pathLst>
          </a:custGeom>
          <a:ln w="35382">
            <a:solidFill>
              <a:srgbClr val="C6D3DB"/>
            </a:solidFill>
          </a:ln>
        </p:spPr>
        <p:txBody>
          <a:bodyPr wrap="square" lIns="0" tIns="0" rIns="0" bIns="0" rtlCol="0"/>
          <a:lstStyle/>
          <a:p>
            <a:endParaRPr/>
          </a:p>
        </p:txBody>
      </p:sp>
      <p:sp>
        <p:nvSpPr>
          <p:cNvPr id="4" name="object 4"/>
          <p:cNvSpPr/>
          <p:nvPr/>
        </p:nvSpPr>
        <p:spPr>
          <a:xfrm>
            <a:off x="0" y="6245707"/>
            <a:ext cx="12582055" cy="485267"/>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905" y="1905"/>
            <a:ext cx="12581890" cy="7556500"/>
          </a:xfrm>
          <a:custGeom>
            <a:avLst/>
            <a:gdLst/>
            <a:ahLst/>
            <a:cxnLst/>
            <a:rect l="l" t="t" r="r" b="b"/>
            <a:pathLst>
              <a:path w="12581890" h="7556500">
                <a:moveTo>
                  <a:pt x="0" y="7556195"/>
                </a:moveTo>
                <a:lnTo>
                  <a:pt x="12581890" y="7556195"/>
                </a:lnTo>
                <a:lnTo>
                  <a:pt x="12581890" y="0"/>
                </a:lnTo>
                <a:lnTo>
                  <a:pt x="0" y="0"/>
                </a:lnTo>
                <a:lnTo>
                  <a:pt x="0" y="7556195"/>
                </a:lnTo>
                <a:close/>
              </a:path>
            </a:pathLst>
          </a:custGeom>
          <a:ln w="3810">
            <a:solidFill>
              <a:srgbClr val="6D6E71"/>
            </a:solidFill>
          </a:ln>
        </p:spPr>
        <p:txBody>
          <a:bodyPr wrap="square" lIns="0" tIns="0" rIns="0" bIns="0" rtlCol="0"/>
          <a:lstStyle/>
          <a:p>
            <a:endParaRPr/>
          </a:p>
        </p:txBody>
      </p:sp>
      <p:sp>
        <p:nvSpPr>
          <p:cNvPr id="6" name="object 6"/>
          <p:cNvSpPr txBox="1">
            <a:spLocks noGrp="1"/>
          </p:cNvSpPr>
          <p:nvPr>
            <p:ph type="title"/>
          </p:nvPr>
        </p:nvSpPr>
        <p:spPr>
          <a:xfrm>
            <a:off x="349250" y="504825"/>
            <a:ext cx="9585401" cy="892552"/>
          </a:xfrm>
          <a:prstGeom prst="rect">
            <a:avLst/>
          </a:prstGeom>
        </p:spPr>
        <p:txBody>
          <a:bodyPr vert="horz" wrap="square" lIns="0" tIns="0" rIns="0" bIns="0" rtlCol="0">
            <a:spAutoFit/>
          </a:bodyPr>
          <a:lstStyle/>
          <a:p>
            <a:pPr marL="2124710" algn="ctr">
              <a:lnSpc>
                <a:spcPct val="100000"/>
              </a:lnSpc>
            </a:pPr>
            <a:r>
              <a:rPr spc="120" dirty="0">
                <a:latin typeface="Times New Roman" pitchFamily="18" charset="0"/>
                <a:cs typeface="Times New Roman" pitchFamily="18" charset="0"/>
              </a:rPr>
              <a:t>Vino </a:t>
            </a:r>
            <a:r>
              <a:rPr spc="190" dirty="0">
                <a:latin typeface="Times New Roman" pitchFamily="18" charset="0"/>
                <a:cs typeface="Times New Roman" pitchFamily="18" charset="0"/>
              </a:rPr>
              <a:t>Sheen </a:t>
            </a:r>
            <a:r>
              <a:rPr spc="170" dirty="0">
                <a:latin typeface="Times New Roman" pitchFamily="18" charset="0"/>
                <a:cs typeface="Times New Roman" pitchFamily="18" charset="0"/>
              </a:rPr>
              <a:t>Restoring</a:t>
            </a:r>
            <a:r>
              <a:rPr spc="-360" dirty="0">
                <a:latin typeface="Times New Roman" pitchFamily="18" charset="0"/>
                <a:cs typeface="Times New Roman" pitchFamily="18" charset="0"/>
              </a:rPr>
              <a:t> </a:t>
            </a:r>
            <a:r>
              <a:rPr spc="254" dirty="0" smtClean="0">
                <a:latin typeface="Times New Roman" pitchFamily="18" charset="0"/>
                <a:cs typeface="Times New Roman" pitchFamily="18" charset="0"/>
              </a:rPr>
              <a:t>Cream</a:t>
            </a:r>
            <a:r>
              <a:rPr lang="en-US" spc="254" dirty="0" smtClean="0">
                <a:latin typeface="Times New Roman" pitchFamily="18" charset="0"/>
                <a:cs typeface="Times New Roman" pitchFamily="18" charset="0"/>
              </a:rPr>
              <a:t/>
            </a:r>
            <a:br>
              <a:rPr lang="en-US" spc="254" dirty="0" smtClean="0">
                <a:latin typeface="Times New Roman" pitchFamily="18" charset="0"/>
                <a:cs typeface="Times New Roman" pitchFamily="18" charset="0"/>
              </a:rPr>
            </a:br>
            <a:r>
              <a:rPr lang="vi-VN" spc="254" dirty="0" smtClean="0">
                <a:latin typeface="Times New Roman" pitchFamily="18" charset="0"/>
                <a:cs typeface="Times New Roman" pitchFamily="18" charset="0"/>
              </a:rPr>
              <a:t>Kem làm sáng da và chống lão hoá</a:t>
            </a:r>
            <a:endParaRPr spc="254" dirty="0">
              <a:latin typeface="Times New Roman" pitchFamily="18" charset="0"/>
              <a:cs typeface="Times New Roman" pitchFamily="18" charset="0"/>
            </a:endParaRPr>
          </a:p>
        </p:txBody>
      </p:sp>
      <p:sp>
        <p:nvSpPr>
          <p:cNvPr id="8" name="object 8"/>
          <p:cNvSpPr/>
          <p:nvPr/>
        </p:nvSpPr>
        <p:spPr>
          <a:xfrm>
            <a:off x="10255250" y="2943225"/>
            <a:ext cx="2174405" cy="2710854"/>
          </a:xfrm>
          <a:prstGeom prst="rect">
            <a:avLst/>
          </a:prstGeom>
          <a:blipFill>
            <a:blip r:embed="rId4" cstate="print"/>
            <a:srcRect/>
            <a:stretch>
              <a:fillRect r="-8071"/>
            </a:stretch>
          </a:blipFill>
        </p:spPr>
        <p:txBody>
          <a:bodyPr wrap="square" lIns="0" tIns="0" rIns="0" bIns="0" rtlCol="0"/>
          <a:lstStyle/>
          <a:p>
            <a:endParaRPr/>
          </a:p>
        </p:txBody>
      </p:sp>
      <p:sp>
        <p:nvSpPr>
          <p:cNvPr id="10" name="object 10"/>
          <p:cNvSpPr txBox="1">
            <a:spLocks noGrp="1"/>
          </p:cNvSpPr>
          <p:nvPr>
            <p:ph type="sldNum" sz="quarter" idx="7"/>
          </p:nvPr>
        </p:nvSpPr>
        <p:spPr>
          <a:prstGeom prst="rect">
            <a:avLst/>
          </a:prstGeom>
        </p:spPr>
        <p:txBody>
          <a:bodyPr vert="horz" wrap="square" lIns="0" tIns="0" rIns="0" bIns="0" rtlCol="0">
            <a:spAutoFit/>
          </a:bodyPr>
          <a:lstStyle/>
          <a:p>
            <a:pPr marL="25400">
              <a:lnSpc>
                <a:spcPts val="1620"/>
              </a:lnSpc>
            </a:pPr>
            <a:r>
              <a:rPr spc="165" dirty="0"/>
              <a:t>41</a:t>
            </a:r>
          </a:p>
        </p:txBody>
      </p:sp>
      <p:sp>
        <p:nvSpPr>
          <p:cNvPr id="11" name="object 5"/>
          <p:cNvSpPr/>
          <p:nvPr/>
        </p:nvSpPr>
        <p:spPr>
          <a:xfrm>
            <a:off x="1905" y="1905"/>
            <a:ext cx="12581890" cy="7556500"/>
          </a:xfrm>
          <a:custGeom>
            <a:avLst/>
            <a:gdLst/>
            <a:ahLst/>
            <a:cxnLst/>
            <a:rect l="l" t="t" r="r" b="b"/>
            <a:pathLst>
              <a:path w="12581890" h="7556500">
                <a:moveTo>
                  <a:pt x="0" y="7556195"/>
                </a:moveTo>
                <a:lnTo>
                  <a:pt x="12581890" y="7556195"/>
                </a:lnTo>
                <a:lnTo>
                  <a:pt x="12581890" y="0"/>
                </a:lnTo>
                <a:lnTo>
                  <a:pt x="0" y="0"/>
                </a:lnTo>
                <a:lnTo>
                  <a:pt x="0" y="7556195"/>
                </a:lnTo>
                <a:close/>
              </a:path>
            </a:pathLst>
          </a:custGeom>
          <a:ln w="3810">
            <a:solidFill>
              <a:srgbClr val="6D6E71"/>
            </a:solidFill>
          </a:ln>
        </p:spPr>
        <p:txBody>
          <a:bodyPr wrap="square" lIns="0" tIns="0" rIns="0" bIns="0" rtlCol="0"/>
          <a:lstStyle/>
          <a:p>
            <a:endParaRPr/>
          </a:p>
        </p:txBody>
      </p:sp>
      <p:sp>
        <p:nvSpPr>
          <p:cNvPr id="12" name="object 5"/>
          <p:cNvSpPr/>
          <p:nvPr/>
        </p:nvSpPr>
        <p:spPr>
          <a:xfrm>
            <a:off x="1905" y="1905"/>
            <a:ext cx="12581890" cy="7556500"/>
          </a:xfrm>
          <a:custGeom>
            <a:avLst/>
            <a:gdLst/>
            <a:ahLst/>
            <a:cxnLst/>
            <a:rect l="l" t="t" r="r" b="b"/>
            <a:pathLst>
              <a:path w="12581890" h="7556500">
                <a:moveTo>
                  <a:pt x="0" y="7556195"/>
                </a:moveTo>
                <a:lnTo>
                  <a:pt x="12581890" y="7556195"/>
                </a:lnTo>
                <a:lnTo>
                  <a:pt x="12581890" y="0"/>
                </a:lnTo>
                <a:lnTo>
                  <a:pt x="0" y="0"/>
                </a:lnTo>
                <a:lnTo>
                  <a:pt x="0" y="7556195"/>
                </a:lnTo>
                <a:close/>
              </a:path>
            </a:pathLst>
          </a:custGeom>
          <a:ln w="3810">
            <a:solidFill>
              <a:srgbClr val="6D6E71"/>
            </a:solidFill>
          </a:ln>
        </p:spPr>
        <p:txBody>
          <a:bodyPr wrap="square" lIns="0" tIns="0" rIns="0" bIns="0" rtlCol="0"/>
          <a:lstStyle/>
          <a:p>
            <a:endParaRPr/>
          </a:p>
        </p:txBody>
      </p:sp>
      <p:sp>
        <p:nvSpPr>
          <p:cNvPr id="13" name="TextBox 12"/>
          <p:cNvSpPr txBox="1"/>
          <p:nvPr/>
        </p:nvSpPr>
        <p:spPr>
          <a:xfrm>
            <a:off x="-869950" y="2475101"/>
            <a:ext cx="184731" cy="369332"/>
          </a:xfrm>
          <a:prstGeom prst="rect">
            <a:avLst/>
          </a:prstGeom>
          <a:noFill/>
        </p:spPr>
        <p:txBody>
          <a:bodyPr wrap="none" rtlCol="0">
            <a:spAutoFit/>
          </a:bodyPr>
          <a:lstStyle/>
          <a:p>
            <a:endParaRPr lang="en-US" dirty="0"/>
          </a:p>
        </p:txBody>
      </p:sp>
      <p:sp>
        <p:nvSpPr>
          <p:cNvPr id="14" name="object 5"/>
          <p:cNvSpPr/>
          <p:nvPr/>
        </p:nvSpPr>
        <p:spPr>
          <a:xfrm>
            <a:off x="5715" y="13895"/>
            <a:ext cx="12581890" cy="7556500"/>
          </a:xfrm>
          <a:custGeom>
            <a:avLst/>
            <a:gdLst/>
            <a:ahLst/>
            <a:cxnLst/>
            <a:rect l="l" t="t" r="r" b="b"/>
            <a:pathLst>
              <a:path w="12581890" h="7556500">
                <a:moveTo>
                  <a:pt x="0" y="7556195"/>
                </a:moveTo>
                <a:lnTo>
                  <a:pt x="12581890" y="7556195"/>
                </a:lnTo>
                <a:lnTo>
                  <a:pt x="12581890" y="0"/>
                </a:lnTo>
                <a:lnTo>
                  <a:pt x="0" y="0"/>
                </a:lnTo>
                <a:lnTo>
                  <a:pt x="0" y="7556195"/>
                </a:lnTo>
                <a:close/>
              </a:path>
            </a:pathLst>
          </a:custGeom>
          <a:ln w="3810">
            <a:solidFill>
              <a:srgbClr val="6D6E71"/>
            </a:solidFill>
          </a:ln>
        </p:spPr>
        <p:txBody>
          <a:bodyPr wrap="square" lIns="0" tIns="0" rIns="0" bIns="0" rtlCol="0"/>
          <a:lstStyle/>
          <a:p>
            <a:endParaRPr/>
          </a:p>
        </p:txBody>
      </p:sp>
      <p:sp>
        <p:nvSpPr>
          <p:cNvPr id="15" name="object 10"/>
          <p:cNvSpPr txBox="1">
            <a:spLocks/>
          </p:cNvSpPr>
          <p:nvPr/>
        </p:nvSpPr>
        <p:spPr>
          <a:xfrm>
            <a:off x="8568943" y="7632824"/>
            <a:ext cx="305434" cy="215900"/>
          </a:xfrm>
          <a:prstGeom prst="rect">
            <a:avLst/>
          </a:prstGeom>
        </p:spPr>
        <p:txBody>
          <a:bodyPr vert="horz" wrap="square" lIns="0" tIns="0" rIns="0" bIns="0" rtlCol="0">
            <a:spAutoFit/>
          </a:bodyPr>
          <a:lstStyle>
            <a:defPPr>
              <a:defRPr lang="en-US"/>
            </a:defPPr>
            <a:lvl1pPr marL="0" algn="l" defTabSz="914400" rtl="0" eaLnBrk="1" latinLnBrk="0" hangingPunct="1">
              <a:defRPr sz="1500" b="0" i="0" kern="1200">
                <a:solidFill>
                  <a:schemeClr val="tx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400">
              <a:lnSpc>
                <a:spcPts val="1620"/>
              </a:lnSpc>
            </a:pPr>
            <a:r>
              <a:rPr lang="en-US" spc="165" smtClean="0"/>
              <a:t>27</a:t>
            </a:r>
            <a:endParaRPr lang="en-US" spc="165" dirty="0"/>
          </a:p>
        </p:txBody>
      </p:sp>
      <p:graphicFrame>
        <p:nvGraphicFramePr>
          <p:cNvPr id="16" name="Table 15"/>
          <p:cNvGraphicFramePr>
            <a:graphicFrameLocks noGrp="1"/>
          </p:cNvGraphicFramePr>
          <p:nvPr>
            <p:extLst>
              <p:ext uri="{D42A27DB-BD31-4B8C-83A1-F6EECF244321}">
                <p14:modId xmlns:p14="http://schemas.microsoft.com/office/powerpoint/2010/main" val="1503173460"/>
              </p:ext>
            </p:extLst>
          </p:nvPr>
        </p:nvGraphicFramePr>
        <p:xfrm>
          <a:off x="1492250" y="1952625"/>
          <a:ext cx="8610600" cy="2146312"/>
        </p:xfrm>
        <a:graphic>
          <a:graphicData uri="http://schemas.openxmlformats.org/drawingml/2006/table">
            <a:tbl>
              <a:tblPr firstRow="1" bandRow="1">
                <a:tableStyleId>{5C22544A-7EE6-4342-B048-85BDC9FD1C3A}</a:tableStyleId>
              </a:tblPr>
              <a:tblGrid>
                <a:gridCol w="3039035"/>
                <a:gridCol w="5571565"/>
              </a:tblGrid>
              <a:tr h="319625">
                <a:tc>
                  <a:txBody>
                    <a:bodyPr/>
                    <a:lstStyle/>
                    <a:p>
                      <a:pPr algn="ctr"/>
                      <a:r>
                        <a:rPr lang="en-US" sz="1600" dirty="0" err="1" smtClean="0"/>
                        <a:t>Thành</a:t>
                      </a:r>
                      <a:r>
                        <a:rPr lang="en-US" sz="1600" baseline="0" dirty="0" smtClean="0"/>
                        <a:t> </a:t>
                      </a:r>
                      <a:r>
                        <a:rPr lang="en-US" sz="1600" baseline="0" dirty="0" err="1" smtClean="0"/>
                        <a:t>phần</a:t>
                      </a:r>
                      <a:r>
                        <a:rPr lang="en-US" sz="1600" baseline="0" dirty="0" smtClean="0"/>
                        <a:t> </a:t>
                      </a:r>
                      <a:endParaRPr lang="en-US" sz="1600" dirty="0"/>
                    </a:p>
                  </a:txBody>
                  <a:tcPr>
                    <a:solidFill>
                      <a:schemeClr val="accent2">
                        <a:lumMod val="60000"/>
                        <a:lumOff val="40000"/>
                      </a:schemeClr>
                    </a:solidFill>
                  </a:tcPr>
                </a:tc>
                <a:tc>
                  <a:txBody>
                    <a:bodyPr/>
                    <a:lstStyle/>
                    <a:p>
                      <a:pPr algn="ctr"/>
                      <a:r>
                        <a:rPr lang="en-US" sz="1600" dirty="0" err="1" smtClean="0"/>
                        <a:t>Hiệu</a:t>
                      </a:r>
                      <a:r>
                        <a:rPr lang="en-US" sz="1600" dirty="0" smtClean="0"/>
                        <a:t> </a:t>
                      </a:r>
                      <a:r>
                        <a:rPr lang="en-US" sz="1600" dirty="0" err="1" smtClean="0"/>
                        <a:t>quả</a:t>
                      </a:r>
                      <a:endParaRPr lang="en-US" sz="1600" dirty="0"/>
                    </a:p>
                  </a:txBody>
                  <a:tcPr>
                    <a:solidFill>
                      <a:schemeClr val="accent2">
                        <a:lumMod val="60000"/>
                        <a:lumOff val="40000"/>
                      </a:schemeClr>
                    </a:solidFill>
                  </a:tcPr>
                </a:tc>
              </a:tr>
              <a:tr h="530872">
                <a:tc>
                  <a:txBody>
                    <a:bodyPr/>
                    <a:lstStyle/>
                    <a:p>
                      <a:pPr marL="0" marR="0" indent="0" algn="l" defTabSz="914400" eaLnBrk="1" fontAlgn="auto" latinLnBrk="0" hangingPunct="1">
                        <a:lnSpc>
                          <a:spcPct val="150000"/>
                        </a:lnSpc>
                        <a:spcBef>
                          <a:spcPts val="0"/>
                        </a:spcBef>
                        <a:spcAft>
                          <a:spcPts val="0"/>
                        </a:spcAft>
                        <a:buClrTx/>
                        <a:buSzTx/>
                        <a:buFont typeface="Arial" pitchFamily="34" charset="0"/>
                        <a:buNone/>
                        <a:tabLst/>
                        <a:defRPr/>
                      </a:pPr>
                      <a:r>
                        <a:rPr lang="en-US" sz="1600" baseline="0" dirty="0" err="1" smtClean="0">
                          <a:latin typeface="Times New Roman" pitchFamily="18" charset="0"/>
                          <a:cs typeface="Times New Roman" pitchFamily="18" charset="0"/>
                        </a:rPr>
                        <a:t>Công</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thức</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Oligopeptide</a:t>
                      </a:r>
                      <a:r>
                        <a:rPr lang="en-US" sz="1600" baseline="0" dirty="0" smtClean="0">
                          <a:latin typeface="Times New Roman" pitchFamily="18" charset="0"/>
                          <a:cs typeface="Times New Roman" pitchFamily="18" charset="0"/>
                        </a:rPr>
                        <a:t> -24</a:t>
                      </a:r>
                    </a:p>
                  </a:txBody>
                  <a:tcPr>
                    <a:solidFill>
                      <a:schemeClr val="accent2">
                        <a:lumMod val="20000"/>
                        <a:lumOff val="80000"/>
                      </a:schemeClr>
                    </a:solidFill>
                  </a:tcPr>
                </a:tc>
                <a:tc>
                  <a:txBody>
                    <a:bodyPr/>
                    <a:lstStyle/>
                    <a:p>
                      <a:pPr marL="0" marR="0" lvl="1" indent="0" algn="l" defTabSz="914400" eaLnBrk="1" fontAlgn="auto" latinLnBrk="0" hangingPunct="1">
                        <a:lnSpc>
                          <a:spcPct val="150000"/>
                        </a:lnSpc>
                        <a:spcBef>
                          <a:spcPts val="0"/>
                        </a:spcBef>
                        <a:spcAft>
                          <a:spcPts val="0"/>
                        </a:spcAft>
                        <a:buClrTx/>
                        <a:buSzTx/>
                        <a:buFont typeface="Arial" pitchFamily="34" charset="0"/>
                        <a:buNone/>
                        <a:tabLst/>
                        <a:defRPr/>
                      </a:pPr>
                      <a:r>
                        <a:rPr lang="en-US" sz="1600" baseline="0" dirty="0" err="1" smtClean="0">
                          <a:latin typeface="+mn-lt"/>
                        </a:rPr>
                        <a:t>giúp</a:t>
                      </a:r>
                      <a:r>
                        <a:rPr lang="en-US" sz="1600" baseline="0" dirty="0" smtClean="0">
                          <a:latin typeface="+mn-lt"/>
                        </a:rPr>
                        <a:t> da </a:t>
                      </a:r>
                      <a:r>
                        <a:rPr lang="en-US" sz="1600" baseline="0" dirty="0" err="1" smtClean="0">
                          <a:latin typeface="+mn-lt"/>
                        </a:rPr>
                        <a:t>trở</a:t>
                      </a:r>
                      <a:r>
                        <a:rPr lang="en-US" sz="1600" baseline="0" dirty="0" smtClean="0">
                          <a:latin typeface="+mn-lt"/>
                        </a:rPr>
                        <a:t> </a:t>
                      </a:r>
                      <a:r>
                        <a:rPr lang="en-US" sz="1600" baseline="0" dirty="0" err="1" smtClean="0">
                          <a:latin typeface="+mn-lt"/>
                        </a:rPr>
                        <a:t>nên</a:t>
                      </a:r>
                      <a:r>
                        <a:rPr lang="en-US" sz="1600" baseline="0" dirty="0" smtClean="0">
                          <a:latin typeface="+mn-lt"/>
                        </a:rPr>
                        <a:t> </a:t>
                      </a:r>
                      <a:r>
                        <a:rPr lang="en-US" sz="1600" baseline="0" dirty="0" err="1" smtClean="0">
                          <a:latin typeface="+mn-lt"/>
                        </a:rPr>
                        <a:t>khoẻ</a:t>
                      </a:r>
                      <a:r>
                        <a:rPr lang="en-US" sz="1600" baseline="0" dirty="0" smtClean="0">
                          <a:latin typeface="+mn-lt"/>
                        </a:rPr>
                        <a:t> </a:t>
                      </a:r>
                      <a:r>
                        <a:rPr lang="en-US" sz="1600" baseline="0" dirty="0" err="1" smtClean="0">
                          <a:latin typeface="+mn-lt"/>
                        </a:rPr>
                        <a:t>mạnh</a:t>
                      </a:r>
                      <a:r>
                        <a:rPr lang="en-US" sz="1600" baseline="0" dirty="0" smtClean="0">
                          <a:latin typeface="+mn-lt"/>
                        </a:rPr>
                        <a:t>, </a:t>
                      </a:r>
                      <a:r>
                        <a:rPr lang="en-US" sz="1600" baseline="0" dirty="0" err="1" smtClean="0">
                          <a:latin typeface="+mn-lt"/>
                        </a:rPr>
                        <a:t>mềm</a:t>
                      </a:r>
                      <a:r>
                        <a:rPr lang="en-US" sz="1600" baseline="0" dirty="0" smtClean="0">
                          <a:latin typeface="+mn-lt"/>
                        </a:rPr>
                        <a:t> </a:t>
                      </a:r>
                      <a:r>
                        <a:rPr lang="en-US" sz="1600" baseline="0" dirty="0" err="1" smtClean="0">
                          <a:latin typeface="+mn-lt"/>
                        </a:rPr>
                        <a:t>hơn</a:t>
                      </a:r>
                      <a:r>
                        <a:rPr lang="en-US" sz="1600" baseline="0" dirty="0" smtClean="0">
                          <a:latin typeface="+mn-lt"/>
                        </a:rPr>
                        <a:t> </a:t>
                      </a:r>
                      <a:r>
                        <a:rPr lang="en-US" sz="1600" baseline="0" dirty="0" err="1" smtClean="0">
                          <a:latin typeface="+mn-lt"/>
                        </a:rPr>
                        <a:t>và</a:t>
                      </a:r>
                      <a:r>
                        <a:rPr lang="en-US" sz="1600" baseline="0" dirty="0" smtClean="0">
                          <a:latin typeface="+mn-lt"/>
                        </a:rPr>
                        <a:t> </a:t>
                      </a:r>
                      <a:r>
                        <a:rPr lang="en-US" sz="1600" baseline="0" dirty="0" err="1" smtClean="0">
                          <a:latin typeface="+mn-lt"/>
                        </a:rPr>
                        <a:t>sáng</a:t>
                      </a:r>
                      <a:r>
                        <a:rPr lang="en-US" sz="1600" baseline="0" dirty="0" smtClean="0">
                          <a:latin typeface="+mn-lt"/>
                        </a:rPr>
                        <a:t> </a:t>
                      </a:r>
                      <a:r>
                        <a:rPr lang="en-US" sz="1600" baseline="0" dirty="0" err="1" smtClean="0">
                          <a:latin typeface="+mn-lt"/>
                        </a:rPr>
                        <a:t>hồng</a:t>
                      </a:r>
                      <a:r>
                        <a:rPr lang="en-US" sz="1600" baseline="0" dirty="0" smtClean="0">
                          <a:latin typeface="+mn-lt"/>
                        </a:rPr>
                        <a:t>, </a:t>
                      </a:r>
                      <a:r>
                        <a:rPr lang="en-US" sz="1600" baseline="0" dirty="0" err="1" smtClean="0">
                          <a:latin typeface="+mn-lt"/>
                        </a:rPr>
                        <a:t>giúp</a:t>
                      </a:r>
                      <a:r>
                        <a:rPr lang="en-US" sz="1600" baseline="0" dirty="0" smtClean="0">
                          <a:latin typeface="+mn-lt"/>
                        </a:rPr>
                        <a:t> </a:t>
                      </a:r>
                      <a:r>
                        <a:rPr lang="en-US" sz="1600" baseline="0" dirty="0" err="1" smtClean="0">
                          <a:latin typeface="+mn-lt"/>
                        </a:rPr>
                        <a:t>các</a:t>
                      </a:r>
                      <a:r>
                        <a:rPr lang="en-US" sz="1600" baseline="0" dirty="0" smtClean="0">
                          <a:latin typeface="+mn-lt"/>
                        </a:rPr>
                        <a:t> </a:t>
                      </a:r>
                      <a:r>
                        <a:rPr lang="en-US" sz="1600" baseline="0" dirty="0" err="1" smtClean="0">
                          <a:latin typeface="+mn-lt"/>
                        </a:rPr>
                        <a:t>nếp</a:t>
                      </a:r>
                      <a:r>
                        <a:rPr lang="en-US" sz="1600" baseline="0" dirty="0" smtClean="0">
                          <a:latin typeface="+mn-lt"/>
                        </a:rPr>
                        <a:t> </a:t>
                      </a:r>
                      <a:r>
                        <a:rPr lang="en-US" sz="1600" baseline="0" dirty="0" err="1" smtClean="0">
                          <a:latin typeface="+mn-lt"/>
                        </a:rPr>
                        <a:t>nhăn</a:t>
                      </a:r>
                      <a:r>
                        <a:rPr lang="en-US" sz="1600" baseline="0" dirty="0" smtClean="0">
                          <a:latin typeface="+mn-lt"/>
                        </a:rPr>
                        <a:t> </a:t>
                      </a:r>
                      <a:r>
                        <a:rPr lang="en-US" sz="1600" baseline="0" dirty="0" err="1" smtClean="0">
                          <a:latin typeface="+mn-lt"/>
                        </a:rPr>
                        <a:t>được</a:t>
                      </a:r>
                      <a:r>
                        <a:rPr lang="en-US" sz="1600" baseline="0" dirty="0" smtClean="0">
                          <a:latin typeface="+mn-lt"/>
                        </a:rPr>
                        <a:t> </a:t>
                      </a:r>
                      <a:r>
                        <a:rPr lang="en-US" sz="1600" baseline="0" dirty="0" err="1" smtClean="0">
                          <a:latin typeface="+mn-lt"/>
                        </a:rPr>
                        <a:t>loại</a:t>
                      </a:r>
                      <a:r>
                        <a:rPr lang="en-US" sz="1600" baseline="0" dirty="0" smtClean="0">
                          <a:latin typeface="+mn-lt"/>
                        </a:rPr>
                        <a:t> </a:t>
                      </a:r>
                      <a:r>
                        <a:rPr lang="en-US" sz="1600" baseline="0" dirty="0" err="1" smtClean="0">
                          <a:latin typeface="+mn-lt"/>
                        </a:rPr>
                        <a:t>bỏ</a:t>
                      </a:r>
                      <a:r>
                        <a:rPr lang="en-US" sz="1600" baseline="0" dirty="0" smtClean="0">
                          <a:latin typeface="+mn-lt"/>
                        </a:rPr>
                        <a:t>.</a:t>
                      </a:r>
                      <a:endParaRPr lang="en-US" sz="1600" dirty="0" smtClean="0">
                        <a:latin typeface="+mn-lt"/>
                      </a:endParaRPr>
                    </a:p>
                  </a:txBody>
                  <a:tcPr>
                    <a:solidFill>
                      <a:schemeClr val="accent2">
                        <a:lumMod val="20000"/>
                        <a:lumOff val="80000"/>
                      </a:schemeClr>
                    </a:solidFill>
                  </a:tcPr>
                </a:tc>
              </a:tr>
              <a:tr h="368288">
                <a:tc>
                  <a:txBody>
                    <a:bodyPr/>
                    <a:lstStyle/>
                    <a:p>
                      <a:pPr marL="0" marR="0" indent="0" algn="l" defTabSz="914400" eaLnBrk="1" fontAlgn="auto" latinLnBrk="0" hangingPunct="1">
                        <a:lnSpc>
                          <a:spcPct val="150000"/>
                        </a:lnSpc>
                        <a:spcBef>
                          <a:spcPts val="0"/>
                        </a:spcBef>
                        <a:spcAft>
                          <a:spcPts val="0"/>
                        </a:spcAft>
                        <a:buClrTx/>
                        <a:buSzTx/>
                        <a:buFont typeface="Arial" pitchFamily="34" charset="0"/>
                        <a:buNone/>
                        <a:tabLst/>
                        <a:defRPr/>
                      </a:pPr>
                      <a:r>
                        <a:rPr lang="hr-HR" sz="1600" dirty="0" smtClean="0">
                          <a:solidFill>
                            <a:schemeClr val="dk1"/>
                          </a:solidFill>
                          <a:effectLst/>
                          <a:latin typeface="+mn-lt"/>
                          <a:ea typeface="+mn-ea"/>
                          <a:cs typeface="+mn-cs"/>
                        </a:rPr>
                        <a:t>Propanediol </a:t>
                      </a:r>
                      <a:endParaRPr lang="hr-HR" sz="1600" dirty="0" smtClean="0"/>
                    </a:p>
                  </a:txBody>
                  <a:tcPr>
                    <a:solidFill>
                      <a:schemeClr val="accent2">
                        <a:lumMod val="20000"/>
                        <a:lumOff val="80000"/>
                      </a:schemeClr>
                    </a:solidFill>
                  </a:tcPr>
                </a:tc>
                <a:tc>
                  <a:txBody>
                    <a:bodyPr/>
                    <a:lstStyle/>
                    <a:p>
                      <a:pPr marL="0" marR="0" lvl="1" indent="0" algn="l" defTabSz="914400" rtl="0" eaLnBrk="1" fontAlgn="auto" latinLnBrk="0" hangingPunct="1">
                        <a:lnSpc>
                          <a:spcPct val="150000"/>
                        </a:lnSpc>
                        <a:spcBef>
                          <a:spcPts val="0"/>
                        </a:spcBef>
                        <a:spcAft>
                          <a:spcPts val="0"/>
                        </a:spcAft>
                        <a:buClrTx/>
                        <a:buSzTx/>
                        <a:buFont typeface="Arial" pitchFamily="34" charset="0"/>
                        <a:buNone/>
                        <a:tabLst/>
                        <a:defRPr/>
                      </a:pPr>
                      <a:r>
                        <a:rPr lang="en-US" sz="1600" baseline="0" dirty="0" smtClean="0"/>
                        <a:t> </a:t>
                      </a:r>
                      <a:r>
                        <a:rPr lang="en-US" sz="1600" baseline="0" dirty="0" err="1" smtClean="0"/>
                        <a:t>chất</a:t>
                      </a:r>
                      <a:r>
                        <a:rPr lang="en-US" sz="1600" baseline="0" dirty="0" smtClean="0"/>
                        <a:t> </a:t>
                      </a:r>
                      <a:r>
                        <a:rPr lang="en-US" sz="1600" baseline="0" dirty="0" err="1" smtClean="0"/>
                        <a:t>giữ</a:t>
                      </a:r>
                      <a:r>
                        <a:rPr lang="en-US" sz="1600" baseline="0" dirty="0" smtClean="0"/>
                        <a:t> </a:t>
                      </a:r>
                      <a:r>
                        <a:rPr lang="en-US" sz="1600" baseline="0" dirty="0" err="1" smtClean="0"/>
                        <a:t>ẩm</a:t>
                      </a:r>
                      <a:r>
                        <a:rPr lang="en-US" sz="1600" baseline="0" dirty="0" smtClean="0"/>
                        <a:t> </a:t>
                      </a:r>
                      <a:r>
                        <a:rPr lang="en-US" sz="1600" baseline="0" dirty="0" err="1" smtClean="0"/>
                        <a:t>tự</a:t>
                      </a:r>
                      <a:r>
                        <a:rPr lang="en-US" sz="1600" baseline="0" dirty="0" smtClean="0"/>
                        <a:t> </a:t>
                      </a:r>
                      <a:r>
                        <a:rPr lang="en-US" sz="1600" baseline="0" dirty="0" err="1" smtClean="0"/>
                        <a:t>nhiên</a:t>
                      </a:r>
                      <a:r>
                        <a:rPr lang="en-US" sz="1600" baseline="0" dirty="0" smtClean="0"/>
                        <a:t> an </a:t>
                      </a:r>
                      <a:r>
                        <a:rPr lang="en-US" sz="1600" baseline="0" dirty="0" err="1" smtClean="0"/>
                        <a:t>toàn</a:t>
                      </a:r>
                      <a:r>
                        <a:rPr lang="en-US" sz="1600" baseline="0" dirty="0" smtClean="0"/>
                        <a:t>, </a:t>
                      </a:r>
                      <a:r>
                        <a:rPr lang="en-US" sz="1600" baseline="0" dirty="0" err="1" smtClean="0"/>
                        <a:t>có</a:t>
                      </a:r>
                      <a:r>
                        <a:rPr lang="en-US" sz="1600" baseline="0" dirty="0" smtClean="0"/>
                        <a:t> </a:t>
                      </a:r>
                      <a:r>
                        <a:rPr lang="en-US" sz="1600" baseline="0" dirty="0" err="1" smtClean="0"/>
                        <a:t>thể</a:t>
                      </a:r>
                      <a:r>
                        <a:rPr lang="en-US" sz="1600" baseline="0" dirty="0" smtClean="0"/>
                        <a:t> </a:t>
                      </a:r>
                      <a:r>
                        <a:rPr lang="en-US" sz="1600" baseline="0" dirty="0" err="1" smtClean="0"/>
                        <a:t>thay</a:t>
                      </a:r>
                      <a:r>
                        <a:rPr lang="en-US" sz="1600" baseline="0" dirty="0" smtClean="0"/>
                        <a:t> </a:t>
                      </a:r>
                      <a:r>
                        <a:rPr lang="en-US" sz="1600" baseline="0" dirty="0" err="1" smtClean="0"/>
                        <a:t>thế</a:t>
                      </a:r>
                      <a:r>
                        <a:rPr lang="en-US" sz="1600" baseline="0" dirty="0" smtClean="0"/>
                        <a:t> propylene glycol</a:t>
                      </a:r>
                      <a:endParaRPr lang="en-US" sz="1600" dirty="0" smtClean="0"/>
                    </a:p>
                  </a:txBody>
                  <a:tcPr>
                    <a:solidFill>
                      <a:schemeClr val="accent2">
                        <a:lumMod val="20000"/>
                        <a:lumOff val="80000"/>
                      </a:schemeClr>
                    </a:solidFill>
                  </a:tcPr>
                </a:tc>
              </a:tr>
              <a:tr h="530872">
                <a:tc>
                  <a:txBody>
                    <a:bodyPr/>
                    <a:lstStyle/>
                    <a:p>
                      <a:pPr marL="0" marR="0" indent="0" algn="l" defTabSz="914400" eaLnBrk="1" fontAlgn="auto" latinLnBrk="0" hangingPunct="1">
                        <a:lnSpc>
                          <a:spcPct val="150000"/>
                        </a:lnSpc>
                        <a:spcBef>
                          <a:spcPts val="0"/>
                        </a:spcBef>
                        <a:spcAft>
                          <a:spcPts val="0"/>
                        </a:spcAft>
                        <a:buClrTx/>
                        <a:buSzTx/>
                        <a:buFont typeface="Arial" pitchFamily="34" charset="0"/>
                        <a:buNone/>
                        <a:tabLst/>
                        <a:defRPr/>
                      </a:pPr>
                      <a:r>
                        <a:rPr lang="en-US" sz="1800" dirty="0" smtClean="0">
                          <a:solidFill>
                            <a:schemeClr val="dk1"/>
                          </a:solidFill>
                          <a:effectLst/>
                          <a:latin typeface="+mn-lt"/>
                          <a:ea typeface="+mn-ea"/>
                          <a:cs typeface="+mn-cs"/>
                        </a:rPr>
                        <a:t>Resveratrol </a:t>
                      </a:r>
                      <a:endParaRPr lang="en-US" sz="1600" dirty="0" smtClean="0"/>
                    </a:p>
                  </a:txBody>
                  <a:tcPr>
                    <a:solidFill>
                      <a:schemeClr val="accent2">
                        <a:lumMod val="20000"/>
                        <a:lumOff val="80000"/>
                      </a:schemeClr>
                    </a:solidFill>
                  </a:tcPr>
                </a:tc>
                <a:tc>
                  <a:txBody>
                    <a:bodyPr/>
                    <a:lstStyle/>
                    <a:p>
                      <a:pPr marL="0" marR="0" lvl="1" indent="0" algn="l" defTabSz="914400" eaLnBrk="1" fontAlgn="auto" latinLnBrk="0" hangingPunct="1">
                        <a:lnSpc>
                          <a:spcPct val="150000"/>
                        </a:lnSpc>
                        <a:spcBef>
                          <a:spcPts val="0"/>
                        </a:spcBef>
                        <a:spcAft>
                          <a:spcPts val="0"/>
                        </a:spcAft>
                        <a:buClrTx/>
                        <a:buSzTx/>
                        <a:buFont typeface="Arial" pitchFamily="34" charset="0"/>
                        <a:buNone/>
                        <a:tabLst/>
                        <a:defRPr/>
                      </a:pPr>
                      <a:r>
                        <a:rPr lang="en-US" sz="1600" dirty="0" err="1" smtClean="0">
                          <a:latin typeface="+mn-lt"/>
                        </a:rPr>
                        <a:t>Chất</a:t>
                      </a:r>
                      <a:r>
                        <a:rPr lang="en-US" sz="1600" dirty="0" smtClean="0">
                          <a:latin typeface="+mn-lt"/>
                        </a:rPr>
                        <a:t> </a:t>
                      </a:r>
                      <a:r>
                        <a:rPr lang="en-US" sz="1600" dirty="0" err="1" smtClean="0">
                          <a:latin typeface="+mn-lt"/>
                        </a:rPr>
                        <a:t>chống</a:t>
                      </a:r>
                      <a:r>
                        <a:rPr lang="en-US" sz="1600" dirty="0" smtClean="0">
                          <a:latin typeface="+mn-lt"/>
                        </a:rPr>
                        <a:t> oxy </a:t>
                      </a:r>
                      <a:r>
                        <a:rPr lang="en-US" sz="1600" dirty="0" err="1" smtClean="0">
                          <a:latin typeface="+mn-lt"/>
                        </a:rPr>
                        <a:t>hoá</a:t>
                      </a:r>
                      <a:r>
                        <a:rPr lang="en-US" sz="1600" dirty="0" smtClean="0">
                          <a:latin typeface="+mn-lt"/>
                        </a:rPr>
                        <a:t> </a:t>
                      </a:r>
                      <a:r>
                        <a:rPr lang="en-US" sz="1600" dirty="0" err="1" smtClean="0">
                          <a:latin typeface="+mn-lt"/>
                        </a:rPr>
                        <a:t>và</a:t>
                      </a:r>
                      <a:r>
                        <a:rPr lang="en-US" sz="1600" dirty="0" smtClean="0">
                          <a:latin typeface="+mn-lt"/>
                        </a:rPr>
                        <a:t> </a:t>
                      </a:r>
                      <a:r>
                        <a:rPr lang="en-US" sz="1600" dirty="0" err="1" smtClean="0">
                          <a:latin typeface="+mn-lt"/>
                        </a:rPr>
                        <a:t>giữ</a:t>
                      </a:r>
                      <a:r>
                        <a:rPr lang="en-US" sz="1600" dirty="0" smtClean="0">
                          <a:latin typeface="+mn-lt"/>
                        </a:rPr>
                        <a:t> </a:t>
                      </a:r>
                      <a:r>
                        <a:rPr lang="en-US" sz="1600" dirty="0" err="1" smtClean="0">
                          <a:latin typeface="+mn-lt"/>
                        </a:rPr>
                        <a:t>ẩm</a:t>
                      </a:r>
                      <a:r>
                        <a:rPr lang="en-US" sz="1600" dirty="0" smtClean="0">
                          <a:latin typeface="+mn-lt"/>
                        </a:rPr>
                        <a:t> </a:t>
                      </a:r>
                      <a:r>
                        <a:rPr lang="en-US" sz="1600" dirty="0" err="1" smtClean="0">
                          <a:latin typeface="+mn-lt"/>
                        </a:rPr>
                        <a:t>tự</a:t>
                      </a:r>
                      <a:r>
                        <a:rPr lang="en-US" sz="1600" dirty="0" smtClean="0">
                          <a:latin typeface="+mn-lt"/>
                        </a:rPr>
                        <a:t> </a:t>
                      </a:r>
                      <a:r>
                        <a:rPr lang="en-US" sz="1600" dirty="0" err="1" smtClean="0">
                          <a:latin typeface="+mn-lt"/>
                        </a:rPr>
                        <a:t>nhiên</a:t>
                      </a:r>
                      <a:r>
                        <a:rPr lang="en-US" sz="1600" dirty="0" smtClean="0">
                          <a:latin typeface="+mn-lt"/>
                        </a:rPr>
                        <a:t>.</a:t>
                      </a:r>
                    </a:p>
                  </a:txBody>
                  <a:tcPr>
                    <a:solidFill>
                      <a:schemeClr val="accent2">
                        <a:lumMod val="20000"/>
                        <a:lumOff val="80000"/>
                      </a:schemeClr>
                    </a:solidFill>
                  </a:tcPr>
                </a:tc>
              </a:tr>
            </a:tbl>
          </a:graphicData>
        </a:graphic>
      </p:graphicFrame>
      <p:pic>
        <p:nvPicPr>
          <p:cNvPr id="17" name="Picture 2" descr="Kết quả hình ảnh cho christina chateau de beaute"/>
          <p:cNvPicPr>
            <a:picLocks noChangeAspect="1" noChangeArrowheads="1"/>
          </p:cNvPicPr>
          <p:nvPr/>
        </p:nvPicPr>
        <p:blipFill rotWithShape="1">
          <a:blip r:embed="rId5">
            <a:extLst>
              <a:ext uri="{28A0092B-C50C-407E-A947-70E740481C1C}">
                <a14:useLocalDpi xmlns:a14="http://schemas.microsoft.com/office/drawing/2010/main" val="0"/>
              </a:ext>
            </a:extLst>
          </a:blip>
          <a:srcRect l="21374" t="1812" r="22689" b="53858"/>
          <a:stretch/>
        </p:blipFill>
        <p:spPr bwMode="auto">
          <a:xfrm>
            <a:off x="40771" y="47626"/>
            <a:ext cx="2823080" cy="120676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111250" y="4848225"/>
            <a:ext cx="9067800" cy="646331"/>
          </a:xfrm>
          <a:prstGeom prst="rect">
            <a:avLst/>
          </a:prstGeom>
          <a:noFill/>
        </p:spPr>
        <p:txBody>
          <a:bodyPr wrap="square" rtlCol="0">
            <a:spAutoFit/>
          </a:bodyPr>
          <a:lstStyle/>
          <a:p>
            <a:r>
              <a:rPr lang="en-US" dirty="0" err="1"/>
              <a:t>Cách</a:t>
            </a:r>
            <a:r>
              <a:rPr lang="en-US" dirty="0"/>
              <a:t> </a:t>
            </a:r>
            <a:r>
              <a:rPr lang="en-US" dirty="0" err="1"/>
              <a:t>dùng</a:t>
            </a:r>
            <a:r>
              <a:rPr lang="en-US" dirty="0"/>
              <a:t>: </a:t>
            </a:r>
            <a:r>
              <a:rPr lang="en-US" dirty="0" err="1"/>
              <a:t>bôi</a:t>
            </a:r>
            <a:r>
              <a:rPr lang="en-US" dirty="0"/>
              <a:t> </a:t>
            </a:r>
            <a:r>
              <a:rPr lang="en-US" dirty="0" err="1"/>
              <a:t>lên</a:t>
            </a:r>
            <a:r>
              <a:rPr lang="en-US" dirty="0"/>
              <a:t> </a:t>
            </a:r>
            <a:r>
              <a:rPr lang="en-US" dirty="0" err="1"/>
              <a:t>vùng</a:t>
            </a:r>
            <a:r>
              <a:rPr lang="en-US" dirty="0"/>
              <a:t> da </a:t>
            </a:r>
            <a:r>
              <a:rPr lang="en-US" dirty="0" err="1"/>
              <a:t>mặt</a:t>
            </a:r>
            <a:r>
              <a:rPr lang="en-US" dirty="0"/>
              <a:t> </a:t>
            </a:r>
            <a:r>
              <a:rPr lang="en-US" dirty="0" err="1"/>
              <a:t>và</a:t>
            </a:r>
            <a:r>
              <a:rPr lang="en-US" dirty="0"/>
              <a:t> </a:t>
            </a:r>
            <a:r>
              <a:rPr lang="en-US" dirty="0" err="1"/>
              <a:t>cổ</a:t>
            </a:r>
            <a:r>
              <a:rPr lang="en-US" dirty="0"/>
              <a:t> 1 </a:t>
            </a:r>
            <a:r>
              <a:rPr lang="en-US" dirty="0" err="1"/>
              <a:t>ngày</a:t>
            </a:r>
            <a:r>
              <a:rPr lang="en-US" dirty="0"/>
              <a:t> 2 </a:t>
            </a:r>
            <a:r>
              <a:rPr lang="en-US" dirty="0" err="1"/>
              <a:t>lần</a:t>
            </a:r>
            <a:r>
              <a:rPr lang="en-US" dirty="0"/>
              <a:t> </a:t>
            </a:r>
            <a:r>
              <a:rPr lang="en-US" dirty="0" err="1"/>
              <a:t>sáng</a:t>
            </a:r>
            <a:r>
              <a:rPr lang="en-US" dirty="0"/>
              <a:t> </a:t>
            </a:r>
            <a:r>
              <a:rPr lang="en-US" dirty="0" err="1"/>
              <a:t>tôi</a:t>
            </a:r>
            <a:r>
              <a:rPr lang="en-US" dirty="0"/>
              <a:t>, </a:t>
            </a:r>
            <a:r>
              <a:rPr lang="en-US" dirty="0" err="1"/>
              <a:t>sau</a:t>
            </a:r>
            <a:r>
              <a:rPr lang="en-US" dirty="0"/>
              <a:t> </a:t>
            </a:r>
            <a:r>
              <a:rPr lang="en-US" dirty="0" err="1"/>
              <a:t>bước</a:t>
            </a:r>
            <a:r>
              <a:rPr lang="en-US" dirty="0"/>
              <a:t> </a:t>
            </a:r>
            <a:r>
              <a:rPr lang="en-US" dirty="0" smtClean="0"/>
              <a:t>serum </a:t>
            </a:r>
            <a:r>
              <a:rPr lang="en-US" dirty="0" err="1" smtClean="0"/>
              <a:t>và</a:t>
            </a:r>
            <a:r>
              <a:rPr lang="en-US" dirty="0" smtClean="0"/>
              <a:t> </a:t>
            </a:r>
            <a:r>
              <a:rPr lang="en-US" dirty="0" err="1" smtClean="0"/>
              <a:t>kem</a:t>
            </a:r>
            <a:r>
              <a:rPr lang="en-US" dirty="0" smtClean="0"/>
              <a:t> </a:t>
            </a:r>
            <a:r>
              <a:rPr lang="en-US" dirty="0" err="1" smtClean="0"/>
              <a:t>mắt</a:t>
            </a:r>
            <a:r>
              <a:rPr lang="en-US" dirty="0" smtClean="0"/>
              <a:t>. </a:t>
            </a:r>
            <a:r>
              <a:rPr lang="en-US" dirty="0" err="1" smtClean="0"/>
              <a:t>Masage</a:t>
            </a:r>
            <a:r>
              <a:rPr lang="en-US" dirty="0" smtClean="0"/>
              <a:t> </a:t>
            </a:r>
            <a:r>
              <a:rPr lang="en-US" dirty="0" err="1" smtClean="0"/>
              <a:t>nhẹ</a:t>
            </a:r>
            <a:r>
              <a:rPr lang="en-US" dirty="0" smtClean="0"/>
              <a:t> </a:t>
            </a:r>
            <a:r>
              <a:rPr lang="en-US" dirty="0" err="1" smtClean="0"/>
              <a:t>nhàng</a:t>
            </a:r>
            <a:r>
              <a:rPr lang="en-US" dirty="0" smtClean="0"/>
              <a:t> </a:t>
            </a:r>
            <a:r>
              <a:rPr lang="en-US" dirty="0" err="1" smtClean="0"/>
              <a:t>cho</a:t>
            </a:r>
            <a:r>
              <a:rPr lang="en-US" dirty="0" smtClean="0"/>
              <a:t> </a:t>
            </a:r>
            <a:r>
              <a:rPr lang="en-US" dirty="0" err="1" smtClean="0"/>
              <a:t>thẩm</a:t>
            </a:r>
            <a:r>
              <a:rPr lang="en-US" dirty="0" smtClean="0"/>
              <a:t> </a:t>
            </a:r>
            <a:r>
              <a:rPr lang="en-US" dirty="0" err="1" smtClean="0"/>
              <a:t>thấu</a:t>
            </a:r>
            <a:r>
              <a:rPr lang="en-US" dirty="0" smtClean="0"/>
              <a:t>. </a:t>
            </a:r>
            <a:r>
              <a:rPr lang="en-US" dirty="0" err="1" smtClean="0"/>
              <a:t>Dùng</a:t>
            </a:r>
            <a:r>
              <a:rPr lang="en-US" dirty="0" smtClean="0"/>
              <a:t> </a:t>
            </a:r>
            <a:r>
              <a:rPr lang="en-US" dirty="0" err="1" smtClean="0"/>
              <a:t>thêm</a:t>
            </a:r>
            <a:r>
              <a:rPr lang="en-US" dirty="0" smtClean="0"/>
              <a:t> </a:t>
            </a:r>
            <a:r>
              <a:rPr lang="en-US" dirty="0" err="1" smtClean="0"/>
              <a:t>kem</a:t>
            </a:r>
            <a:r>
              <a:rPr lang="en-US" dirty="0" smtClean="0"/>
              <a:t> </a:t>
            </a:r>
            <a:r>
              <a:rPr lang="en-US" dirty="0" err="1" smtClean="0"/>
              <a:t>chống</a:t>
            </a:r>
            <a:r>
              <a:rPr lang="en-US" dirty="0" smtClean="0"/>
              <a:t> </a:t>
            </a:r>
            <a:r>
              <a:rPr lang="en-US" dirty="0" err="1" smtClean="0"/>
              <a:t>nắng</a:t>
            </a:r>
            <a:r>
              <a:rPr lang="en-US" dirty="0" smtClean="0"/>
              <a:t> </a:t>
            </a:r>
            <a:r>
              <a:rPr lang="en-US" dirty="0" err="1" smtClean="0"/>
              <a:t>nếu</a:t>
            </a:r>
            <a:r>
              <a:rPr lang="en-US" dirty="0" smtClean="0"/>
              <a:t> </a:t>
            </a:r>
            <a:r>
              <a:rPr lang="en-US" dirty="0" err="1" smtClean="0"/>
              <a:t>ra</a:t>
            </a:r>
            <a:r>
              <a:rPr lang="en-US" dirty="0" smtClean="0"/>
              <a:t> </a:t>
            </a:r>
            <a:r>
              <a:rPr lang="en-US" dirty="0" err="1" smtClean="0"/>
              <a:t>ngoài</a:t>
            </a:r>
            <a:r>
              <a:rPr lang="en-US" dirty="0" smtClean="0"/>
              <a:t> </a:t>
            </a:r>
            <a:r>
              <a:rPr lang="en-US" dirty="0" err="1" smtClean="0"/>
              <a:t>trời</a:t>
            </a:r>
            <a:r>
              <a:rPr lang="en-US" dirty="0" smtClean="0"/>
              <a:t>.</a:t>
            </a:r>
            <a:endParaRPr lang="en-US" dirty="0"/>
          </a:p>
        </p:txBody>
      </p:sp>
    </p:spTree>
  </p:cSld>
  <p:clrMapOvr>
    <a:masterClrMapping/>
  </p:clrMapOvr>
  <p:transition xmlns:p14="http://schemas.microsoft.com/office/powerpoint/2010/main">
    <p:blinds dir="vert"/>
  </p:transitio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197701"/>
            <a:ext cx="12582525" cy="0"/>
          </a:xfrm>
          <a:custGeom>
            <a:avLst/>
            <a:gdLst/>
            <a:ahLst/>
            <a:cxnLst/>
            <a:rect l="l" t="t" r="r" b="b"/>
            <a:pathLst>
              <a:path w="12582525">
                <a:moveTo>
                  <a:pt x="0" y="0"/>
                </a:moveTo>
                <a:lnTo>
                  <a:pt x="12582055" y="0"/>
                </a:lnTo>
              </a:path>
            </a:pathLst>
          </a:custGeom>
          <a:ln w="35382">
            <a:solidFill>
              <a:srgbClr val="C6D3DB"/>
            </a:solidFill>
          </a:ln>
        </p:spPr>
        <p:txBody>
          <a:bodyPr wrap="square" lIns="0" tIns="0" rIns="0" bIns="0" rtlCol="0"/>
          <a:lstStyle/>
          <a:p>
            <a:endParaRPr/>
          </a:p>
        </p:txBody>
      </p:sp>
      <p:sp>
        <p:nvSpPr>
          <p:cNvPr id="3" name="object 3"/>
          <p:cNvSpPr/>
          <p:nvPr/>
        </p:nvSpPr>
        <p:spPr>
          <a:xfrm>
            <a:off x="0" y="6774154"/>
            <a:ext cx="12582525" cy="0"/>
          </a:xfrm>
          <a:custGeom>
            <a:avLst/>
            <a:gdLst/>
            <a:ahLst/>
            <a:cxnLst/>
            <a:rect l="l" t="t" r="r" b="b"/>
            <a:pathLst>
              <a:path w="12582525">
                <a:moveTo>
                  <a:pt x="0" y="0"/>
                </a:moveTo>
                <a:lnTo>
                  <a:pt x="12582055" y="0"/>
                </a:lnTo>
              </a:path>
            </a:pathLst>
          </a:custGeom>
          <a:ln w="35382">
            <a:solidFill>
              <a:srgbClr val="C6D3DB"/>
            </a:solidFill>
          </a:ln>
        </p:spPr>
        <p:txBody>
          <a:bodyPr wrap="square" lIns="0" tIns="0" rIns="0" bIns="0" rtlCol="0"/>
          <a:lstStyle/>
          <a:p>
            <a:endParaRPr/>
          </a:p>
        </p:txBody>
      </p:sp>
      <p:sp>
        <p:nvSpPr>
          <p:cNvPr id="4" name="object 4"/>
          <p:cNvSpPr/>
          <p:nvPr/>
        </p:nvSpPr>
        <p:spPr>
          <a:xfrm>
            <a:off x="0" y="6245707"/>
            <a:ext cx="12582055" cy="485267"/>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905" y="1905"/>
            <a:ext cx="12581890" cy="7556500"/>
          </a:xfrm>
          <a:custGeom>
            <a:avLst/>
            <a:gdLst/>
            <a:ahLst/>
            <a:cxnLst/>
            <a:rect l="l" t="t" r="r" b="b"/>
            <a:pathLst>
              <a:path w="12581890" h="7556500">
                <a:moveTo>
                  <a:pt x="0" y="7556195"/>
                </a:moveTo>
                <a:lnTo>
                  <a:pt x="12581890" y="7556195"/>
                </a:lnTo>
                <a:lnTo>
                  <a:pt x="12581890" y="0"/>
                </a:lnTo>
                <a:lnTo>
                  <a:pt x="0" y="0"/>
                </a:lnTo>
                <a:lnTo>
                  <a:pt x="0" y="7556195"/>
                </a:lnTo>
                <a:close/>
              </a:path>
            </a:pathLst>
          </a:custGeom>
          <a:ln w="3810">
            <a:solidFill>
              <a:srgbClr val="6D6E71"/>
            </a:solidFill>
          </a:ln>
        </p:spPr>
        <p:txBody>
          <a:bodyPr wrap="square" lIns="0" tIns="0" rIns="0" bIns="0" rtlCol="0"/>
          <a:lstStyle/>
          <a:p>
            <a:endParaRPr/>
          </a:p>
        </p:txBody>
      </p:sp>
      <p:sp>
        <p:nvSpPr>
          <p:cNvPr id="6" name="object 6"/>
          <p:cNvSpPr txBox="1">
            <a:spLocks noGrp="1"/>
          </p:cNvSpPr>
          <p:nvPr>
            <p:ph type="title"/>
          </p:nvPr>
        </p:nvSpPr>
        <p:spPr>
          <a:xfrm>
            <a:off x="-488950" y="200025"/>
            <a:ext cx="12769850" cy="738664"/>
          </a:xfrm>
          <a:prstGeom prst="rect">
            <a:avLst/>
          </a:prstGeom>
        </p:spPr>
        <p:txBody>
          <a:bodyPr vert="horz" wrap="square" lIns="0" tIns="0" rIns="0" bIns="0" rtlCol="0">
            <a:spAutoFit/>
          </a:bodyPr>
          <a:lstStyle/>
          <a:p>
            <a:pPr marL="2571750" algn="ctr">
              <a:lnSpc>
                <a:spcPct val="100000"/>
              </a:lnSpc>
            </a:pPr>
            <a:r>
              <a:rPr sz="2400" spc="110" dirty="0">
                <a:latin typeface="Times New Roman" pitchFamily="18" charset="0"/>
                <a:cs typeface="Times New Roman" pitchFamily="18" charset="0"/>
              </a:rPr>
              <a:t>Shielding </a:t>
            </a:r>
            <a:r>
              <a:rPr sz="2400" spc="254" dirty="0">
                <a:latin typeface="Times New Roman" pitchFamily="18" charset="0"/>
                <a:cs typeface="Times New Roman" pitchFamily="18" charset="0"/>
              </a:rPr>
              <a:t>Cream </a:t>
            </a:r>
            <a:r>
              <a:rPr sz="2400" spc="35" dirty="0">
                <a:latin typeface="Times New Roman" pitchFamily="18" charset="0"/>
                <a:cs typeface="Times New Roman" pitchFamily="18" charset="0"/>
              </a:rPr>
              <a:t>SPF</a:t>
            </a:r>
            <a:r>
              <a:rPr sz="2400" spc="-425" dirty="0">
                <a:latin typeface="Times New Roman" pitchFamily="18" charset="0"/>
                <a:cs typeface="Times New Roman" pitchFamily="18" charset="0"/>
              </a:rPr>
              <a:t> </a:t>
            </a:r>
            <a:r>
              <a:rPr sz="2400" spc="320" dirty="0" smtClean="0">
                <a:latin typeface="Times New Roman" pitchFamily="18" charset="0"/>
                <a:cs typeface="Times New Roman" pitchFamily="18" charset="0"/>
              </a:rPr>
              <a:t>3</a:t>
            </a:r>
            <a:r>
              <a:rPr lang="en-US" sz="2400" spc="320" dirty="0" smtClean="0">
                <a:latin typeface="Times New Roman" pitchFamily="18" charset="0"/>
                <a:cs typeface="Times New Roman" pitchFamily="18" charset="0"/>
              </a:rPr>
              <a:t>5</a:t>
            </a:r>
            <a:br>
              <a:rPr lang="en-US" sz="2400" spc="320" dirty="0" smtClean="0">
                <a:latin typeface="Times New Roman" pitchFamily="18" charset="0"/>
                <a:cs typeface="Times New Roman" pitchFamily="18" charset="0"/>
              </a:rPr>
            </a:br>
            <a:r>
              <a:rPr lang="en-US" sz="2400" spc="320" dirty="0" smtClean="0">
                <a:latin typeface="Times New Roman" pitchFamily="18" charset="0"/>
                <a:cs typeface="Times New Roman" pitchFamily="18" charset="0"/>
              </a:rPr>
              <a:t>Kem dưỡng ẩm, chống lão hoá và chống nắng SPF35</a:t>
            </a:r>
            <a:endParaRPr sz="2400" spc="320" dirty="0">
              <a:latin typeface="Times New Roman" pitchFamily="18" charset="0"/>
              <a:cs typeface="Times New Roman" pitchFamily="18" charset="0"/>
            </a:endParaRPr>
          </a:p>
        </p:txBody>
      </p:sp>
      <p:sp>
        <p:nvSpPr>
          <p:cNvPr id="8" name="object 8"/>
          <p:cNvSpPr/>
          <p:nvPr/>
        </p:nvSpPr>
        <p:spPr>
          <a:xfrm>
            <a:off x="10219690" y="2813953"/>
            <a:ext cx="2362200" cy="2436534"/>
          </a:xfrm>
          <a:prstGeom prst="rect">
            <a:avLst/>
          </a:prstGeom>
          <a:blipFill>
            <a:blip r:embed="rId4" cstate="print"/>
            <a:stretch>
              <a:fillRect/>
            </a:stretch>
          </a:blipFill>
        </p:spPr>
        <p:txBody>
          <a:bodyPr wrap="square" lIns="0" tIns="0" rIns="0" bIns="0" rtlCol="0"/>
          <a:lstStyle/>
          <a:p>
            <a:endParaRPr/>
          </a:p>
        </p:txBody>
      </p:sp>
      <p:sp>
        <p:nvSpPr>
          <p:cNvPr id="17" name="object 5"/>
          <p:cNvSpPr/>
          <p:nvPr/>
        </p:nvSpPr>
        <p:spPr>
          <a:xfrm>
            <a:off x="0" y="-28575"/>
            <a:ext cx="12581890" cy="7556500"/>
          </a:xfrm>
          <a:custGeom>
            <a:avLst/>
            <a:gdLst/>
            <a:ahLst/>
            <a:cxnLst/>
            <a:rect l="l" t="t" r="r" b="b"/>
            <a:pathLst>
              <a:path w="12581890" h="7556500">
                <a:moveTo>
                  <a:pt x="0" y="7556195"/>
                </a:moveTo>
                <a:lnTo>
                  <a:pt x="12581890" y="7556195"/>
                </a:lnTo>
                <a:lnTo>
                  <a:pt x="12581890" y="0"/>
                </a:lnTo>
                <a:lnTo>
                  <a:pt x="0" y="0"/>
                </a:lnTo>
                <a:lnTo>
                  <a:pt x="0" y="7556195"/>
                </a:lnTo>
                <a:close/>
              </a:path>
            </a:pathLst>
          </a:custGeom>
          <a:ln w="3810">
            <a:solidFill>
              <a:srgbClr val="6D6E71"/>
            </a:solidFill>
          </a:ln>
        </p:spPr>
        <p:txBody>
          <a:bodyPr wrap="square" lIns="0" tIns="0" rIns="0" bIns="0" rtlCol="0"/>
          <a:lstStyle/>
          <a:p>
            <a:endParaRPr/>
          </a:p>
        </p:txBody>
      </p:sp>
      <p:sp>
        <p:nvSpPr>
          <p:cNvPr id="18" name="object 5"/>
          <p:cNvSpPr/>
          <p:nvPr/>
        </p:nvSpPr>
        <p:spPr>
          <a:xfrm>
            <a:off x="0" y="-28575"/>
            <a:ext cx="12581890" cy="7556500"/>
          </a:xfrm>
          <a:custGeom>
            <a:avLst/>
            <a:gdLst/>
            <a:ahLst/>
            <a:cxnLst/>
            <a:rect l="l" t="t" r="r" b="b"/>
            <a:pathLst>
              <a:path w="12581890" h="7556500">
                <a:moveTo>
                  <a:pt x="0" y="7556195"/>
                </a:moveTo>
                <a:lnTo>
                  <a:pt x="12581890" y="7556195"/>
                </a:lnTo>
                <a:lnTo>
                  <a:pt x="12581890" y="0"/>
                </a:lnTo>
                <a:lnTo>
                  <a:pt x="0" y="0"/>
                </a:lnTo>
                <a:lnTo>
                  <a:pt x="0" y="7556195"/>
                </a:lnTo>
                <a:close/>
              </a:path>
            </a:pathLst>
          </a:custGeom>
          <a:ln w="3810">
            <a:solidFill>
              <a:srgbClr val="6D6E71"/>
            </a:solidFill>
          </a:ln>
        </p:spPr>
        <p:txBody>
          <a:bodyPr wrap="square" lIns="0" tIns="0" rIns="0" bIns="0" rtlCol="0"/>
          <a:lstStyle/>
          <a:p>
            <a:endParaRPr/>
          </a:p>
        </p:txBody>
      </p:sp>
      <p:sp>
        <p:nvSpPr>
          <p:cNvPr id="19" name="TextBox 18"/>
          <p:cNvSpPr txBox="1"/>
          <p:nvPr/>
        </p:nvSpPr>
        <p:spPr>
          <a:xfrm>
            <a:off x="-871855" y="2444621"/>
            <a:ext cx="184731" cy="369332"/>
          </a:xfrm>
          <a:prstGeom prst="rect">
            <a:avLst/>
          </a:prstGeom>
          <a:noFill/>
        </p:spPr>
        <p:txBody>
          <a:bodyPr wrap="none" rtlCol="0">
            <a:spAutoFit/>
          </a:bodyPr>
          <a:lstStyle/>
          <a:p>
            <a:endParaRPr lang="en-US" dirty="0"/>
          </a:p>
        </p:txBody>
      </p:sp>
      <p:sp>
        <p:nvSpPr>
          <p:cNvPr id="20" name="object 5"/>
          <p:cNvSpPr/>
          <p:nvPr/>
        </p:nvSpPr>
        <p:spPr>
          <a:xfrm>
            <a:off x="3810" y="-16585"/>
            <a:ext cx="12581890" cy="7556500"/>
          </a:xfrm>
          <a:custGeom>
            <a:avLst/>
            <a:gdLst/>
            <a:ahLst/>
            <a:cxnLst/>
            <a:rect l="l" t="t" r="r" b="b"/>
            <a:pathLst>
              <a:path w="12581890" h="7556500">
                <a:moveTo>
                  <a:pt x="0" y="7556195"/>
                </a:moveTo>
                <a:lnTo>
                  <a:pt x="12581890" y="7556195"/>
                </a:lnTo>
                <a:lnTo>
                  <a:pt x="12581890" y="0"/>
                </a:lnTo>
                <a:lnTo>
                  <a:pt x="0" y="0"/>
                </a:lnTo>
                <a:lnTo>
                  <a:pt x="0" y="7556195"/>
                </a:lnTo>
                <a:close/>
              </a:path>
            </a:pathLst>
          </a:custGeom>
          <a:ln w="3810">
            <a:solidFill>
              <a:srgbClr val="6D6E71"/>
            </a:solidFill>
          </a:ln>
        </p:spPr>
        <p:txBody>
          <a:bodyPr wrap="square" lIns="0" tIns="0" rIns="0" bIns="0" rtlCol="0"/>
          <a:lstStyle/>
          <a:p>
            <a:endParaRPr/>
          </a:p>
        </p:txBody>
      </p:sp>
      <p:graphicFrame>
        <p:nvGraphicFramePr>
          <p:cNvPr id="22" name="Table 21"/>
          <p:cNvGraphicFramePr>
            <a:graphicFrameLocks noGrp="1"/>
          </p:cNvGraphicFramePr>
          <p:nvPr>
            <p:extLst>
              <p:ext uri="{D42A27DB-BD31-4B8C-83A1-F6EECF244321}">
                <p14:modId xmlns:p14="http://schemas.microsoft.com/office/powerpoint/2010/main" val="4051708650"/>
              </p:ext>
            </p:extLst>
          </p:nvPr>
        </p:nvGraphicFramePr>
        <p:xfrm>
          <a:off x="1035050" y="1114425"/>
          <a:ext cx="8915400" cy="4312332"/>
        </p:xfrm>
        <a:graphic>
          <a:graphicData uri="http://schemas.openxmlformats.org/drawingml/2006/table">
            <a:tbl>
              <a:tblPr firstRow="1" bandRow="1">
                <a:tableStyleId>{5C22544A-7EE6-4342-B048-85BDC9FD1C3A}</a:tableStyleId>
              </a:tblPr>
              <a:tblGrid>
                <a:gridCol w="3886200"/>
                <a:gridCol w="5029200"/>
              </a:tblGrid>
              <a:tr h="315104">
                <a:tc>
                  <a:txBody>
                    <a:bodyPr/>
                    <a:lstStyle/>
                    <a:p>
                      <a:pPr algn="ctr"/>
                      <a:r>
                        <a:rPr lang="en-US" sz="1500" dirty="0" err="1" smtClean="0">
                          <a:latin typeface="Times New Roman" pitchFamily="18" charset="0"/>
                          <a:cs typeface="Times New Roman" pitchFamily="18" charset="0"/>
                        </a:rPr>
                        <a:t>Thành</a:t>
                      </a:r>
                      <a:r>
                        <a:rPr lang="en-US" sz="1500" baseline="0" dirty="0" smtClean="0">
                          <a:latin typeface="Times New Roman" pitchFamily="18" charset="0"/>
                          <a:cs typeface="Times New Roman" pitchFamily="18" charset="0"/>
                        </a:rPr>
                        <a:t> </a:t>
                      </a:r>
                      <a:r>
                        <a:rPr lang="en-US" sz="1500" baseline="0" dirty="0" err="1" smtClean="0">
                          <a:latin typeface="Times New Roman" pitchFamily="18" charset="0"/>
                          <a:cs typeface="Times New Roman" pitchFamily="18" charset="0"/>
                        </a:rPr>
                        <a:t>phần</a:t>
                      </a:r>
                      <a:r>
                        <a:rPr lang="en-US" sz="1500" baseline="0" dirty="0" smtClean="0">
                          <a:latin typeface="Times New Roman" pitchFamily="18" charset="0"/>
                          <a:cs typeface="Times New Roman" pitchFamily="18" charset="0"/>
                        </a:rPr>
                        <a:t> </a:t>
                      </a:r>
                      <a:endParaRPr lang="en-US" sz="1500" dirty="0">
                        <a:latin typeface="Times New Roman" pitchFamily="18" charset="0"/>
                        <a:cs typeface="Times New Roman" pitchFamily="18" charset="0"/>
                      </a:endParaRPr>
                    </a:p>
                  </a:txBody>
                  <a:tcPr>
                    <a:solidFill>
                      <a:schemeClr val="accent2">
                        <a:lumMod val="60000"/>
                        <a:lumOff val="40000"/>
                      </a:schemeClr>
                    </a:solidFill>
                  </a:tcPr>
                </a:tc>
                <a:tc>
                  <a:txBody>
                    <a:bodyPr/>
                    <a:lstStyle/>
                    <a:p>
                      <a:pPr algn="ctr"/>
                      <a:r>
                        <a:rPr lang="en-US" sz="1500" dirty="0" err="1" smtClean="0">
                          <a:latin typeface="Times New Roman" pitchFamily="18" charset="0"/>
                          <a:cs typeface="Times New Roman" pitchFamily="18" charset="0"/>
                        </a:rPr>
                        <a:t>Hiệu</a:t>
                      </a:r>
                      <a:r>
                        <a:rPr lang="en-US" sz="1500" dirty="0" smtClean="0">
                          <a:latin typeface="Times New Roman" pitchFamily="18" charset="0"/>
                          <a:cs typeface="Times New Roman" pitchFamily="18" charset="0"/>
                        </a:rPr>
                        <a:t> </a:t>
                      </a:r>
                      <a:r>
                        <a:rPr lang="en-US" sz="1500" dirty="0" err="1" smtClean="0">
                          <a:latin typeface="Times New Roman" pitchFamily="18" charset="0"/>
                          <a:cs typeface="Times New Roman" pitchFamily="18" charset="0"/>
                        </a:rPr>
                        <a:t>quả</a:t>
                      </a:r>
                      <a:endParaRPr lang="en-US" sz="1500" dirty="0">
                        <a:latin typeface="Times New Roman" pitchFamily="18" charset="0"/>
                        <a:cs typeface="Times New Roman" pitchFamily="18" charset="0"/>
                      </a:endParaRPr>
                    </a:p>
                  </a:txBody>
                  <a:tcPr>
                    <a:solidFill>
                      <a:schemeClr val="accent2">
                        <a:lumMod val="60000"/>
                        <a:lumOff val="40000"/>
                      </a:schemeClr>
                    </a:solidFill>
                  </a:tcPr>
                </a:tc>
              </a:tr>
              <a:tr h="765252">
                <a:tc>
                  <a:txBody>
                    <a:bodyPr/>
                    <a:lstStyle/>
                    <a:p>
                      <a:pPr marL="285750" indent="-285750">
                        <a:buFont typeface="Arial"/>
                        <a:buChar char="•"/>
                      </a:pPr>
                      <a:r>
                        <a:rPr lang="en-US" sz="1800" dirty="0" err="1" smtClean="0">
                          <a:solidFill>
                            <a:schemeClr val="dk1"/>
                          </a:solidFill>
                          <a:effectLst/>
                          <a:latin typeface="+mn-lt"/>
                          <a:ea typeface="+mn-ea"/>
                          <a:cs typeface="+mn-cs"/>
                        </a:rPr>
                        <a:t>Vitis</a:t>
                      </a:r>
                      <a:r>
                        <a:rPr lang="en-US" sz="1800" dirty="0" smtClean="0">
                          <a:solidFill>
                            <a:schemeClr val="dk1"/>
                          </a:solidFill>
                          <a:effectLst/>
                          <a:latin typeface="+mn-lt"/>
                          <a:ea typeface="+mn-ea"/>
                          <a:cs typeface="+mn-cs"/>
                        </a:rPr>
                        <a:t> </a:t>
                      </a:r>
                      <a:r>
                        <a:rPr lang="en-US" sz="1800" dirty="0" err="1" smtClean="0">
                          <a:solidFill>
                            <a:schemeClr val="dk1"/>
                          </a:solidFill>
                          <a:effectLst/>
                          <a:latin typeface="+mn-lt"/>
                          <a:ea typeface="+mn-ea"/>
                          <a:cs typeface="+mn-cs"/>
                        </a:rPr>
                        <a:t>Vinifera</a:t>
                      </a:r>
                      <a:r>
                        <a:rPr lang="en-US" sz="1800" dirty="0" smtClean="0">
                          <a:solidFill>
                            <a:schemeClr val="dk1"/>
                          </a:solidFill>
                          <a:effectLst/>
                          <a:latin typeface="+mn-lt"/>
                          <a:ea typeface="+mn-ea"/>
                          <a:cs typeface="+mn-cs"/>
                        </a:rPr>
                        <a:t> (Grape) Juice </a:t>
                      </a:r>
                      <a:endParaRPr lang="en-US" sz="1600" dirty="0" smtClean="0"/>
                    </a:p>
                    <a:p>
                      <a:pPr marL="0" marR="0" indent="0" algn="l" defTabSz="914400" eaLnBrk="1" fontAlgn="auto" latinLnBrk="0" hangingPunct="1">
                        <a:lnSpc>
                          <a:spcPct val="150000"/>
                        </a:lnSpc>
                        <a:spcBef>
                          <a:spcPts val="0"/>
                        </a:spcBef>
                        <a:spcAft>
                          <a:spcPts val="0"/>
                        </a:spcAft>
                        <a:buClrTx/>
                        <a:buSzTx/>
                        <a:buFont typeface="Arial" pitchFamily="34" charset="0"/>
                        <a:buNone/>
                        <a:tabLst/>
                        <a:defRPr/>
                      </a:pPr>
                      <a:endParaRPr lang="en-US" sz="1500" baseline="0" dirty="0" smtClean="0">
                        <a:latin typeface="Times New Roman" pitchFamily="18" charset="0"/>
                        <a:cs typeface="Times New Roman" pitchFamily="18" charset="0"/>
                      </a:endParaRPr>
                    </a:p>
                  </a:txBody>
                  <a:tcPr>
                    <a:solidFill>
                      <a:schemeClr val="accent2">
                        <a:lumMod val="20000"/>
                        <a:lumOff val="80000"/>
                      </a:schemeClr>
                    </a:solidFill>
                  </a:tcPr>
                </a:tc>
                <a:tc>
                  <a:txBody>
                    <a:bodyPr/>
                    <a:lstStyle/>
                    <a:p>
                      <a:pPr marL="285750" indent="-285750" algn="l">
                        <a:lnSpc>
                          <a:spcPct val="150000"/>
                        </a:lnSpc>
                        <a:buFont typeface="Arial" pitchFamily="34" charset="0"/>
                        <a:buChar char="•"/>
                      </a:pPr>
                      <a:r>
                        <a:rPr lang="en-US" sz="1500" baseline="0" dirty="0" err="1" smtClean="0">
                          <a:latin typeface="Times New Roman" pitchFamily="18" charset="0"/>
                          <a:cs typeface="Times New Roman" pitchFamily="18" charset="0"/>
                        </a:rPr>
                        <a:t>Cung</a:t>
                      </a:r>
                      <a:r>
                        <a:rPr lang="en-US" sz="1500" baseline="0" dirty="0" smtClean="0">
                          <a:latin typeface="Times New Roman" pitchFamily="18" charset="0"/>
                          <a:cs typeface="Times New Roman" pitchFamily="18" charset="0"/>
                        </a:rPr>
                        <a:t> </a:t>
                      </a:r>
                      <a:r>
                        <a:rPr lang="en-US" sz="1500" baseline="0" dirty="0" err="1" smtClean="0">
                          <a:latin typeface="Times New Roman" pitchFamily="18" charset="0"/>
                          <a:cs typeface="Times New Roman" pitchFamily="18" charset="0"/>
                        </a:rPr>
                        <a:t>cấp</a:t>
                      </a:r>
                      <a:r>
                        <a:rPr lang="en-US" sz="1500" baseline="0" dirty="0" smtClean="0">
                          <a:latin typeface="Times New Roman" pitchFamily="18" charset="0"/>
                          <a:cs typeface="Times New Roman" pitchFamily="18" charset="0"/>
                        </a:rPr>
                        <a:t> </a:t>
                      </a:r>
                      <a:r>
                        <a:rPr lang="en-US" sz="1500" baseline="0" dirty="0" err="1" smtClean="0">
                          <a:latin typeface="Times New Roman" pitchFamily="18" charset="0"/>
                          <a:cs typeface="Times New Roman" pitchFamily="18" charset="0"/>
                        </a:rPr>
                        <a:t>độ</a:t>
                      </a:r>
                      <a:r>
                        <a:rPr lang="en-US" sz="1500" baseline="0" dirty="0" smtClean="0">
                          <a:latin typeface="Times New Roman" pitchFamily="18" charset="0"/>
                          <a:cs typeface="Times New Roman" pitchFamily="18" charset="0"/>
                        </a:rPr>
                        <a:t> </a:t>
                      </a:r>
                      <a:r>
                        <a:rPr lang="en-US" sz="1500" baseline="0" dirty="0" err="1" smtClean="0">
                          <a:latin typeface="Times New Roman" pitchFamily="18" charset="0"/>
                          <a:cs typeface="Times New Roman" pitchFamily="18" charset="0"/>
                        </a:rPr>
                        <a:t>ẩm</a:t>
                      </a:r>
                      <a:r>
                        <a:rPr lang="en-US" sz="1500" baseline="0" dirty="0" smtClean="0">
                          <a:latin typeface="Times New Roman" pitchFamily="18" charset="0"/>
                          <a:cs typeface="Times New Roman" pitchFamily="18" charset="0"/>
                        </a:rPr>
                        <a:t> &amp; </a:t>
                      </a:r>
                      <a:r>
                        <a:rPr lang="en-US" sz="1500" baseline="0" dirty="0" err="1" smtClean="0">
                          <a:latin typeface="Times New Roman" pitchFamily="18" charset="0"/>
                          <a:cs typeface="Times New Roman" pitchFamily="18" charset="0"/>
                        </a:rPr>
                        <a:t>dưỡng</a:t>
                      </a:r>
                      <a:r>
                        <a:rPr lang="en-US" sz="1500" baseline="0" dirty="0" smtClean="0">
                          <a:latin typeface="Times New Roman" pitchFamily="18" charset="0"/>
                          <a:cs typeface="Times New Roman" pitchFamily="18" charset="0"/>
                        </a:rPr>
                        <a:t> </a:t>
                      </a:r>
                      <a:r>
                        <a:rPr lang="en-US" sz="1500" baseline="0" dirty="0" err="1" smtClean="0">
                          <a:latin typeface="Times New Roman" pitchFamily="18" charset="0"/>
                          <a:cs typeface="Times New Roman" pitchFamily="18" charset="0"/>
                        </a:rPr>
                        <a:t>chất</a:t>
                      </a:r>
                      <a:r>
                        <a:rPr lang="en-US" sz="1500" baseline="0" dirty="0" smtClean="0">
                          <a:latin typeface="Times New Roman" pitchFamily="18" charset="0"/>
                          <a:cs typeface="Times New Roman" pitchFamily="18" charset="0"/>
                        </a:rPr>
                        <a:t> </a:t>
                      </a:r>
                      <a:r>
                        <a:rPr lang="en-US" sz="1500" baseline="0" dirty="0" err="1" smtClean="0">
                          <a:latin typeface="Times New Roman" pitchFamily="18" charset="0"/>
                          <a:cs typeface="Times New Roman" pitchFamily="18" charset="0"/>
                        </a:rPr>
                        <a:t>rượu</a:t>
                      </a:r>
                      <a:r>
                        <a:rPr lang="en-US" sz="1500" baseline="0" dirty="0" smtClean="0">
                          <a:latin typeface="Times New Roman" pitchFamily="18" charset="0"/>
                          <a:cs typeface="Times New Roman" pitchFamily="18" charset="0"/>
                        </a:rPr>
                        <a:t> </a:t>
                      </a:r>
                      <a:r>
                        <a:rPr lang="en-US" sz="1500" baseline="0" dirty="0" err="1" smtClean="0">
                          <a:latin typeface="Times New Roman" pitchFamily="18" charset="0"/>
                          <a:cs typeface="Times New Roman" pitchFamily="18" charset="0"/>
                        </a:rPr>
                        <a:t>vang</a:t>
                      </a:r>
                      <a:r>
                        <a:rPr lang="en-US" sz="1500" baseline="0" dirty="0" smtClean="0">
                          <a:latin typeface="Times New Roman" pitchFamily="18" charset="0"/>
                          <a:cs typeface="Times New Roman" pitchFamily="18" charset="0"/>
                        </a:rPr>
                        <a:t> </a:t>
                      </a:r>
                      <a:r>
                        <a:rPr lang="en-US" sz="1500" baseline="0" dirty="0" err="1" smtClean="0">
                          <a:latin typeface="Times New Roman" pitchFamily="18" charset="0"/>
                          <a:cs typeface="Times New Roman" pitchFamily="18" charset="0"/>
                        </a:rPr>
                        <a:t>nho</a:t>
                      </a:r>
                      <a:r>
                        <a:rPr lang="en-US" sz="1500" baseline="0" dirty="0" smtClean="0">
                          <a:latin typeface="Times New Roman" pitchFamily="18" charset="0"/>
                          <a:cs typeface="Times New Roman" pitchFamily="18" charset="0"/>
                        </a:rPr>
                        <a:t> Bordeaux </a:t>
                      </a:r>
                      <a:r>
                        <a:rPr lang="en-US" sz="1500" baseline="0" dirty="0" err="1" smtClean="0">
                          <a:latin typeface="Times New Roman" pitchFamily="18" charset="0"/>
                          <a:cs typeface="Times New Roman" pitchFamily="18" charset="0"/>
                        </a:rPr>
                        <a:t>nuôi</a:t>
                      </a:r>
                      <a:r>
                        <a:rPr lang="en-US" sz="1500" baseline="0" dirty="0" smtClean="0">
                          <a:latin typeface="Times New Roman" pitchFamily="18" charset="0"/>
                          <a:cs typeface="Times New Roman" pitchFamily="18" charset="0"/>
                        </a:rPr>
                        <a:t> </a:t>
                      </a:r>
                      <a:r>
                        <a:rPr lang="en-US" sz="1500" baseline="0" dirty="0" err="1" smtClean="0">
                          <a:latin typeface="Times New Roman" pitchFamily="18" charset="0"/>
                          <a:cs typeface="Times New Roman" pitchFamily="18" charset="0"/>
                        </a:rPr>
                        <a:t>dưỡng</a:t>
                      </a:r>
                      <a:r>
                        <a:rPr lang="en-US" sz="1500" baseline="0" dirty="0" smtClean="0">
                          <a:latin typeface="Times New Roman" pitchFamily="18" charset="0"/>
                          <a:cs typeface="Times New Roman" pitchFamily="18" charset="0"/>
                        </a:rPr>
                        <a:t> &amp; </a:t>
                      </a:r>
                      <a:r>
                        <a:rPr lang="en-US" sz="1500" baseline="0" dirty="0" err="1" smtClean="0">
                          <a:latin typeface="Times New Roman" pitchFamily="18" charset="0"/>
                          <a:cs typeface="Times New Roman" pitchFamily="18" charset="0"/>
                        </a:rPr>
                        <a:t>chống</a:t>
                      </a:r>
                      <a:r>
                        <a:rPr lang="en-US" sz="1500" baseline="0" dirty="0" smtClean="0">
                          <a:latin typeface="Times New Roman" pitchFamily="18" charset="0"/>
                          <a:cs typeface="Times New Roman" pitchFamily="18" charset="0"/>
                        </a:rPr>
                        <a:t> </a:t>
                      </a:r>
                      <a:r>
                        <a:rPr lang="en-US" sz="1500" baseline="0" dirty="0" err="1" smtClean="0">
                          <a:latin typeface="Times New Roman" pitchFamily="18" charset="0"/>
                          <a:cs typeface="Times New Roman" pitchFamily="18" charset="0"/>
                        </a:rPr>
                        <a:t>lão</a:t>
                      </a:r>
                      <a:r>
                        <a:rPr lang="en-US" sz="1500" baseline="0" dirty="0" smtClean="0">
                          <a:latin typeface="Times New Roman" pitchFamily="18" charset="0"/>
                          <a:cs typeface="Times New Roman" pitchFamily="18" charset="0"/>
                        </a:rPr>
                        <a:t> </a:t>
                      </a:r>
                      <a:r>
                        <a:rPr lang="en-US" sz="1500" baseline="0" dirty="0" err="1" smtClean="0">
                          <a:latin typeface="Times New Roman" pitchFamily="18" charset="0"/>
                          <a:cs typeface="Times New Roman" pitchFamily="18" charset="0"/>
                        </a:rPr>
                        <a:t>hóa</a:t>
                      </a:r>
                      <a:r>
                        <a:rPr lang="en-US" sz="1500" baseline="0" dirty="0" smtClean="0">
                          <a:latin typeface="Times New Roman" pitchFamily="18" charset="0"/>
                          <a:cs typeface="Times New Roman" pitchFamily="18" charset="0"/>
                        </a:rPr>
                        <a:t> </a:t>
                      </a:r>
                      <a:r>
                        <a:rPr lang="en-US" sz="1500" baseline="0" dirty="0" err="1" smtClean="0">
                          <a:latin typeface="Times New Roman" pitchFamily="18" charset="0"/>
                          <a:cs typeface="Times New Roman" pitchFamily="18" charset="0"/>
                        </a:rPr>
                        <a:t>cho</a:t>
                      </a:r>
                      <a:r>
                        <a:rPr lang="en-US" sz="1500" baseline="0" dirty="0" smtClean="0">
                          <a:latin typeface="Times New Roman" pitchFamily="18" charset="0"/>
                          <a:cs typeface="Times New Roman" pitchFamily="18" charset="0"/>
                        </a:rPr>
                        <a:t> da, </a:t>
                      </a:r>
                      <a:r>
                        <a:rPr lang="en-US" sz="1500" baseline="0" dirty="0" err="1" smtClean="0">
                          <a:latin typeface="Times New Roman" pitchFamily="18" charset="0"/>
                          <a:cs typeface="Times New Roman" pitchFamily="18" charset="0"/>
                        </a:rPr>
                        <a:t>chống</a:t>
                      </a:r>
                      <a:r>
                        <a:rPr lang="en-US" sz="1500" baseline="0" dirty="0" smtClean="0">
                          <a:latin typeface="Times New Roman" pitchFamily="18" charset="0"/>
                          <a:cs typeface="Times New Roman" pitchFamily="18" charset="0"/>
                        </a:rPr>
                        <a:t> oxy </a:t>
                      </a:r>
                      <a:r>
                        <a:rPr lang="en-US" sz="1500" baseline="0" dirty="0" err="1" smtClean="0">
                          <a:latin typeface="Times New Roman" pitchFamily="18" charset="0"/>
                          <a:cs typeface="Times New Roman" pitchFamily="18" charset="0"/>
                        </a:rPr>
                        <a:t>hoá</a:t>
                      </a:r>
                      <a:r>
                        <a:rPr lang="en-US" sz="1500" baseline="0" dirty="0" smtClean="0">
                          <a:latin typeface="Times New Roman" pitchFamily="18" charset="0"/>
                          <a:cs typeface="Times New Roman" pitchFamily="18" charset="0"/>
                        </a:rPr>
                        <a:t>.</a:t>
                      </a:r>
                    </a:p>
                  </a:txBody>
                  <a:tcPr>
                    <a:solidFill>
                      <a:schemeClr val="accent2">
                        <a:lumMod val="20000"/>
                        <a:lumOff val="80000"/>
                      </a:schemeClr>
                    </a:solidFill>
                  </a:tcPr>
                </a:tc>
              </a:tr>
              <a:tr h="495163">
                <a:tc>
                  <a:txBody>
                    <a:bodyPr/>
                    <a:lstStyle/>
                    <a:p>
                      <a:pPr marL="285750" marR="0" indent="-285750" algn="l" defTabSz="914400" eaLnBrk="1" fontAlgn="auto" latinLnBrk="0" hangingPunct="1">
                        <a:lnSpc>
                          <a:spcPct val="150000"/>
                        </a:lnSpc>
                        <a:spcBef>
                          <a:spcPts val="0"/>
                        </a:spcBef>
                        <a:spcAft>
                          <a:spcPts val="0"/>
                        </a:spcAft>
                        <a:buClrTx/>
                        <a:buSzTx/>
                        <a:buFont typeface="Arial"/>
                        <a:buChar char="•"/>
                        <a:tabLst/>
                        <a:defRPr/>
                      </a:pPr>
                      <a:r>
                        <a:rPr lang="en-US" sz="1800" dirty="0" smtClean="0">
                          <a:solidFill>
                            <a:schemeClr val="dk1"/>
                          </a:solidFill>
                          <a:effectLst/>
                          <a:latin typeface="+mn-lt"/>
                          <a:ea typeface="+mn-ea"/>
                          <a:cs typeface="+mn-cs"/>
                        </a:rPr>
                        <a:t>Resveratrol </a:t>
                      </a:r>
                      <a:endParaRPr lang="en-US" sz="1600" dirty="0" smtClean="0"/>
                    </a:p>
                  </a:txBody>
                  <a:tcPr>
                    <a:solidFill>
                      <a:schemeClr val="accent2">
                        <a:lumMod val="20000"/>
                        <a:lumOff val="80000"/>
                      </a:schemeClr>
                    </a:solidFill>
                  </a:tcPr>
                </a:tc>
                <a:tc>
                  <a:txBody>
                    <a:bodyPr/>
                    <a:lstStyle/>
                    <a:p>
                      <a:pPr marL="285750" indent="-285750" algn="l">
                        <a:lnSpc>
                          <a:spcPct val="150000"/>
                        </a:lnSpc>
                        <a:buFont typeface="Arial" pitchFamily="34" charset="0"/>
                        <a:buChar char="•"/>
                      </a:pPr>
                      <a:r>
                        <a:rPr lang="en-US" sz="1500" baseline="0" dirty="0" err="1" smtClean="0">
                          <a:latin typeface="Times New Roman" pitchFamily="18" charset="0"/>
                          <a:cs typeface="Times New Roman" pitchFamily="18" charset="0"/>
                        </a:rPr>
                        <a:t>Chống</a:t>
                      </a:r>
                      <a:r>
                        <a:rPr lang="en-US" sz="1500" baseline="0" dirty="0" smtClean="0">
                          <a:latin typeface="Times New Roman" pitchFamily="18" charset="0"/>
                          <a:cs typeface="Times New Roman" pitchFamily="18" charset="0"/>
                        </a:rPr>
                        <a:t> oxy </a:t>
                      </a:r>
                      <a:r>
                        <a:rPr lang="en-US" sz="1500" baseline="0" dirty="0" err="1" smtClean="0">
                          <a:latin typeface="Times New Roman" pitchFamily="18" charset="0"/>
                          <a:cs typeface="Times New Roman" pitchFamily="18" charset="0"/>
                        </a:rPr>
                        <a:t>hoá</a:t>
                      </a:r>
                      <a:endParaRPr lang="en-US" sz="1500" baseline="0" dirty="0" smtClean="0">
                        <a:latin typeface="Times New Roman" pitchFamily="18" charset="0"/>
                        <a:cs typeface="Times New Roman" pitchFamily="18" charset="0"/>
                      </a:endParaRPr>
                    </a:p>
                  </a:txBody>
                  <a:tcPr>
                    <a:solidFill>
                      <a:schemeClr val="accent2">
                        <a:lumMod val="20000"/>
                        <a:lumOff val="80000"/>
                      </a:schemeClr>
                    </a:solidFill>
                  </a:tcPr>
                </a:tc>
              </a:tr>
              <a:tr h="495163">
                <a:tc>
                  <a:txBody>
                    <a:bodyPr/>
                    <a:lstStyle/>
                    <a:p>
                      <a:pPr marL="285750" marR="0" indent="-285750" algn="l" defTabSz="914400" eaLnBrk="1" fontAlgn="auto" latinLnBrk="0" hangingPunct="1">
                        <a:lnSpc>
                          <a:spcPct val="150000"/>
                        </a:lnSpc>
                        <a:spcBef>
                          <a:spcPts val="0"/>
                        </a:spcBef>
                        <a:spcAft>
                          <a:spcPts val="0"/>
                        </a:spcAft>
                        <a:buClrTx/>
                        <a:buSzTx/>
                        <a:buFont typeface="Arial"/>
                        <a:buChar char="•"/>
                        <a:tabLst/>
                        <a:defRPr/>
                      </a:pPr>
                      <a:r>
                        <a:rPr lang="nl-NL" sz="1800" dirty="0" err="1" smtClean="0">
                          <a:solidFill>
                            <a:schemeClr val="dk1"/>
                          </a:solidFill>
                          <a:effectLst/>
                          <a:latin typeface="+mn-lt"/>
                          <a:ea typeface="+mn-ea"/>
                          <a:cs typeface="+mn-cs"/>
                        </a:rPr>
                        <a:t>Vitis</a:t>
                      </a:r>
                      <a:r>
                        <a:rPr lang="nl-NL" sz="1800" dirty="0" smtClean="0">
                          <a:solidFill>
                            <a:schemeClr val="dk1"/>
                          </a:solidFill>
                          <a:effectLst/>
                          <a:latin typeface="+mn-lt"/>
                          <a:ea typeface="+mn-ea"/>
                          <a:cs typeface="+mn-cs"/>
                        </a:rPr>
                        <a:t> </a:t>
                      </a:r>
                      <a:r>
                        <a:rPr lang="nl-NL" sz="1800" dirty="0" err="1" smtClean="0">
                          <a:solidFill>
                            <a:schemeClr val="dk1"/>
                          </a:solidFill>
                          <a:effectLst/>
                          <a:latin typeface="+mn-lt"/>
                          <a:ea typeface="+mn-ea"/>
                          <a:cs typeface="+mn-cs"/>
                        </a:rPr>
                        <a:t>Vinifera</a:t>
                      </a:r>
                      <a:r>
                        <a:rPr lang="nl-NL" sz="1800" dirty="0" smtClean="0">
                          <a:solidFill>
                            <a:schemeClr val="dk1"/>
                          </a:solidFill>
                          <a:effectLst/>
                          <a:latin typeface="+mn-lt"/>
                          <a:ea typeface="+mn-ea"/>
                          <a:cs typeface="+mn-cs"/>
                        </a:rPr>
                        <a:t> (</a:t>
                      </a:r>
                      <a:r>
                        <a:rPr lang="nl-NL" sz="1800" dirty="0" err="1" smtClean="0">
                          <a:solidFill>
                            <a:schemeClr val="dk1"/>
                          </a:solidFill>
                          <a:effectLst/>
                          <a:latin typeface="+mn-lt"/>
                          <a:ea typeface="+mn-ea"/>
                          <a:cs typeface="+mn-cs"/>
                        </a:rPr>
                        <a:t>Grape</a:t>
                      </a:r>
                      <a:r>
                        <a:rPr lang="nl-NL" sz="1800" dirty="0" smtClean="0">
                          <a:solidFill>
                            <a:schemeClr val="dk1"/>
                          </a:solidFill>
                          <a:effectLst/>
                          <a:latin typeface="+mn-lt"/>
                          <a:ea typeface="+mn-ea"/>
                          <a:cs typeface="+mn-cs"/>
                        </a:rPr>
                        <a:t>) </a:t>
                      </a:r>
                      <a:r>
                        <a:rPr lang="nl-NL" sz="1800" dirty="0" err="1" smtClean="0">
                          <a:solidFill>
                            <a:schemeClr val="dk1"/>
                          </a:solidFill>
                          <a:effectLst/>
                          <a:latin typeface="+mn-lt"/>
                          <a:ea typeface="+mn-ea"/>
                          <a:cs typeface="+mn-cs"/>
                        </a:rPr>
                        <a:t>Seed</a:t>
                      </a:r>
                      <a:r>
                        <a:rPr lang="nl-NL" sz="1800" dirty="0" smtClean="0">
                          <a:solidFill>
                            <a:schemeClr val="dk1"/>
                          </a:solidFill>
                          <a:effectLst/>
                          <a:latin typeface="+mn-lt"/>
                          <a:ea typeface="+mn-ea"/>
                          <a:cs typeface="+mn-cs"/>
                        </a:rPr>
                        <a:t> Oil </a:t>
                      </a:r>
                      <a:endParaRPr lang="nl-NL" sz="1600" dirty="0" smtClean="0"/>
                    </a:p>
                  </a:txBody>
                  <a:tcPr>
                    <a:solidFill>
                      <a:schemeClr val="accent2">
                        <a:lumMod val="20000"/>
                        <a:lumOff val="80000"/>
                      </a:schemeClr>
                    </a:solidFill>
                  </a:tcPr>
                </a:tc>
                <a:tc>
                  <a:txBody>
                    <a:bodyPr/>
                    <a:lstStyle/>
                    <a:p>
                      <a:pPr marL="285750" indent="-285750" algn="l">
                        <a:lnSpc>
                          <a:spcPct val="150000"/>
                        </a:lnSpc>
                        <a:buFont typeface="Arial" pitchFamily="34" charset="0"/>
                        <a:buChar char="•"/>
                      </a:pPr>
                      <a:r>
                        <a:rPr lang="en-US" sz="1500" baseline="0" dirty="0" err="1" smtClean="0">
                          <a:latin typeface="Times New Roman" pitchFamily="18" charset="0"/>
                          <a:cs typeface="Times New Roman" pitchFamily="18" charset="0"/>
                        </a:rPr>
                        <a:t>Làm</a:t>
                      </a:r>
                      <a:r>
                        <a:rPr lang="en-US" sz="1500" baseline="0" dirty="0" smtClean="0">
                          <a:latin typeface="Times New Roman" pitchFamily="18" charset="0"/>
                          <a:cs typeface="Times New Roman" pitchFamily="18" charset="0"/>
                        </a:rPr>
                        <a:t> </a:t>
                      </a:r>
                      <a:r>
                        <a:rPr lang="en-US" sz="1500" baseline="0" dirty="0" err="1" smtClean="0">
                          <a:latin typeface="Times New Roman" pitchFamily="18" charset="0"/>
                          <a:cs typeface="Times New Roman" pitchFamily="18" charset="0"/>
                        </a:rPr>
                        <a:t>mềm</a:t>
                      </a:r>
                      <a:r>
                        <a:rPr lang="en-US" sz="1500" baseline="0" dirty="0" smtClean="0">
                          <a:latin typeface="Times New Roman" pitchFamily="18" charset="0"/>
                          <a:cs typeface="Times New Roman" pitchFamily="18" charset="0"/>
                        </a:rPr>
                        <a:t> </a:t>
                      </a:r>
                      <a:r>
                        <a:rPr lang="en-US" sz="1500" baseline="0" dirty="0" err="1" smtClean="0">
                          <a:latin typeface="Times New Roman" pitchFamily="18" charset="0"/>
                          <a:cs typeface="Times New Roman" pitchFamily="18" charset="0"/>
                        </a:rPr>
                        <a:t>và</a:t>
                      </a:r>
                      <a:r>
                        <a:rPr lang="en-US" sz="1500" baseline="0" dirty="0" smtClean="0">
                          <a:latin typeface="Times New Roman" pitchFamily="18" charset="0"/>
                          <a:cs typeface="Times New Roman" pitchFamily="18" charset="0"/>
                        </a:rPr>
                        <a:t>  </a:t>
                      </a:r>
                      <a:r>
                        <a:rPr lang="en-US" sz="1500" baseline="0" dirty="0" err="1" smtClean="0">
                          <a:latin typeface="Times New Roman" pitchFamily="18" charset="0"/>
                          <a:cs typeface="Times New Roman" pitchFamily="18" charset="0"/>
                        </a:rPr>
                        <a:t>mịn</a:t>
                      </a:r>
                      <a:endParaRPr lang="en-US" sz="1500" baseline="0" dirty="0" smtClean="0">
                        <a:latin typeface="Times New Roman" pitchFamily="18" charset="0"/>
                        <a:cs typeface="Times New Roman" pitchFamily="18" charset="0"/>
                      </a:endParaRPr>
                    </a:p>
                  </a:txBody>
                  <a:tcPr>
                    <a:solidFill>
                      <a:schemeClr val="accent2">
                        <a:lumMod val="20000"/>
                        <a:lumOff val="80000"/>
                      </a:schemeClr>
                    </a:solidFill>
                  </a:tcPr>
                </a:tc>
              </a:tr>
              <a:tr h="810266">
                <a:tc>
                  <a:txBody>
                    <a:bodyPr/>
                    <a:lstStyle/>
                    <a:p>
                      <a:pPr marL="285750" marR="0" indent="-285750" algn="l" defTabSz="914400" eaLnBrk="1" fontAlgn="auto" latinLnBrk="0" hangingPunct="1">
                        <a:lnSpc>
                          <a:spcPct val="150000"/>
                        </a:lnSpc>
                        <a:spcBef>
                          <a:spcPts val="0"/>
                        </a:spcBef>
                        <a:spcAft>
                          <a:spcPts val="0"/>
                        </a:spcAft>
                        <a:buClrTx/>
                        <a:buSzTx/>
                        <a:buFont typeface="Arial"/>
                        <a:buChar char="•"/>
                        <a:tabLst/>
                        <a:defRPr/>
                      </a:pPr>
                      <a:r>
                        <a:rPr lang="hr-HR" sz="1800" dirty="0" smtClean="0">
                          <a:solidFill>
                            <a:schemeClr val="dk1"/>
                          </a:solidFill>
                          <a:effectLst/>
                          <a:latin typeface="+mn-lt"/>
                          <a:ea typeface="+mn-ea"/>
                          <a:cs typeface="+mn-cs"/>
                        </a:rPr>
                        <a:t>Propanediol </a:t>
                      </a:r>
                      <a:endParaRPr lang="hr-HR" sz="1600" dirty="0" smtClean="0"/>
                    </a:p>
                  </a:txBody>
                  <a:tcPr>
                    <a:solidFill>
                      <a:schemeClr val="accent2">
                        <a:lumMod val="20000"/>
                        <a:lumOff val="80000"/>
                      </a:schemeClr>
                    </a:solidFill>
                  </a:tcPr>
                </a:tc>
                <a:tc>
                  <a:txBody>
                    <a:bodyPr/>
                    <a:lstStyle/>
                    <a:p>
                      <a:pPr marL="285750" marR="0" lvl="1" indent="-285750" algn="l" defTabSz="914400" rtl="0" eaLnBrk="1" fontAlgn="auto" latinLnBrk="0" hangingPunct="1">
                        <a:lnSpc>
                          <a:spcPct val="150000"/>
                        </a:lnSpc>
                        <a:spcBef>
                          <a:spcPts val="0"/>
                        </a:spcBef>
                        <a:spcAft>
                          <a:spcPts val="0"/>
                        </a:spcAft>
                        <a:buClrTx/>
                        <a:buSzTx/>
                        <a:buFont typeface="Arial" pitchFamily="34" charset="0"/>
                        <a:buChar char="•"/>
                        <a:tabLst/>
                        <a:defRPr/>
                      </a:pPr>
                      <a:r>
                        <a:rPr lang="en-US" sz="1600" baseline="0" dirty="0" err="1" smtClean="0"/>
                        <a:t>chất</a:t>
                      </a:r>
                      <a:r>
                        <a:rPr lang="en-US" sz="1600" baseline="0" dirty="0" smtClean="0"/>
                        <a:t> </a:t>
                      </a:r>
                      <a:r>
                        <a:rPr lang="en-US" sz="1600" baseline="0" dirty="0" err="1" smtClean="0"/>
                        <a:t>giữ</a:t>
                      </a:r>
                      <a:r>
                        <a:rPr lang="en-US" sz="1600" baseline="0" dirty="0" smtClean="0"/>
                        <a:t> </a:t>
                      </a:r>
                      <a:r>
                        <a:rPr lang="en-US" sz="1600" baseline="0" dirty="0" err="1" smtClean="0"/>
                        <a:t>ẩm</a:t>
                      </a:r>
                      <a:r>
                        <a:rPr lang="en-US" sz="1600" baseline="0" dirty="0" smtClean="0"/>
                        <a:t> </a:t>
                      </a:r>
                      <a:r>
                        <a:rPr lang="en-US" sz="1600" baseline="0" dirty="0" err="1" smtClean="0"/>
                        <a:t>tự</a:t>
                      </a:r>
                      <a:r>
                        <a:rPr lang="en-US" sz="1600" baseline="0" dirty="0" smtClean="0"/>
                        <a:t> </a:t>
                      </a:r>
                      <a:r>
                        <a:rPr lang="en-US" sz="1600" baseline="0" dirty="0" err="1" smtClean="0"/>
                        <a:t>nhiên</a:t>
                      </a:r>
                      <a:r>
                        <a:rPr lang="en-US" sz="1600" baseline="0" dirty="0" smtClean="0"/>
                        <a:t> an </a:t>
                      </a:r>
                      <a:r>
                        <a:rPr lang="en-US" sz="1600" baseline="0" dirty="0" err="1" smtClean="0"/>
                        <a:t>toàn</a:t>
                      </a:r>
                      <a:r>
                        <a:rPr lang="en-US" sz="1600" baseline="0" dirty="0" smtClean="0"/>
                        <a:t>, </a:t>
                      </a:r>
                      <a:r>
                        <a:rPr lang="en-US" sz="1600" baseline="0" dirty="0" err="1" smtClean="0"/>
                        <a:t>có</a:t>
                      </a:r>
                      <a:r>
                        <a:rPr lang="en-US" sz="1600" baseline="0" dirty="0" smtClean="0"/>
                        <a:t> </a:t>
                      </a:r>
                      <a:r>
                        <a:rPr lang="en-US" sz="1600" baseline="0" dirty="0" err="1" smtClean="0"/>
                        <a:t>thể</a:t>
                      </a:r>
                      <a:r>
                        <a:rPr lang="en-US" sz="1600" baseline="0" dirty="0" smtClean="0"/>
                        <a:t> </a:t>
                      </a:r>
                      <a:r>
                        <a:rPr lang="en-US" sz="1600" baseline="0" dirty="0" err="1" smtClean="0"/>
                        <a:t>thay</a:t>
                      </a:r>
                      <a:r>
                        <a:rPr lang="en-US" sz="1600" baseline="0" dirty="0" smtClean="0"/>
                        <a:t> </a:t>
                      </a:r>
                      <a:r>
                        <a:rPr lang="en-US" sz="1600" baseline="0" dirty="0" err="1" smtClean="0"/>
                        <a:t>thế</a:t>
                      </a:r>
                      <a:r>
                        <a:rPr lang="en-US" sz="1600" baseline="0" dirty="0" smtClean="0"/>
                        <a:t> propylene glycol</a:t>
                      </a:r>
                      <a:endParaRPr lang="en-US" sz="1600" dirty="0" smtClean="0"/>
                    </a:p>
                  </a:txBody>
                  <a:tcPr>
                    <a:solidFill>
                      <a:schemeClr val="accent2">
                        <a:lumMod val="20000"/>
                        <a:lumOff val="80000"/>
                      </a:schemeClr>
                    </a:solidFill>
                  </a:tcPr>
                </a:tc>
              </a:tr>
              <a:tr h="1386252">
                <a:tc>
                  <a:txBody>
                    <a:bodyPr/>
                    <a:lstStyle/>
                    <a:p>
                      <a:pPr marL="285750" marR="0" indent="-285750" algn="l" defTabSz="914400" eaLnBrk="1" fontAlgn="auto" latinLnBrk="0" hangingPunct="1">
                        <a:lnSpc>
                          <a:spcPct val="150000"/>
                        </a:lnSpc>
                        <a:spcBef>
                          <a:spcPts val="0"/>
                        </a:spcBef>
                        <a:spcAft>
                          <a:spcPts val="0"/>
                        </a:spcAft>
                        <a:buClrTx/>
                        <a:buSzTx/>
                        <a:buFont typeface="Arial"/>
                        <a:buChar char="•"/>
                        <a:tabLst/>
                        <a:defRPr/>
                      </a:pPr>
                      <a:r>
                        <a:rPr lang="pl-PL" sz="1800" dirty="0" err="1" smtClean="0">
                          <a:solidFill>
                            <a:schemeClr val="dk1"/>
                          </a:solidFill>
                          <a:effectLst/>
                          <a:latin typeface="+mn-lt"/>
                          <a:ea typeface="+mn-ea"/>
                          <a:cs typeface="+mn-cs"/>
                        </a:rPr>
                        <a:t>Ethylhexyl</a:t>
                      </a:r>
                      <a:r>
                        <a:rPr lang="pl-PL" sz="1800" dirty="0" smtClean="0">
                          <a:solidFill>
                            <a:schemeClr val="dk1"/>
                          </a:solidFill>
                          <a:effectLst/>
                          <a:latin typeface="+mn-lt"/>
                          <a:ea typeface="+mn-ea"/>
                          <a:cs typeface="+mn-cs"/>
                        </a:rPr>
                        <a:t> </a:t>
                      </a:r>
                      <a:r>
                        <a:rPr lang="pl-PL" sz="1800" dirty="0" err="1" smtClean="0">
                          <a:solidFill>
                            <a:schemeClr val="dk1"/>
                          </a:solidFill>
                          <a:effectLst/>
                          <a:latin typeface="+mn-lt"/>
                          <a:ea typeface="+mn-ea"/>
                          <a:cs typeface="+mn-cs"/>
                        </a:rPr>
                        <a:t>Methoxycinnamate</a:t>
                      </a:r>
                      <a:r>
                        <a:rPr lang="pl-PL" sz="1800" dirty="0" smtClean="0">
                          <a:solidFill>
                            <a:schemeClr val="dk1"/>
                          </a:solidFill>
                          <a:effectLst/>
                          <a:latin typeface="+mn-lt"/>
                          <a:ea typeface="+mn-ea"/>
                          <a:cs typeface="+mn-cs"/>
                        </a:rPr>
                        <a:t>, </a:t>
                      </a:r>
                      <a:r>
                        <a:rPr lang="en-US" sz="1800" dirty="0" smtClean="0">
                          <a:solidFill>
                            <a:schemeClr val="dk1"/>
                          </a:solidFill>
                          <a:effectLst/>
                          <a:latin typeface="+mn-lt"/>
                          <a:ea typeface="+mn-ea"/>
                          <a:cs typeface="+mn-cs"/>
                        </a:rPr>
                        <a:t>Butyl </a:t>
                      </a:r>
                      <a:r>
                        <a:rPr lang="en-US" sz="1800" dirty="0" err="1" smtClean="0">
                          <a:solidFill>
                            <a:schemeClr val="dk1"/>
                          </a:solidFill>
                          <a:effectLst/>
                          <a:latin typeface="+mn-lt"/>
                          <a:ea typeface="+mn-ea"/>
                          <a:cs typeface="+mn-cs"/>
                        </a:rPr>
                        <a:t>Methoxydibenzoylmethane</a:t>
                      </a:r>
                      <a:r>
                        <a:rPr lang="en-US" sz="1800" dirty="0" smtClean="0">
                          <a:solidFill>
                            <a:schemeClr val="dk1"/>
                          </a:solidFill>
                          <a:effectLst/>
                          <a:latin typeface="+mn-lt"/>
                          <a:ea typeface="+mn-ea"/>
                          <a:cs typeface="+mn-cs"/>
                        </a:rPr>
                        <a:t> </a:t>
                      </a:r>
                      <a:r>
                        <a:rPr lang="nb-NO" sz="1800" dirty="0" smtClean="0">
                          <a:solidFill>
                            <a:schemeClr val="dk1"/>
                          </a:solidFill>
                          <a:effectLst/>
                          <a:latin typeface="+mn-lt"/>
                          <a:ea typeface="+mn-ea"/>
                          <a:cs typeface="+mn-cs"/>
                        </a:rPr>
                        <a:t>,</a:t>
                      </a:r>
                      <a:r>
                        <a:rPr lang="nb-NO" sz="1800" baseline="0" dirty="0" smtClean="0">
                          <a:solidFill>
                            <a:schemeClr val="dk1"/>
                          </a:solidFill>
                          <a:effectLst/>
                          <a:latin typeface="+mn-lt"/>
                          <a:ea typeface="+mn-ea"/>
                          <a:cs typeface="+mn-cs"/>
                        </a:rPr>
                        <a:t> </a:t>
                      </a:r>
                      <a:r>
                        <a:rPr lang="cs-CZ" sz="1800" dirty="0" err="1" smtClean="0">
                          <a:solidFill>
                            <a:schemeClr val="dk1"/>
                          </a:solidFill>
                          <a:effectLst/>
                          <a:latin typeface="+mn-lt"/>
                          <a:ea typeface="+mn-ea"/>
                          <a:cs typeface="+mn-cs"/>
                        </a:rPr>
                        <a:t>Ethylhexyl</a:t>
                      </a:r>
                      <a:r>
                        <a:rPr lang="cs-CZ" sz="1800" dirty="0" smtClean="0">
                          <a:solidFill>
                            <a:schemeClr val="dk1"/>
                          </a:solidFill>
                          <a:effectLst/>
                          <a:latin typeface="+mn-lt"/>
                          <a:ea typeface="+mn-ea"/>
                          <a:cs typeface="+mn-cs"/>
                        </a:rPr>
                        <a:t> </a:t>
                      </a:r>
                      <a:r>
                        <a:rPr lang="cs-CZ" sz="1800" dirty="0" err="1" smtClean="0">
                          <a:solidFill>
                            <a:schemeClr val="dk1"/>
                          </a:solidFill>
                          <a:effectLst/>
                          <a:latin typeface="+mn-lt"/>
                          <a:ea typeface="+mn-ea"/>
                          <a:cs typeface="+mn-cs"/>
                        </a:rPr>
                        <a:t>Triazone</a:t>
                      </a:r>
                      <a:r>
                        <a:rPr lang="cs-CZ" sz="1800" dirty="0" smtClean="0">
                          <a:solidFill>
                            <a:schemeClr val="dk1"/>
                          </a:solidFill>
                          <a:effectLst/>
                          <a:latin typeface="+mn-lt"/>
                          <a:ea typeface="+mn-ea"/>
                          <a:cs typeface="+mn-cs"/>
                        </a:rPr>
                        <a:t>. </a:t>
                      </a:r>
                      <a:endParaRPr lang="pl-PL" sz="1600" dirty="0" smtClean="0"/>
                    </a:p>
                  </a:txBody>
                  <a:tcPr>
                    <a:solidFill>
                      <a:schemeClr val="accent2">
                        <a:lumMod val="20000"/>
                        <a:lumOff val="80000"/>
                      </a:schemeClr>
                    </a:solidFill>
                  </a:tcPr>
                </a:tc>
                <a:tc>
                  <a:txBody>
                    <a:bodyPr/>
                    <a:lstStyle/>
                    <a:p>
                      <a:pPr marL="285750" marR="0" indent="-285750" algn="l" defTabSz="914400" eaLnBrk="1" fontAlgn="auto" latinLnBrk="0" hangingPunct="1">
                        <a:lnSpc>
                          <a:spcPct val="150000"/>
                        </a:lnSpc>
                        <a:spcBef>
                          <a:spcPts val="0"/>
                        </a:spcBef>
                        <a:spcAft>
                          <a:spcPts val="0"/>
                        </a:spcAft>
                        <a:buClrTx/>
                        <a:buSzTx/>
                        <a:buFont typeface="Arial" pitchFamily="34" charset="0"/>
                        <a:buChar char="•"/>
                        <a:tabLst/>
                        <a:defRPr/>
                      </a:pPr>
                      <a:r>
                        <a:rPr lang="en-US" sz="1500" baseline="0" dirty="0" err="1" smtClean="0">
                          <a:latin typeface="Times New Roman" pitchFamily="18" charset="0"/>
                          <a:cs typeface="Times New Roman" pitchFamily="18" charset="0"/>
                        </a:rPr>
                        <a:t>Thành</a:t>
                      </a:r>
                      <a:r>
                        <a:rPr lang="en-US" sz="1500" baseline="0" dirty="0" smtClean="0">
                          <a:latin typeface="Times New Roman" pitchFamily="18" charset="0"/>
                          <a:cs typeface="Times New Roman" pitchFamily="18" charset="0"/>
                        </a:rPr>
                        <a:t> </a:t>
                      </a:r>
                      <a:r>
                        <a:rPr lang="en-US" sz="1500" baseline="0" dirty="0" err="1" smtClean="0">
                          <a:latin typeface="Times New Roman" pitchFamily="18" charset="0"/>
                          <a:cs typeface="Times New Roman" pitchFamily="18" charset="0"/>
                        </a:rPr>
                        <a:t>phần</a:t>
                      </a:r>
                      <a:r>
                        <a:rPr lang="en-US" sz="1500" baseline="0" dirty="0" smtClean="0">
                          <a:latin typeface="Times New Roman" pitchFamily="18" charset="0"/>
                          <a:cs typeface="Times New Roman" pitchFamily="18" charset="0"/>
                        </a:rPr>
                        <a:t> </a:t>
                      </a:r>
                      <a:r>
                        <a:rPr lang="en-US" sz="1500" baseline="0" dirty="0" err="1" smtClean="0">
                          <a:latin typeface="Times New Roman" pitchFamily="18" charset="0"/>
                          <a:cs typeface="Times New Roman" pitchFamily="18" charset="0"/>
                        </a:rPr>
                        <a:t>chống</a:t>
                      </a:r>
                      <a:r>
                        <a:rPr lang="en-US" sz="1500" baseline="0" dirty="0" smtClean="0">
                          <a:latin typeface="Times New Roman" pitchFamily="18" charset="0"/>
                          <a:cs typeface="Times New Roman" pitchFamily="18" charset="0"/>
                        </a:rPr>
                        <a:t> </a:t>
                      </a:r>
                      <a:r>
                        <a:rPr lang="en-US" sz="1500" baseline="0" dirty="0" err="1" smtClean="0">
                          <a:latin typeface="Times New Roman" pitchFamily="18" charset="0"/>
                          <a:cs typeface="Times New Roman" pitchFamily="18" charset="0"/>
                        </a:rPr>
                        <a:t>nắng</a:t>
                      </a:r>
                      <a:r>
                        <a:rPr lang="en-US" sz="1500" baseline="0" dirty="0" smtClean="0">
                          <a:latin typeface="Times New Roman" pitchFamily="18" charset="0"/>
                          <a:cs typeface="Times New Roman" pitchFamily="18" charset="0"/>
                        </a:rPr>
                        <a:t> </a:t>
                      </a:r>
                      <a:r>
                        <a:rPr lang="en-US" sz="1500" baseline="0" dirty="0" err="1" smtClean="0">
                          <a:latin typeface="Times New Roman" pitchFamily="18" charset="0"/>
                          <a:cs typeface="Times New Roman" pitchFamily="18" charset="0"/>
                        </a:rPr>
                        <a:t>bảo</a:t>
                      </a:r>
                      <a:r>
                        <a:rPr lang="en-US" sz="1500" baseline="0" dirty="0" smtClean="0">
                          <a:latin typeface="Times New Roman" pitchFamily="18" charset="0"/>
                          <a:cs typeface="Times New Roman" pitchFamily="18" charset="0"/>
                        </a:rPr>
                        <a:t> </a:t>
                      </a:r>
                      <a:r>
                        <a:rPr lang="en-US" sz="1500" baseline="0" dirty="0" err="1" smtClean="0">
                          <a:latin typeface="Times New Roman" pitchFamily="18" charset="0"/>
                          <a:cs typeface="Times New Roman" pitchFamily="18" charset="0"/>
                        </a:rPr>
                        <a:t>vệ</a:t>
                      </a:r>
                      <a:r>
                        <a:rPr lang="en-US" sz="1500" baseline="0" dirty="0" smtClean="0">
                          <a:latin typeface="Times New Roman" pitchFamily="18" charset="0"/>
                          <a:cs typeface="Times New Roman" pitchFamily="18" charset="0"/>
                        </a:rPr>
                        <a:t> da </a:t>
                      </a:r>
                      <a:r>
                        <a:rPr lang="en-US" sz="1500" baseline="0" dirty="0" err="1" smtClean="0">
                          <a:latin typeface="Times New Roman" pitchFamily="18" charset="0"/>
                          <a:cs typeface="Times New Roman" pitchFamily="18" charset="0"/>
                        </a:rPr>
                        <a:t>trước</a:t>
                      </a:r>
                      <a:r>
                        <a:rPr lang="en-US" sz="1500" baseline="0" dirty="0" smtClean="0">
                          <a:latin typeface="Times New Roman" pitchFamily="18" charset="0"/>
                          <a:cs typeface="Times New Roman" pitchFamily="18" charset="0"/>
                        </a:rPr>
                        <a:t> </a:t>
                      </a:r>
                      <a:r>
                        <a:rPr lang="en-US" sz="1500" baseline="0" dirty="0" err="1" smtClean="0">
                          <a:latin typeface="Times New Roman" pitchFamily="18" charset="0"/>
                          <a:cs typeface="Times New Roman" pitchFamily="18" charset="0"/>
                        </a:rPr>
                        <a:t>tia</a:t>
                      </a:r>
                      <a:r>
                        <a:rPr lang="en-US" sz="1500" baseline="0" dirty="0" smtClean="0">
                          <a:latin typeface="Times New Roman" pitchFamily="18" charset="0"/>
                          <a:cs typeface="Times New Roman" pitchFamily="18" charset="0"/>
                        </a:rPr>
                        <a:t> UV</a:t>
                      </a:r>
                    </a:p>
                  </a:txBody>
                  <a:tcPr>
                    <a:solidFill>
                      <a:schemeClr val="accent2">
                        <a:lumMod val="20000"/>
                        <a:lumOff val="80000"/>
                      </a:schemeClr>
                    </a:solidFill>
                  </a:tcPr>
                </a:tc>
              </a:tr>
            </a:tbl>
          </a:graphicData>
        </a:graphic>
      </p:graphicFrame>
      <p:pic>
        <p:nvPicPr>
          <p:cNvPr id="13" name="Picture 2" descr="Kết quả hình ảnh cho christina chateau de beaute"/>
          <p:cNvPicPr>
            <a:picLocks noChangeAspect="1" noChangeArrowheads="1"/>
          </p:cNvPicPr>
          <p:nvPr/>
        </p:nvPicPr>
        <p:blipFill rotWithShape="1">
          <a:blip r:embed="rId5">
            <a:extLst>
              <a:ext uri="{28A0092B-C50C-407E-A947-70E740481C1C}">
                <a14:useLocalDpi xmlns:a14="http://schemas.microsoft.com/office/drawing/2010/main" val="0"/>
              </a:ext>
            </a:extLst>
          </a:blip>
          <a:srcRect l="21374" t="1812" r="22689" b="53858"/>
          <a:stretch/>
        </p:blipFill>
        <p:spPr bwMode="auto">
          <a:xfrm>
            <a:off x="40771" y="47626"/>
            <a:ext cx="2518279" cy="107647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111250" y="5534025"/>
            <a:ext cx="8915400" cy="923330"/>
          </a:xfrm>
          <a:prstGeom prst="rect">
            <a:avLst/>
          </a:prstGeom>
          <a:noFill/>
        </p:spPr>
        <p:txBody>
          <a:bodyPr wrap="square" rtlCol="0">
            <a:spAutoFit/>
          </a:bodyPr>
          <a:lstStyle/>
          <a:p>
            <a:r>
              <a:rPr lang="en-US" dirty="0" err="1"/>
              <a:t>Cách</a:t>
            </a:r>
            <a:r>
              <a:rPr lang="en-US" dirty="0"/>
              <a:t> </a:t>
            </a:r>
            <a:r>
              <a:rPr lang="en-US" dirty="0" err="1"/>
              <a:t>dùng</a:t>
            </a:r>
            <a:r>
              <a:rPr lang="en-US" dirty="0"/>
              <a:t>: </a:t>
            </a:r>
            <a:r>
              <a:rPr lang="en-US" dirty="0" err="1"/>
              <a:t>bôi</a:t>
            </a:r>
            <a:r>
              <a:rPr lang="en-US" dirty="0"/>
              <a:t> </a:t>
            </a:r>
            <a:r>
              <a:rPr lang="en-US" dirty="0" err="1"/>
              <a:t>lên</a:t>
            </a:r>
            <a:r>
              <a:rPr lang="en-US" dirty="0"/>
              <a:t> </a:t>
            </a:r>
            <a:r>
              <a:rPr lang="en-US" dirty="0" err="1"/>
              <a:t>vùng</a:t>
            </a:r>
            <a:r>
              <a:rPr lang="en-US" dirty="0"/>
              <a:t> da </a:t>
            </a:r>
            <a:r>
              <a:rPr lang="en-US" dirty="0" err="1"/>
              <a:t>mặt</a:t>
            </a:r>
            <a:r>
              <a:rPr lang="en-US" dirty="0"/>
              <a:t> </a:t>
            </a:r>
            <a:r>
              <a:rPr lang="en-US" dirty="0" err="1"/>
              <a:t>và</a:t>
            </a:r>
            <a:r>
              <a:rPr lang="en-US" dirty="0"/>
              <a:t> </a:t>
            </a:r>
            <a:r>
              <a:rPr lang="en-US" dirty="0" err="1"/>
              <a:t>cổ</a:t>
            </a:r>
            <a:r>
              <a:rPr lang="en-US" dirty="0"/>
              <a:t> 1 </a:t>
            </a:r>
            <a:r>
              <a:rPr lang="en-US" dirty="0" err="1"/>
              <a:t>ngày</a:t>
            </a:r>
            <a:r>
              <a:rPr lang="en-US" dirty="0"/>
              <a:t> </a:t>
            </a:r>
            <a:r>
              <a:rPr lang="en-US" dirty="0" smtClean="0"/>
              <a:t>1 </a:t>
            </a:r>
            <a:r>
              <a:rPr lang="en-US" dirty="0" err="1"/>
              <a:t>lần</a:t>
            </a:r>
            <a:r>
              <a:rPr lang="en-US" dirty="0"/>
              <a:t> </a:t>
            </a:r>
            <a:r>
              <a:rPr lang="en-US" dirty="0" err="1" smtClean="0"/>
              <a:t>vào</a:t>
            </a:r>
            <a:r>
              <a:rPr lang="en-US" dirty="0" smtClean="0"/>
              <a:t> </a:t>
            </a:r>
            <a:r>
              <a:rPr lang="en-US" dirty="0" err="1" smtClean="0"/>
              <a:t>buổi</a:t>
            </a:r>
            <a:r>
              <a:rPr lang="en-US" dirty="0" smtClean="0"/>
              <a:t> </a:t>
            </a:r>
            <a:r>
              <a:rPr lang="en-US" dirty="0" err="1" smtClean="0"/>
              <a:t>sáng</a:t>
            </a:r>
            <a:r>
              <a:rPr lang="en-US" dirty="0" smtClean="0"/>
              <a:t> </a:t>
            </a:r>
            <a:r>
              <a:rPr lang="en-US" dirty="0" err="1" smtClean="0"/>
              <a:t>sau</a:t>
            </a:r>
            <a:r>
              <a:rPr lang="en-US" dirty="0" smtClean="0"/>
              <a:t> </a:t>
            </a:r>
            <a:r>
              <a:rPr lang="en-US" dirty="0" err="1"/>
              <a:t>bước</a:t>
            </a:r>
            <a:r>
              <a:rPr lang="en-US" dirty="0"/>
              <a:t> serum </a:t>
            </a:r>
            <a:r>
              <a:rPr lang="en-US" dirty="0" err="1"/>
              <a:t>và</a:t>
            </a:r>
            <a:r>
              <a:rPr lang="en-US" dirty="0"/>
              <a:t> </a:t>
            </a:r>
            <a:r>
              <a:rPr lang="en-US" dirty="0" err="1"/>
              <a:t>kem</a:t>
            </a:r>
            <a:r>
              <a:rPr lang="en-US" dirty="0"/>
              <a:t> </a:t>
            </a:r>
            <a:r>
              <a:rPr lang="en-US" dirty="0" err="1"/>
              <a:t>mắt</a:t>
            </a:r>
            <a:r>
              <a:rPr lang="en-US" dirty="0"/>
              <a:t>. </a:t>
            </a:r>
            <a:r>
              <a:rPr lang="en-US" dirty="0" err="1"/>
              <a:t>Masage</a:t>
            </a:r>
            <a:r>
              <a:rPr lang="en-US" dirty="0"/>
              <a:t> </a:t>
            </a:r>
            <a:r>
              <a:rPr lang="en-US" dirty="0" err="1"/>
              <a:t>nhẹ</a:t>
            </a:r>
            <a:r>
              <a:rPr lang="en-US" dirty="0"/>
              <a:t> </a:t>
            </a:r>
            <a:r>
              <a:rPr lang="en-US" dirty="0" err="1"/>
              <a:t>nhàng</a:t>
            </a:r>
            <a:r>
              <a:rPr lang="en-US" dirty="0"/>
              <a:t> </a:t>
            </a:r>
            <a:r>
              <a:rPr lang="en-US" dirty="0" err="1"/>
              <a:t>cho</a:t>
            </a:r>
            <a:r>
              <a:rPr lang="en-US" dirty="0"/>
              <a:t> </a:t>
            </a:r>
            <a:r>
              <a:rPr lang="en-US" dirty="0" err="1"/>
              <a:t>thẩm</a:t>
            </a:r>
            <a:r>
              <a:rPr lang="en-US" dirty="0"/>
              <a:t> </a:t>
            </a:r>
            <a:r>
              <a:rPr lang="en-US" dirty="0" err="1"/>
              <a:t>thấu</a:t>
            </a:r>
            <a:r>
              <a:rPr lang="en-US" dirty="0"/>
              <a:t>. </a:t>
            </a:r>
            <a:r>
              <a:rPr lang="en-US" dirty="0" err="1"/>
              <a:t>Dùng</a:t>
            </a:r>
            <a:r>
              <a:rPr lang="en-US" dirty="0"/>
              <a:t> </a:t>
            </a:r>
            <a:r>
              <a:rPr lang="en-US" dirty="0" err="1"/>
              <a:t>thêm</a:t>
            </a:r>
            <a:r>
              <a:rPr lang="en-US" dirty="0"/>
              <a:t> </a:t>
            </a:r>
            <a:r>
              <a:rPr lang="en-US" dirty="0" err="1"/>
              <a:t>kem</a:t>
            </a:r>
            <a:r>
              <a:rPr lang="en-US" dirty="0"/>
              <a:t> </a:t>
            </a:r>
            <a:r>
              <a:rPr lang="en-US" dirty="0" err="1"/>
              <a:t>chống</a:t>
            </a:r>
            <a:r>
              <a:rPr lang="en-US" dirty="0"/>
              <a:t> </a:t>
            </a:r>
            <a:r>
              <a:rPr lang="en-US" dirty="0" err="1"/>
              <a:t>nắng</a:t>
            </a:r>
            <a:r>
              <a:rPr lang="en-US" dirty="0"/>
              <a:t> </a:t>
            </a:r>
            <a:r>
              <a:rPr lang="en-US" dirty="0" err="1"/>
              <a:t>nếu</a:t>
            </a:r>
            <a:r>
              <a:rPr lang="en-US" dirty="0"/>
              <a:t> </a:t>
            </a:r>
            <a:r>
              <a:rPr lang="en-US" dirty="0" err="1"/>
              <a:t>ra</a:t>
            </a:r>
            <a:r>
              <a:rPr lang="en-US" dirty="0"/>
              <a:t> </a:t>
            </a:r>
            <a:r>
              <a:rPr lang="en-US" dirty="0" err="1"/>
              <a:t>ngoài</a:t>
            </a:r>
            <a:r>
              <a:rPr lang="en-US" dirty="0"/>
              <a:t> </a:t>
            </a:r>
            <a:r>
              <a:rPr lang="en-US" dirty="0" err="1"/>
              <a:t>trời</a:t>
            </a:r>
            <a:r>
              <a:rPr lang="en-US" dirty="0"/>
              <a:t>.</a:t>
            </a:r>
          </a:p>
          <a:p>
            <a:endParaRPr lang="en-US" dirty="0"/>
          </a:p>
        </p:txBody>
      </p:sp>
    </p:spTree>
  </p:cSld>
  <p:clrMapOvr>
    <a:masterClrMapping/>
  </p:clrMapOvr>
  <p:transition xmlns:p14="http://schemas.microsoft.com/office/powerpoint/2010/main">
    <p:blinds dir="vert"/>
  </p:transitio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197701"/>
            <a:ext cx="12582525" cy="0"/>
          </a:xfrm>
          <a:custGeom>
            <a:avLst/>
            <a:gdLst/>
            <a:ahLst/>
            <a:cxnLst/>
            <a:rect l="l" t="t" r="r" b="b"/>
            <a:pathLst>
              <a:path w="12582525">
                <a:moveTo>
                  <a:pt x="0" y="0"/>
                </a:moveTo>
                <a:lnTo>
                  <a:pt x="12582055" y="0"/>
                </a:lnTo>
              </a:path>
            </a:pathLst>
          </a:custGeom>
          <a:ln w="35382">
            <a:solidFill>
              <a:srgbClr val="C6D3DB"/>
            </a:solidFill>
          </a:ln>
        </p:spPr>
        <p:txBody>
          <a:bodyPr wrap="square" lIns="0" tIns="0" rIns="0" bIns="0" rtlCol="0"/>
          <a:lstStyle/>
          <a:p>
            <a:endParaRPr/>
          </a:p>
        </p:txBody>
      </p:sp>
      <p:sp>
        <p:nvSpPr>
          <p:cNvPr id="3" name="object 3"/>
          <p:cNvSpPr/>
          <p:nvPr/>
        </p:nvSpPr>
        <p:spPr>
          <a:xfrm>
            <a:off x="0" y="6774154"/>
            <a:ext cx="12582525" cy="0"/>
          </a:xfrm>
          <a:custGeom>
            <a:avLst/>
            <a:gdLst/>
            <a:ahLst/>
            <a:cxnLst/>
            <a:rect l="l" t="t" r="r" b="b"/>
            <a:pathLst>
              <a:path w="12582525">
                <a:moveTo>
                  <a:pt x="0" y="0"/>
                </a:moveTo>
                <a:lnTo>
                  <a:pt x="12582055" y="0"/>
                </a:lnTo>
              </a:path>
            </a:pathLst>
          </a:custGeom>
          <a:ln w="35382">
            <a:solidFill>
              <a:srgbClr val="C6D3DB"/>
            </a:solidFill>
          </a:ln>
        </p:spPr>
        <p:txBody>
          <a:bodyPr wrap="square" lIns="0" tIns="0" rIns="0" bIns="0" rtlCol="0"/>
          <a:lstStyle/>
          <a:p>
            <a:endParaRPr/>
          </a:p>
        </p:txBody>
      </p:sp>
      <p:sp>
        <p:nvSpPr>
          <p:cNvPr id="4" name="object 4"/>
          <p:cNvSpPr/>
          <p:nvPr/>
        </p:nvSpPr>
        <p:spPr>
          <a:xfrm>
            <a:off x="0" y="6245707"/>
            <a:ext cx="12582055" cy="485267"/>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905" y="1905"/>
            <a:ext cx="12581890" cy="7556500"/>
          </a:xfrm>
          <a:custGeom>
            <a:avLst/>
            <a:gdLst/>
            <a:ahLst/>
            <a:cxnLst/>
            <a:rect l="l" t="t" r="r" b="b"/>
            <a:pathLst>
              <a:path w="12581890" h="7556500">
                <a:moveTo>
                  <a:pt x="0" y="7556195"/>
                </a:moveTo>
                <a:lnTo>
                  <a:pt x="12581890" y="7556195"/>
                </a:lnTo>
                <a:lnTo>
                  <a:pt x="12581890" y="0"/>
                </a:lnTo>
                <a:lnTo>
                  <a:pt x="0" y="0"/>
                </a:lnTo>
                <a:lnTo>
                  <a:pt x="0" y="7556195"/>
                </a:lnTo>
                <a:close/>
              </a:path>
            </a:pathLst>
          </a:custGeom>
          <a:ln w="3810">
            <a:solidFill>
              <a:srgbClr val="6D6E71"/>
            </a:solidFill>
          </a:ln>
        </p:spPr>
        <p:txBody>
          <a:bodyPr wrap="square" lIns="0" tIns="0" rIns="0" bIns="0" rtlCol="0"/>
          <a:lstStyle/>
          <a:p>
            <a:endParaRPr/>
          </a:p>
        </p:txBody>
      </p:sp>
      <p:sp>
        <p:nvSpPr>
          <p:cNvPr id="6" name="object 6"/>
          <p:cNvSpPr txBox="1">
            <a:spLocks noGrp="1"/>
          </p:cNvSpPr>
          <p:nvPr>
            <p:ph type="title"/>
          </p:nvPr>
        </p:nvSpPr>
        <p:spPr>
          <a:xfrm>
            <a:off x="882650" y="352425"/>
            <a:ext cx="9585401" cy="738664"/>
          </a:xfrm>
          <a:prstGeom prst="rect">
            <a:avLst/>
          </a:prstGeom>
        </p:spPr>
        <p:txBody>
          <a:bodyPr vert="horz" wrap="square" lIns="0" tIns="0" rIns="0" bIns="0" rtlCol="0">
            <a:spAutoFit/>
          </a:bodyPr>
          <a:lstStyle/>
          <a:p>
            <a:pPr marL="2347595" algn="ctr">
              <a:lnSpc>
                <a:spcPct val="100000"/>
              </a:lnSpc>
            </a:pPr>
            <a:r>
              <a:rPr sz="2400" spc="250" dirty="0"/>
              <a:t>Deep </a:t>
            </a:r>
            <a:r>
              <a:rPr sz="2400" spc="220" dirty="0"/>
              <a:t>Beauté </a:t>
            </a:r>
            <a:r>
              <a:rPr sz="2400" spc="170" dirty="0"/>
              <a:t>Night</a:t>
            </a:r>
            <a:r>
              <a:rPr sz="2400" spc="-525" dirty="0"/>
              <a:t> </a:t>
            </a:r>
            <a:r>
              <a:rPr sz="2400" spc="254" dirty="0" smtClean="0"/>
              <a:t>Cream</a:t>
            </a:r>
            <a:r>
              <a:rPr lang="en-US" sz="2400" spc="254" dirty="0" smtClean="0"/>
              <a:t/>
            </a:r>
            <a:br>
              <a:rPr lang="en-US" sz="2400" spc="254" dirty="0" smtClean="0"/>
            </a:br>
            <a:r>
              <a:rPr lang="vi-VN" sz="2400" spc="254" dirty="0" smtClean="0"/>
              <a:t>Kem dưỡng ẩm và chống lão hoá ban đêm</a:t>
            </a:r>
            <a:endParaRPr sz="2400" spc="254" dirty="0"/>
          </a:p>
        </p:txBody>
      </p:sp>
      <p:sp>
        <p:nvSpPr>
          <p:cNvPr id="8" name="object 8"/>
          <p:cNvSpPr/>
          <p:nvPr/>
        </p:nvSpPr>
        <p:spPr>
          <a:xfrm>
            <a:off x="10407650" y="3051771"/>
            <a:ext cx="2005643" cy="2406054"/>
          </a:xfrm>
          <a:prstGeom prst="rect">
            <a:avLst/>
          </a:prstGeom>
          <a:blipFill>
            <a:blip r:embed="rId4" cstate="print"/>
            <a:srcRect/>
            <a:stretch>
              <a:fillRect r="-9286"/>
            </a:stretch>
          </a:blipFill>
        </p:spPr>
        <p:txBody>
          <a:bodyPr wrap="square" lIns="0" tIns="0" rIns="0" bIns="0" rtlCol="0"/>
          <a:lstStyle/>
          <a:p>
            <a:endParaRPr/>
          </a:p>
        </p:txBody>
      </p:sp>
      <p:sp>
        <p:nvSpPr>
          <p:cNvPr id="11" name="object 5"/>
          <p:cNvSpPr/>
          <p:nvPr/>
        </p:nvSpPr>
        <p:spPr>
          <a:xfrm>
            <a:off x="31750" y="1905"/>
            <a:ext cx="12581890" cy="7556500"/>
          </a:xfrm>
          <a:custGeom>
            <a:avLst/>
            <a:gdLst/>
            <a:ahLst/>
            <a:cxnLst/>
            <a:rect l="l" t="t" r="r" b="b"/>
            <a:pathLst>
              <a:path w="12581890" h="7556500">
                <a:moveTo>
                  <a:pt x="0" y="7556195"/>
                </a:moveTo>
                <a:lnTo>
                  <a:pt x="12581890" y="7556195"/>
                </a:lnTo>
                <a:lnTo>
                  <a:pt x="12581890" y="0"/>
                </a:lnTo>
                <a:lnTo>
                  <a:pt x="0" y="0"/>
                </a:lnTo>
                <a:lnTo>
                  <a:pt x="0" y="7556195"/>
                </a:lnTo>
                <a:close/>
              </a:path>
            </a:pathLst>
          </a:custGeom>
          <a:ln w="3810">
            <a:solidFill>
              <a:srgbClr val="6D6E71"/>
            </a:solidFill>
          </a:ln>
        </p:spPr>
        <p:txBody>
          <a:bodyPr wrap="square" lIns="0" tIns="0" rIns="0" bIns="0" rtlCol="0"/>
          <a:lstStyle/>
          <a:p>
            <a:endParaRPr/>
          </a:p>
        </p:txBody>
      </p:sp>
      <p:sp>
        <p:nvSpPr>
          <p:cNvPr id="12" name="object 5"/>
          <p:cNvSpPr/>
          <p:nvPr/>
        </p:nvSpPr>
        <p:spPr>
          <a:xfrm>
            <a:off x="31750" y="1905"/>
            <a:ext cx="12581890" cy="7556500"/>
          </a:xfrm>
          <a:custGeom>
            <a:avLst/>
            <a:gdLst/>
            <a:ahLst/>
            <a:cxnLst/>
            <a:rect l="l" t="t" r="r" b="b"/>
            <a:pathLst>
              <a:path w="12581890" h="7556500">
                <a:moveTo>
                  <a:pt x="0" y="7556195"/>
                </a:moveTo>
                <a:lnTo>
                  <a:pt x="12581890" y="7556195"/>
                </a:lnTo>
                <a:lnTo>
                  <a:pt x="12581890" y="0"/>
                </a:lnTo>
                <a:lnTo>
                  <a:pt x="0" y="0"/>
                </a:lnTo>
                <a:lnTo>
                  <a:pt x="0" y="7556195"/>
                </a:lnTo>
                <a:close/>
              </a:path>
            </a:pathLst>
          </a:custGeom>
          <a:ln w="3810">
            <a:solidFill>
              <a:srgbClr val="6D6E71"/>
            </a:solidFill>
          </a:ln>
        </p:spPr>
        <p:txBody>
          <a:bodyPr wrap="square" lIns="0" tIns="0" rIns="0" bIns="0" rtlCol="0"/>
          <a:lstStyle/>
          <a:p>
            <a:endParaRPr/>
          </a:p>
        </p:txBody>
      </p:sp>
      <p:sp>
        <p:nvSpPr>
          <p:cNvPr id="13" name="TextBox 12"/>
          <p:cNvSpPr txBox="1"/>
          <p:nvPr/>
        </p:nvSpPr>
        <p:spPr>
          <a:xfrm>
            <a:off x="-840105" y="2475101"/>
            <a:ext cx="184731" cy="369332"/>
          </a:xfrm>
          <a:prstGeom prst="rect">
            <a:avLst/>
          </a:prstGeom>
          <a:noFill/>
        </p:spPr>
        <p:txBody>
          <a:bodyPr wrap="none" rtlCol="0">
            <a:spAutoFit/>
          </a:bodyPr>
          <a:lstStyle/>
          <a:p>
            <a:endParaRPr lang="en-US" dirty="0"/>
          </a:p>
        </p:txBody>
      </p:sp>
      <p:sp>
        <p:nvSpPr>
          <p:cNvPr id="14" name="object 5"/>
          <p:cNvSpPr/>
          <p:nvPr/>
        </p:nvSpPr>
        <p:spPr>
          <a:xfrm>
            <a:off x="35560" y="13895"/>
            <a:ext cx="12581890" cy="7556500"/>
          </a:xfrm>
          <a:custGeom>
            <a:avLst/>
            <a:gdLst/>
            <a:ahLst/>
            <a:cxnLst/>
            <a:rect l="l" t="t" r="r" b="b"/>
            <a:pathLst>
              <a:path w="12581890" h="7556500">
                <a:moveTo>
                  <a:pt x="0" y="7556195"/>
                </a:moveTo>
                <a:lnTo>
                  <a:pt x="12581890" y="7556195"/>
                </a:lnTo>
                <a:lnTo>
                  <a:pt x="12581890" y="0"/>
                </a:lnTo>
                <a:lnTo>
                  <a:pt x="0" y="0"/>
                </a:lnTo>
                <a:lnTo>
                  <a:pt x="0" y="7556195"/>
                </a:lnTo>
                <a:close/>
              </a:path>
            </a:pathLst>
          </a:custGeom>
          <a:ln w="3810">
            <a:solidFill>
              <a:srgbClr val="6D6E71"/>
            </a:solidFill>
          </a:ln>
        </p:spPr>
        <p:txBody>
          <a:bodyPr wrap="square" lIns="0" tIns="0" rIns="0" bIns="0" rtlCol="0"/>
          <a:lstStyle/>
          <a:p>
            <a:endParaRPr/>
          </a:p>
        </p:txBody>
      </p:sp>
      <p:graphicFrame>
        <p:nvGraphicFramePr>
          <p:cNvPr id="16" name="Table 15"/>
          <p:cNvGraphicFramePr>
            <a:graphicFrameLocks noGrp="1"/>
          </p:cNvGraphicFramePr>
          <p:nvPr>
            <p:extLst>
              <p:ext uri="{D42A27DB-BD31-4B8C-83A1-F6EECF244321}">
                <p14:modId xmlns:p14="http://schemas.microsoft.com/office/powerpoint/2010/main" val="2233500561"/>
              </p:ext>
            </p:extLst>
          </p:nvPr>
        </p:nvGraphicFramePr>
        <p:xfrm>
          <a:off x="1339850" y="1114425"/>
          <a:ext cx="8763000" cy="4245689"/>
        </p:xfrm>
        <a:graphic>
          <a:graphicData uri="http://schemas.openxmlformats.org/drawingml/2006/table">
            <a:tbl>
              <a:tblPr firstRow="1" bandRow="1">
                <a:tableStyleId>{5C22544A-7EE6-4342-B048-85BDC9FD1C3A}</a:tableStyleId>
              </a:tblPr>
              <a:tblGrid>
                <a:gridCol w="3276600"/>
                <a:gridCol w="5486400"/>
              </a:tblGrid>
              <a:tr h="301888">
                <a:tc>
                  <a:txBody>
                    <a:bodyPr/>
                    <a:lstStyle/>
                    <a:p>
                      <a:pPr algn="ctr"/>
                      <a:r>
                        <a:rPr lang="en-US" sz="1500" b="1" dirty="0" err="1" smtClean="0">
                          <a:latin typeface="Times New Roman" pitchFamily="18" charset="0"/>
                          <a:cs typeface="Times New Roman" pitchFamily="18" charset="0"/>
                        </a:rPr>
                        <a:t>Thành</a:t>
                      </a:r>
                      <a:r>
                        <a:rPr lang="en-US" sz="1500" b="1" baseline="0" dirty="0" smtClean="0">
                          <a:latin typeface="Times New Roman" pitchFamily="18" charset="0"/>
                          <a:cs typeface="Times New Roman" pitchFamily="18" charset="0"/>
                        </a:rPr>
                        <a:t> </a:t>
                      </a:r>
                      <a:r>
                        <a:rPr lang="en-US" sz="1500" b="1" baseline="0" dirty="0" err="1" smtClean="0">
                          <a:latin typeface="Times New Roman" pitchFamily="18" charset="0"/>
                          <a:cs typeface="Times New Roman" pitchFamily="18" charset="0"/>
                        </a:rPr>
                        <a:t>phần</a:t>
                      </a:r>
                      <a:r>
                        <a:rPr lang="en-US" sz="1500" b="1" baseline="0" dirty="0" smtClean="0">
                          <a:latin typeface="Times New Roman" pitchFamily="18" charset="0"/>
                          <a:cs typeface="Times New Roman" pitchFamily="18" charset="0"/>
                        </a:rPr>
                        <a:t> </a:t>
                      </a:r>
                      <a:endParaRPr lang="en-US" sz="1500" b="1" dirty="0">
                        <a:latin typeface="Times New Roman" pitchFamily="18" charset="0"/>
                        <a:cs typeface="Times New Roman" pitchFamily="18" charset="0"/>
                      </a:endParaRPr>
                    </a:p>
                  </a:txBody>
                  <a:tcPr>
                    <a:solidFill>
                      <a:schemeClr val="accent2">
                        <a:lumMod val="60000"/>
                        <a:lumOff val="40000"/>
                      </a:schemeClr>
                    </a:solidFill>
                  </a:tcPr>
                </a:tc>
                <a:tc>
                  <a:txBody>
                    <a:bodyPr/>
                    <a:lstStyle/>
                    <a:p>
                      <a:pPr algn="ctr"/>
                      <a:r>
                        <a:rPr lang="en-US" sz="1500" b="1" dirty="0" err="1" smtClean="0">
                          <a:latin typeface="Times New Roman" pitchFamily="18" charset="0"/>
                          <a:cs typeface="Times New Roman" pitchFamily="18" charset="0"/>
                        </a:rPr>
                        <a:t>Hiệu</a:t>
                      </a:r>
                      <a:r>
                        <a:rPr lang="en-US" sz="1500" b="1" dirty="0" smtClean="0">
                          <a:latin typeface="Times New Roman" pitchFamily="18" charset="0"/>
                          <a:cs typeface="Times New Roman" pitchFamily="18" charset="0"/>
                        </a:rPr>
                        <a:t> </a:t>
                      </a:r>
                      <a:r>
                        <a:rPr lang="en-US" sz="1500" b="1" dirty="0" err="1" smtClean="0">
                          <a:latin typeface="Times New Roman" pitchFamily="18" charset="0"/>
                          <a:cs typeface="Times New Roman" pitchFamily="18" charset="0"/>
                        </a:rPr>
                        <a:t>quả</a:t>
                      </a:r>
                      <a:endParaRPr lang="en-US" sz="1500" b="1" dirty="0">
                        <a:latin typeface="Times New Roman" pitchFamily="18" charset="0"/>
                        <a:cs typeface="Times New Roman" pitchFamily="18" charset="0"/>
                      </a:endParaRPr>
                    </a:p>
                  </a:txBody>
                  <a:tcPr>
                    <a:solidFill>
                      <a:schemeClr val="accent2">
                        <a:lumMod val="60000"/>
                        <a:lumOff val="40000"/>
                      </a:schemeClr>
                    </a:solidFill>
                  </a:tcPr>
                </a:tc>
              </a:tr>
              <a:tr h="464397">
                <a:tc>
                  <a:txBody>
                    <a:bodyPr/>
                    <a:lstStyle/>
                    <a:p>
                      <a:pPr marL="285750" indent="-285750">
                        <a:buFont typeface="Arial"/>
                        <a:buChar char="•"/>
                      </a:pPr>
                      <a:r>
                        <a:rPr lang="nl-NL" sz="1800" dirty="0" err="1" smtClean="0">
                          <a:solidFill>
                            <a:schemeClr val="dk1"/>
                          </a:solidFill>
                          <a:effectLst/>
                          <a:latin typeface="+mn-lt"/>
                          <a:ea typeface="+mn-ea"/>
                          <a:cs typeface="+mn-cs"/>
                        </a:rPr>
                        <a:t>Vitis</a:t>
                      </a:r>
                      <a:r>
                        <a:rPr lang="nl-NL" sz="1800" dirty="0" smtClean="0">
                          <a:solidFill>
                            <a:schemeClr val="dk1"/>
                          </a:solidFill>
                          <a:effectLst/>
                          <a:latin typeface="+mn-lt"/>
                          <a:ea typeface="+mn-ea"/>
                          <a:cs typeface="+mn-cs"/>
                        </a:rPr>
                        <a:t> </a:t>
                      </a:r>
                      <a:r>
                        <a:rPr lang="nl-NL" sz="1800" dirty="0" err="1" smtClean="0">
                          <a:solidFill>
                            <a:schemeClr val="dk1"/>
                          </a:solidFill>
                          <a:effectLst/>
                          <a:latin typeface="+mn-lt"/>
                          <a:ea typeface="+mn-ea"/>
                          <a:cs typeface="+mn-cs"/>
                        </a:rPr>
                        <a:t>Vinifera</a:t>
                      </a:r>
                      <a:r>
                        <a:rPr lang="nl-NL" sz="1800" dirty="0" smtClean="0">
                          <a:solidFill>
                            <a:schemeClr val="dk1"/>
                          </a:solidFill>
                          <a:effectLst/>
                          <a:latin typeface="+mn-lt"/>
                          <a:ea typeface="+mn-ea"/>
                          <a:cs typeface="+mn-cs"/>
                        </a:rPr>
                        <a:t> (</a:t>
                      </a:r>
                      <a:r>
                        <a:rPr lang="nl-NL" sz="1800" dirty="0" err="1" smtClean="0">
                          <a:solidFill>
                            <a:schemeClr val="dk1"/>
                          </a:solidFill>
                          <a:effectLst/>
                          <a:latin typeface="+mn-lt"/>
                          <a:ea typeface="+mn-ea"/>
                          <a:cs typeface="+mn-cs"/>
                        </a:rPr>
                        <a:t>Grape</a:t>
                      </a:r>
                      <a:r>
                        <a:rPr lang="nl-NL" sz="1800" dirty="0" smtClean="0">
                          <a:solidFill>
                            <a:schemeClr val="dk1"/>
                          </a:solidFill>
                          <a:effectLst/>
                          <a:latin typeface="+mn-lt"/>
                          <a:ea typeface="+mn-ea"/>
                          <a:cs typeface="+mn-cs"/>
                        </a:rPr>
                        <a:t>) Fruit Extract </a:t>
                      </a:r>
                      <a:endParaRPr lang="nl-NL" sz="1600" dirty="0"/>
                    </a:p>
                  </a:txBody>
                  <a:tcPr>
                    <a:solidFill>
                      <a:schemeClr val="accent2">
                        <a:lumMod val="20000"/>
                        <a:lumOff val="80000"/>
                      </a:schemeClr>
                    </a:solidFill>
                  </a:tcPr>
                </a:tc>
                <a:tc>
                  <a:txBody>
                    <a:bodyPr/>
                    <a:lstStyle/>
                    <a:p>
                      <a:pPr marL="0" indent="0" algn="l">
                        <a:lnSpc>
                          <a:spcPct val="150000"/>
                        </a:lnSpc>
                        <a:buFont typeface="Arial" pitchFamily="34" charset="0"/>
                        <a:buNone/>
                      </a:pPr>
                      <a:r>
                        <a:rPr lang="en-US" sz="1600" baseline="0" dirty="0" err="1" smtClean="0">
                          <a:latin typeface="Times New Roman" pitchFamily="18" charset="0"/>
                          <a:cs typeface="Times New Roman" pitchFamily="18" charset="0"/>
                        </a:rPr>
                        <a:t>Cung</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cấp</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độ</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ẩm</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dồi</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dào</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cho</a:t>
                      </a:r>
                      <a:r>
                        <a:rPr lang="en-US" sz="1600" baseline="0" dirty="0" smtClean="0">
                          <a:latin typeface="Times New Roman" pitchFamily="18" charset="0"/>
                          <a:cs typeface="Times New Roman" pitchFamily="18" charset="0"/>
                        </a:rPr>
                        <a:t> da </a:t>
                      </a:r>
                      <a:r>
                        <a:rPr lang="en-US" sz="1600" baseline="0" dirty="0" err="1" smtClean="0">
                          <a:latin typeface="Times New Roman" pitchFamily="18" charset="0"/>
                          <a:cs typeface="Times New Roman" pitchFamily="18" charset="0"/>
                        </a:rPr>
                        <a:t>phục</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hồi</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vào</a:t>
                      </a:r>
                      <a:r>
                        <a:rPr lang="en-US" sz="1600" baseline="0" dirty="0" smtClean="0">
                          <a:latin typeface="Times New Roman" pitchFamily="18" charset="0"/>
                          <a:cs typeface="Times New Roman" pitchFamily="18" charset="0"/>
                        </a:rPr>
                        <a:t> ban </a:t>
                      </a:r>
                      <a:r>
                        <a:rPr lang="en-US" sz="1600" baseline="0" dirty="0" err="1" smtClean="0">
                          <a:latin typeface="Times New Roman" pitchFamily="18" charset="0"/>
                          <a:cs typeface="Times New Roman" pitchFamily="18" charset="0"/>
                        </a:rPr>
                        <a:t>đêm</a:t>
                      </a:r>
                      <a:endParaRPr lang="en-US" sz="1600" baseline="0" dirty="0" smtClean="0">
                        <a:latin typeface="Times New Roman" pitchFamily="18" charset="0"/>
                        <a:cs typeface="Times New Roman" pitchFamily="18" charset="0"/>
                      </a:endParaRPr>
                    </a:p>
                  </a:txBody>
                  <a:tcPr>
                    <a:solidFill>
                      <a:schemeClr val="accent2">
                        <a:lumMod val="20000"/>
                        <a:lumOff val="80000"/>
                      </a:schemeClr>
                    </a:solidFill>
                  </a:tcPr>
                </a:tc>
              </a:tr>
              <a:tr h="432462">
                <a:tc>
                  <a:txBody>
                    <a:bodyPr/>
                    <a:lstStyle/>
                    <a:p>
                      <a:pPr marL="285750" marR="0" indent="-285750" algn="l" defTabSz="914400" eaLnBrk="1" fontAlgn="auto" latinLnBrk="0" hangingPunct="1">
                        <a:lnSpc>
                          <a:spcPct val="150000"/>
                        </a:lnSpc>
                        <a:spcBef>
                          <a:spcPts val="0"/>
                        </a:spcBef>
                        <a:spcAft>
                          <a:spcPts val="0"/>
                        </a:spcAft>
                        <a:buClrTx/>
                        <a:buSzTx/>
                        <a:buFont typeface="Arial" pitchFamily="34" charset="0"/>
                        <a:buChar char="•"/>
                        <a:tabLst/>
                        <a:defRPr/>
                      </a:pPr>
                      <a:r>
                        <a:rPr lang="en-US" sz="1600" baseline="0" dirty="0" smtClean="0">
                          <a:latin typeface="Times New Roman" pitchFamily="18" charset="0"/>
                          <a:cs typeface="Times New Roman" pitchFamily="18" charset="0"/>
                        </a:rPr>
                        <a:t>Acid </a:t>
                      </a:r>
                      <a:r>
                        <a:rPr lang="en-US" sz="1600" baseline="0" dirty="0" err="1" smtClean="0">
                          <a:latin typeface="Times New Roman" pitchFamily="18" charset="0"/>
                          <a:cs typeface="Times New Roman" pitchFamily="18" charset="0"/>
                        </a:rPr>
                        <a:t>trái</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cây</a:t>
                      </a:r>
                      <a:r>
                        <a:rPr lang="en-US" sz="1600" baseline="0" dirty="0" smtClean="0">
                          <a:latin typeface="Times New Roman" pitchFamily="18" charset="0"/>
                          <a:cs typeface="Times New Roman" pitchFamily="18" charset="0"/>
                        </a:rPr>
                        <a:t> </a:t>
                      </a:r>
                    </a:p>
                  </a:txBody>
                  <a:tcPr>
                    <a:solidFill>
                      <a:schemeClr val="accent2">
                        <a:lumMod val="20000"/>
                        <a:lumOff val="80000"/>
                      </a:schemeClr>
                    </a:solidFill>
                  </a:tcPr>
                </a:tc>
                <a:tc>
                  <a:txBody>
                    <a:bodyPr/>
                    <a:lstStyle/>
                    <a:p>
                      <a:pPr marL="0" marR="0" indent="0" algn="l" defTabSz="914400" eaLnBrk="1" fontAlgn="auto" latinLnBrk="0" hangingPunct="1">
                        <a:lnSpc>
                          <a:spcPct val="150000"/>
                        </a:lnSpc>
                        <a:spcBef>
                          <a:spcPts val="0"/>
                        </a:spcBef>
                        <a:spcAft>
                          <a:spcPts val="0"/>
                        </a:spcAft>
                        <a:buClrTx/>
                        <a:buSzTx/>
                        <a:buFont typeface="Arial" pitchFamily="34" charset="0"/>
                        <a:buNone/>
                        <a:tabLst/>
                        <a:defRPr/>
                      </a:pPr>
                      <a:r>
                        <a:rPr lang="en-US" sz="1600" baseline="0" dirty="0" err="1" smtClean="0">
                          <a:latin typeface="Times New Roman" pitchFamily="18" charset="0"/>
                          <a:cs typeface="Times New Roman" pitchFamily="18" charset="0"/>
                        </a:rPr>
                        <a:t>Cảm</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giác</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dễ</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chịu</a:t>
                      </a:r>
                      <a:r>
                        <a:rPr lang="en-US" sz="1600" baseline="0" dirty="0" smtClean="0">
                          <a:latin typeface="Times New Roman" pitchFamily="18" charset="0"/>
                          <a:cs typeface="Times New Roman" pitchFamily="18" charset="0"/>
                        </a:rPr>
                        <a:t> </a:t>
                      </a:r>
                    </a:p>
                  </a:txBody>
                  <a:tcPr>
                    <a:solidFill>
                      <a:schemeClr val="accent2">
                        <a:lumMod val="20000"/>
                        <a:lumOff val="80000"/>
                      </a:schemeClr>
                    </a:solidFill>
                  </a:tcPr>
                </a:tc>
              </a:tr>
              <a:tr h="432462">
                <a:tc>
                  <a:txBody>
                    <a:bodyPr/>
                    <a:lstStyle/>
                    <a:p>
                      <a:pPr marL="285750" marR="0" indent="-285750" algn="l" defTabSz="914400" eaLnBrk="1" fontAlgn="auto" latinLnBrk="0" hangingPunct="1">
                        <a:lnSpc>
                          <a:spcPct val="150000"/>
                        </a:lnSpc>
                        <a:spcBef>
                          <a:spcPts val="0"/>
                        </a:spcBef>
                        <a:spcAft>
                          <a:spcPts val="0"/>
                        </a:spcAft>
                        <a:buClrTx/>
                        <a:buSzTx/>
                        <a:buFont typeface="Arial" pitchFamily="34" charset="0"/>
                        <a:buChar char="•"/>
                        <a:tabLst/>
                        <a:defRPr/>
                      </a:pPr>
                      <a:r>
                        <a:rPr lang="en-US" sz="1800" dirty="0" smtClean="0">
                          <a:solidFill>
                            <a:schemeClr val="dk1"/>
                          </a:solidFill>
                          <a:effectLst/>
                          <a:latin typeface="+mn-lt"/>
                          <a:ea typeface="+mn-ea"/>
                          <a:cs typeface="+mn-cs"/>
                        </a:rPr>
                        <a:t>Resveratrol </a:t>
                      </a:r>
                      <a:endParaRPr lang="en-US" sz="1600" dirty="0" smtClean="0"/>
                    </a:p>
                  </a:txBody>
                  <a:tcPr>
                    <a:solidFill>
                      <a:schemeClr val="accent2">
                        <a:lumMod val="20000"/>
                        <a:lumOff val="80000"/>
                      </a:schemeClr>
                    </a:solidFill>
                  </a:tcPr>
                </a:tc>
                <a:tc>
                  <a:txBody>
                    <a:bodyPr/>
                    <a:lstStyle/>
                    <a:p>
                      <a:pPr marL="0" marR="0" lvl="1" indent="0" algn="l" defTabSz="914400" rtl="0" eaLnBrk="1" fontAlgn="auto" latinLnBrk="0" hangingPunct="1">
                        <a:lnSpc>
                          <a:spcPct val="150000"/>
                        </a:lnSpc>
                        <a:spcBef>
                          <a:spcPts val="0"/>
                        </a:spcBef>
                        <a:spcAft>
                          <a:spcPts val="0"/>
                        </a:spcAft>
                        <a:buClrTx/>
                        <a:buSzTx/>
                        <a:buFont typeface="Arial" pitchFamily="34" charset="0"/>
                        <a:buNone/>
                        <a:tabLst/>
                        <a:defRPr/>
                      </a:pPr>
                      <a:r>
                        <a:rPr lang="en-US" sz="1600" dirty="0" err="1" smtClean="0"/>
                        <a:t>Chống</a:t>
                      </a:r>
                      <a:r>
                        <a:rPr lang="en-US" sz="1600" dirty="0" smtClean="0"/>
                        <a:t> oxy </a:t>
                      </a:r>
                      <a:r>
                        <a:rPr lang="en-US" sz="1600" dirty="0" err="1" smtClean="0"/>
                        <a:t>hoá</a:t>
                      </a:r>
                      <a:endParaRPr lang="en-US" sz="1600" dirty="0" smtClean="0"/>
                    </a:p>
                  </a:txBody>
                  <a:tcPr>
                    <a:solidFill>
                      <a:schemeClr val="accent2">
                        <a:lumMod val="20000"/>
                        <a:lumOff val="80000"/>
                      </a:schemeClr>
                    </a:solidFill>
                  </a:tcPr>
                </a:tc>
              </a:tr>
              <a:tr h="432462">
                <a:tc>
                  <a:txBody>
                    <a:bodyPr/>
                    <a:lstStyle/>
                    <a:p>
                      <a:pPr marL="285750" marR="0" indent="-285750" algn="l" defTabSz="914400" eaLnBrk="1" fontAlgn="auto" latinLnBrk="0" hangingPunct="1">
                        <a:lnSpc>
                          <a:spcPct val="150000"/>
                        </a:lnSpc>
                        <a:spcBef>
                          <a:spcPts val="0"/>
                        </a:spcBef>
                        <a:spcAft>
                          <a:spcPts val="0"/>
                        </a:spcAft>
                        <a:buClrTx/>
                        <a:buSzTx/>
                        <a:buFont typeface="Arial" pitchFamily="34" charset="0"/>
                        <a:buChar char="•"/>
                        <a:tabLst/>
                        <a:defRPr/>
                      </a:pPr>
                      <a:r>
                        <a:rPr lang="hr-HR" sz="1800" dirty="0" smtClean="0">
                          <a:solidFill>
                            <a:schemeClr val="dk1"/>
                          </a:solidFill>
                          <a:effectLst/>
                          <a:latin typeface="+mn-lt"/>
                          <a:ea typeface="+mn-ea"/>
                          <a:cs typeface="+mn-cs"/>
                        </a:rPr>
                        <a:t>Propanediol </a:t>
                      </a:r>
                      <a:endParaRPr lang="hr-HR" sz="1600" dirty="0" smtClean="0"/>
                    </a:p>
                  </a:txBody>
                  <a:tcPr>
                    <a:solidFill>
                      <a:schemeClr val="accent2">
                        <a:lumMod val="20000"/>
                        <a:lumOff val="80000"/>
                      </a:schemeClr>
                    </a:solidFill>
                  </a:tcPr>
                </a:tc>
                <a:tc>
                  <a:txBody>
                    <a:bodyPr/>
                    <a:lstStyle/>
                    <a:p>
                      <a:pPr marL="0" marR="0" lvl="1" indent="0" algn="l" defTabSz="914400" rtl="0" eaLnBrk="1" fontAlgn="auto" latinLnBrk="0" hangingPunct="1">
                        <a:lnSpc>
                          <a:spcPct val="150000"/>
                        </a:lnSpc>
                        <a:spcBef>
                          <a:spcPts val="0"/>
                        </a:spcBef>
                        <a:spcAft>
                          <a:spcPts val="0"/>
                        </a:spcAft>
                        <a:buClrTx/>
                        <a:buSzTx/>
                        <a:buFont typeface="Arial" pitchFamily="34" charset="0"/>
                        <a:buNone/>
                        <a:tabLst/>
                        <a:defRPr/>
                      </a:pPr>
                      <a:r>
                        <a:rPr lang="en-US" sz="1600" baseline="0" dirty="0" smtClean="0"/>
                        <a:t> </a:t>
                      </a:r>
                      <a:r>
                        <a:rPr lang="en-US" sz="1600" baseline="0" dirty="0" err="1" smtClean="0"/>
                        <a:t>chất</a:t>
                      </a:r>
                      <a:r>
                        <a:rPr lang="en-US" sz="1600" baseline="0" dirty="0" smtClean="0"/>
                        <a:t> </a:t>
                      </a:r>
                      <a:r>
                        <a:rPr lang="en-US" sz="1600" baseline="0" dirty="0" err="1" smtClean="0"/>
                        <a:t>giữ</a:t>
                      </a:r>
                      <a:r>
                        <a:rPr lang="en-US" sz="1600" baseline="0" dirty="0" smtClean="0"/>
                        <a:t> </a:t>
                      </a:r>
                      <a:r>
                        <a:rPr lang="en-US" sz="1600" baseline="0" dirty="0" err="1" smtClean="0"/>
                        <a:t>ẩm</a:t>
                      </a:r>
                      <a:r>
                        <a:rPr lang="en-US" sz="1600" baseline="0" dirty="0" smtClean="0"/>
                        <a:t> </a:t>
                      </a:r>
                      <a:r>
                        <a:rPr lang="en-US" sz="1600" baseline="0" dirty="0" err="1" smtClean="0"/>
                        <a:t>tự</a:t>
                      </a:r>
                      <a:r>
                        <a:rPr lang="en-US" sz="1600" baseline="0" dirty="0" smtClean="0"/>
                        <a:t> </a:t>
                      </a:r>
                      <a:r>
                        <a:rPr lang="en-US" sz="1600" baseline="0" dirty="0" err="1" smtClean="0"/>
                        <a:t>nhiên</a:t>
                      </a:r>
                      <a:r>
                        <a:rPr lang="en-US" sz="1600" baseline="0" dirty="0" smtClean="0"/>
                        <a:t> an </a:t>
                      </a:r>
                      <a:r>
                        <a:rPr lang="en-US" sz="1600" baseline="0" dirty="0" err="1" smtClean="0"/>
                        <a:t>toàn</a:t>
                      </a:r>
                      <a:r>
                        <a:rPr lang="en-US" sz="1600" baseline="0" dirty="0" smtClean="0"/>
                        <a:t>, </a:t>
                      </a:r>
                      <a:r>
                        <a:rPr lang="en-US" sz="1600" baseline="0" dirty="0" err="1" smtClean="0"/>
                        <a:t>có</a:t>
                      </a:r>
                      <a:r>
                        <a:rPr lang="en-US" sz="1600" baseline="0" dirty="0" smtClean="0"/>
                        <a:t> </a:t>
                      </a:r>
                      <a:r>
                        <a:rPr lang="en-US" sz="1600" baseline="0" dirty="0" err="1" smtClean="0"/>
                        <a:t>thể</a:t>
                      </a:r>
                      <a:r>
                        <a:rPr lang="en-US" sz="1600" baseline="0" dirty="0" smtClean="0"/>
                        <a:t> </a:t>
                      </a:r>
                      <a:r>
                        <a:rPr lang="en-US" sz="1600" baseline="0" dirty="0" err="1" smtClean="0"/>
                        <a:t>thay</a:t>
                      </a:r>
                      <a:r>
                        <a:rPr lang="en-US" sz="1600" baseline="0" dirty="0" smtClean="0"/>
                        <a:t> </a:t>
                      </a:r>
                      <a:r>
                        <a:rPr lang="en-US" sz="1600" baseline="0" dirty="0" err="1" smtClean="0"/>
                        <a:t>thế</a:t>
                      </a:r>
                      <a:r>
                        <a:rPr lang="en-US" sz="1600" baseline="0" dirty="0" smtClean="0"/>
                        <a:t> propylene glycol</a:t>
                      </a:r>
                      <a:endParaRPr lang="en-US" sz="1600" dirty="0" smtClean="0"/>
                    </a:p>
                  </a:txBody>
                  <a:tcPr>
                    <a:solidFill>
                      <a:schemeClr val="accent2">
                        <a:lumMod val="20000"/>
                        <a:lumOff val="80000"/>
                      </a:schemeClr>
                    </a:solidFill>
                  </a:tcPr>
                </a:tc>
              </a:tr>
              <a:tr h="432462">
                <a:tc>
                  <a:txBody>
                    <a:bodyPr/>
                    <a:lstStyle/>
                    <a:p>
                      <a:pPr marL="285750" indent="-285750">
                        <a:buFont typeface="Arial"/>
                        <a:buChar char="•"/>
                      </a:pPr>
                      <a:r>
                        <a:rPr lang="nl-NL" sz="1800" dirty="0" err="1" smtClean="0">
                          <a:solidFill>
                            <a:schemeClr val="dk1"/>
                          </a:solidFill>
                          <a:effectLst/>
                          <a:latin typeface="+mn-lt"/>
                          <a:ea typeface="+mn-ea"/>
                          <a:cs typeface="+mn-cs"/>
                        </a:rPr>
                        <a:t>Vitis</a:t>
                      </a:r>
                      <a:r>
                        <a:rPr lang="nl-NL" sz="1800" dirty="0" smtClean="0">
                          <a:solidFill>
                            <a:schemeClr val="dk1"/>
                          </a:solidFill>
                          <a:effectLst/>
                          <a:latin typeface="+mn-lt"/>
                          <a:ea typeface="+mn-ea"/>
                          <a:cs typeface="+mn-cs"/>
                        </a:rPr>
                        <a:t> </a:t>
                      </a:r>
                      <a:r>
                        <a:rPr lang="nl-NL" sz="1800" dirty="0" err="1" smtClean="0">
                          <a:solidFill>
                            <a:schemeClr val="dk1"/>
                          </a:solidFill>
                          <a:effectLst/>
                          <a:latin typeface="+mn-lt"/>
                          <a:ea typeface="+mn-ea"/>
                          <a:cs typeface="+mn-cs"/>
                        </a:rPr>
                        <a:t>Vinifera</a:t>
                      </a:r>
                      <a:r>
                        <a:rPr lang="nl-NL" sz="1800" dirty="0" smtClean="0">
                          <a:solidFill>
                            <a:schemeClr val="dk1"/>
                          </a:solidFill>
                          <a:effectLst/>
                          <a:latin typeface="+mn-lt"/>
                          <a:ea typeface="+mn-ea"/>
                          <a:cs typeface="+mn-cs"/>
                        </a:rPr>
                        <a:t> (</a:t>
                      </a:r>
                      <a:r>
                        <a:rPr lang="nl-NL" sz="1800" dirty="0" err="1" smtClean="0">
                          <a:solidFill>
                            <a:schemeClr val="dk1"/>
                          </a:solidFill>
                          <a:effectLst/>
                          <a:latin typeface="+mn-lt"/>
                          <a:ea typeface="+mn-ea"/>
                          <a:cs typeface="+mn-cs"/>
                        </a:rPr>
                        <a:t>Grape</a:t>
                      </a:r>
                      <a:r>
                        <a:rPr lang="nl-NL" sz="1800" dirty="0" smtClean="0">
                          <a:solidFill>
                            <a:schemeClr val="dk1"/>
                          </a:solidFill>
                          <a:effectLst/>
                          <a:latin typeface="+mn-lt"/>
                          <a:ea typeface="+mn-ea"/>
                          <a:cs typeface="+mn-cs"/>
                        </a:rPr>
                        <a:t>) </a:t>
                      </a:r>
                      <a:r>
                        <a:rPr lang="nl-NL" sz="1800" dirty="0" err="1" smtClean="0">
                          <a:solidFill>
                            <a:schemeClr val="dk1"/>
                          </a:solidFill>
                          <a:effectLst/>
                          <a:latin typeface="+mn-lt"/>
                          <a:ea typeface="+mn-ea"/>
                          <a:cs typeface="+mn-cs"/>
                        </a:rPr>
                        <a:t>Seed</a:t>
                      </a:r>
                      <a:r>
                        <a:rPr lang="nl-NL" sz="1800" dirty="0" smtClean="0">
                          <a:solidFill>
                            <a:schemeClr val="dk1"/>
                          </a:solidFill>
                          <a:effectLst/>
                          <a:latin typeface="+mn-lt"/>
                          <a:ea typeface="+mn-ea"/>
                          <a:cs typeface="+mn-cs"/>
                        </a:rPr>
                        <a:t> Oil </a:t>
                      </a:r>
                      <a:endParaRPr lang="nl-NL" sz="1600" dirty="0"/>
                    </a:p>
                  </a:txBody>
                  <a:tcPr>
                    <a:solidFill>
                      <a:schemeClr val="accent2">
                        <a:lumMod val="20000"/>
                        <a:lumOff val="80000"/>
                      </a:schemeClr>
                    </a:solidFill>
                  </a:tcPr>
                </a:tc>
                <a:tc>
                  <a:txBody>
                    <a:bodyPr/>
                    <a:lstStyle/>
                    <a:p>
                      <a:pPr marL="0" marR="0" indent="0" algn="l" defTabSz="914400" eaLnBrk="1" fontAlgn="auto" latinLnBrk="0" hangingPunct="1">
                        <a:lnSpc>
                          <a:spcPct val="150000"/>
                        </a:lnSpc>
                        <a:spcBef>
                          <a:spcPts val="0"/>
                        </a:spcBef>
                        <a:spcAft>
                          <a:spcPts val="0"/>
                        </a:spcAft>
                        <a:buClrTx/>
                        <a:buSzTx/>
                        <a:buFont typeface="Arial" pitchFamily="34" charset="0"/>
                        <a:buNone/>
                        <a:tabLst/>
                        <a:defRPr/>
                      </a:pPr>
                      <a:r>
                        <a:rPr lang="en-US" sz="1600" baseline="0" dirty="0" err="1" smtClean="0">
                          <a:latin typeface="Times New Roman" pitchFamily="18" charset="0"/>
                          <a:cs typeface="Times New Roman" pitchFamily="18" charset="0"/>
                        </a:rPr>
                        <a:t>Kích</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thích</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sản</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sinh</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tế</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bào</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mới</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trong</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giấc</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ngủ</a:t>
                      </a:r>
                      <a:r>
                        <a:rPr lang="en-US" sz="1600" baseline="0" dirty="0" smtClean="0">
                          <a:latin typeface="Times New Roman" pitchFamily="18" charset="0"/>
                          <a:cs typeface="Times New Roman" pitchFamily="18" charset="0"/>
                        </a:rPr>
                        <a:t> </a:t>
                      </a:r>
                    </a:p>
                  </a:txBody>
                  <a:tcPr>
                    <a:solidFill>
                      <a:schemeClr val="accent2">
                        <a:lumMod val="20000"/>
                        <a:lumOff val="80000"/>
                      </a:schemeClr>
                    </a:solidFill>
                  </a:tcPr>
                </a:tc>
              </a:tr>
              <a:tr h="1365329">
                <a:tc>
                  <a:txBody>
                    <a:bodyPr/>
                    <a:lstStyle/>
                    <a:p>
                      <a:pPr marL="285750" marR="0" indent="-285750" algn="l" defTabSz="914400" eaLnBrk="1" fontAlgn="auto" latinLnBrk="0" hangingPunct="1">
                        <a:lnSpc>
                          <a:spcPct val="150000"/>
                        </a:lnSpc>
                        <a:spcBef>
                          <a:spcPts val="0"/>
                        </a:spcBef>
                        <a:spcAft>
                          <a:spcPts val="0"/>
                        </a:spcAft>
                        <a:buClrTx/>
                        <a:buSzTx/>
                        <a:buFont typeface="Arial" pitchFamily="34" charset="0"/>
                        <a:buChar char="•"/>
                        <a:tabLst/>
                        <a:defRPr/>
                      </a:pPr>
                      <a:r>
                        <a:rPr lang="en-US" sz="1600" baseline="0" dirty="0" err="1" smtClean="0">
                          <a:latin typeface="Times New Roman" pitchFamily="18" charset="0"/>
                          <a:cs typeface="Times New Roman" pitchFamily="18" charset="0"/>
                        </a:rPr>
                        <a:t>Công</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thức</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Oligopeptide</a:t>
                      </a:r>
                      <a:r>
                        <a:rPr lang="en-US" sz="1600" baseline="0" dirty="0" smtClean="0">
                          <a:latin typeface="Times New Roman" pitchFamily="18" charset="0"/>
                          <a:cs typeface="Times New Roman" pitchFamily="18" charset="0"/>
                        </a:rPr>
                        <a:t> -24</a:t>
                      </a:r>
                    </a:p>
                  </a:txBody>
                  <a:tcPr>
                    <a:solidFill>
                      <a:schemeClr val="accent2">
                        <a:lumMod val="20000"/>
                        <a:lumOff val="80000"/>
                      </a:schemeClr>
                    </a:solidFill>
                  </a:tcPr>
                </a:tc>
                <a:tc>
                  <a:txBody>
                    <a:bodyPr/>
                    <a:lstStyle/>
                    <a:p>
                      <a:pPr marL="0" marR="0" lvl="1" indent="0" algn="l" defTabSz="914400" eaLnBrk="1" fontAlgn="auto" latinLnBrk="0" hangingPunct="1">
                        <a:lnSpc>
                          <a:spcPct val="150000"/>
                        </a:lnSpc>
                        <a:spcBef>
                          <a:spcPts val="0"/>
                        </a:spcBef>
                        <a:spcAft>
                          <a:spcPts val="0"/>
                        </a:spcAft>
                        <a:buClrTx/>
                        <a:buSzTx/>
                        <a:buFont typeface="Arial" pitchFamily="34" charset="0"/>
                        <a:buNone/>
                        <a:tabLst/>
                        <a:defRPr/>
                      </a:pPr>
                      <a:r>
                        <a:rPr lang="en-US" sz="1600" dirty="0" err="1" smtClean="0">
                          <a:latin typeface="+mn-lt"/>
                        </a:rPr>
                        <a:t>Có</a:t>
                      </a:r>
                      <a:r>
                        <a:rPr lang="en-US" sz="1600" dirty="0" smtClean="0">
                          <a:latin typeface="+mn-lt"/>
                        </a:rPr>
                        <a:t> </a:t>
                      </a:r>
                      <a:r>
                        <a:rPr lang="en-US" sz="1600" dirty="0" err="1" smtClean="0">
                          <a:latin typeface="+mn-lt"/>
                        </a:rPr>
                        <a:t>chứa</a:t>
                      </a:r>
                      <a:r>
                        <a:rPr lang="en-US" sz="1600" dirty="0" smtClean="0">
                          <a:latin typeface="+mn-lt"/>
                        </a:rPr>
                        <a:t> 13 </a:t>
                      </a:r>
                      <a:r>
                        <a:rPr lang="en-US" sz="1600" dirty="0" err="1" smtClean="0">
                          <a:latin typeface="+mn-lt"/>
                        </a:rPr>
                        <a:t>axit</a:t>
                      </a:r>
                      <a:r>
                        <a:rPr lang="en-US" sz="1600" dirty="0" smtClean="0">
                          <a:latin typeface="+mn-lt"/>
                        </a:rPr>
                        <a:t> </a:t>
                      </a:r>
                      <a:r>
                        <a:rPr lang="en-US" sz="1600" dirty="0" err="1" smtClean="0">
                          <a:latin typeface="+mn-lt"/>
                        </a:rPr>
                        <a:t>amin</a:t>
                      </a:r>
                      <a:r>
                        <a:rPr lang="en-US" sz="1600" baseline="0" dirty="0" smtClean="0">
                          <a:latin typeface="+mn-lt"/>
                        </a:rPr>
                        <a:t> </a:t>
                      </a:r>
                      <a:r>
                        <a:rPr lang="en-US" sz="1600" baseline="0" dirty="0" err="1" smtClean="0">
                          <a:latin typeface="+mn-lt"/>
                        </a:rPr>
                        <a:t>hỗ</a:t>
                      </a:r>
                      <a:r>
                        <a:rPr lang="en-US" sz="1600" baseline="0" dirty="0" smtClean="0">
                          <a:latin typeface="+mn-lt"/>
                        </a:rPr>
                        <a:t> </a:t>
                      </a:r>
                      <a:r>
                        <a:rPr lang="en-US" sz="1600" baseline="0" dirty="0" err="1" smtClean="0">
                          <a:latin typeface="+mn-lt"/>
                        </a:rPr>
                        <a:t>trợ</a:t>
                      </a:r>
                      <a:r>
                        <a:rPr lang="en-US" sz="1600" baseline="0" dirty="0" smtClean="0">
                          <a:latin typeface="+mn-lt"/>
                        </a:rPr>
                        <a:t> </a:t>
                      </a:r>
                      <a:r>
                        <a:rPr lang="en-US" sz="1600" baseline="0" dirty="0" err="1" smtClean="0">
                          <a:latin typeface="+mn-lt"/>
                        </a:rPr>
                        <a:t>tăng</a:t>
                      </a:r>
                      <a:r>
                        <a:rPr lang="en-US" sz="1600" baseline="0" dirty="0" smtClean="0">
                          <a:latin typeface="+mn-lt"/>
                        </a:rPr>
                        <a:t> </a:t>
                      </a:r>
                      <a:r>
                        <a:rPr lang="en-US" sz="1600" baseline="0" dirty="0" err="1" smtClean="0">
                          <a:latin typeface="+mn-lt"/>
                        </a:rPr>
                        <a:t>cường</a:t>
                      </a:r>
                      <a:r>
                        <a:rPr lang="en-US" sz="1600" baseline="0" dirty="0" smtClean="0">
                          <a:latin typeface="+mn-lt"/>
                        </a:rPr>
                        <a:t> </a:t>
                      </a:r>
                      <a:r>
                        <a:rPr lang="en-US" sz="1600" baseline="0" dirty="0" err="1" smtClean="0">
                          <a:latin typeface="+mn-lt"/>
                        </a:rPr>
                        <a:t>sản</a:t>
                      </a:r>
                      <a:r>
                        <a:rPr lang="en-US" sz="1600" baseline="0" dirty="0" smtClean="0">
                          <a:latin typeface="+mn-lt"/>
                        </a:rPr>
                        <a:t> </a:t>
                      </a:r>
                      <a:r>
                        <a:rPr lang="en-US" sz="1600" baseline="0" dirty="0" err="1" smtClean="0">
                          <a:latin typeface="+mn-lt"/>
                        </a:rPr>
                        <a:t>sinh</a:t>
                      </a:r>
                      <a:r>
                        <a:rPr lang="en-US" sz="1600" baseline="0" dirty="0" smtClean="0">
                          <a:latin typeface="+mn-lt"/>
                        </a:rPr>
                        <a:t> collagen </a:t>
                      </a:r>
                      <a:r>
                        <a:rPr lang="en-US" sz="1600" baseline="0" dirty="0" err="1" smtClean="0">
                          <a:latin typeface="+mn-lt"/>
                        </a:rPr>
                        <a:t>và</a:t>
                      </a:r>
                      <a:r>
                        <a:rPr lang="en-US" sz="1600" baseline="0" dirty="0" smtClean="0">
                          <a:latin typeface="+mn-lt"/>
                        </a:rPr>
                        <a:t> HA, </a:t>
                      </a:r>
                      <a:r>
                        <a:rPr lang="en-US" sz="1600" baseline="0" dirty="0" err="1" smtClean="0">
                          <a:latin typeface="+mn-lt"/>
                        </a:rPr>
                        <a:t>giúp</a:t>
                      </a:r>
                      <a:r>
                        <a:rPr lang="en-US" sz="1600" baseline="0" dirty="0" smtClean="0">
                          <a:latin typeface="+mn-lt"/>
                        </a:rPr>
                        <a:t> da </a:t>
                      </a:r>
                      <a:r>
                        <a:rPr lang="en-US" sz="1600" baseline="0" dirty="0" err="1" smtClean="0">
                          <a:latin typeface="+mn-lt"/>
                        </a:rPr>
                        <a:t>trở</a:t>
                      </a:r>
                      <a:r>
                        <a:rPr lang="en-US" sz="1600" baseline="0" dirty="0" smtClean="0">
                          <a:latin typeface="+mn-lt"/>
                        </a:rPr>
                        <a:t> </a:t>
                      </a:r>
                      <a:r>
                        <a:rPr lang="en-US" sz="1600" baseline="0" dirty="0" err="1" smtClean="0">
                          <a:latin typeface="+mn-lt"/>
                        </a:rPr>
                        <a:t>nên</a:t>
                      </a:r>
                      <a:r>
                        <a:rPr lang="en-US" sz="1600" baseline="0" dirty="0" smtClean="0">
                          <a:latin typeface="+mn-lt"/>
                        </a:rPr>
                        <a:t> </a:t>
                      </a:r>
                      <a:r>
                        <a:rPr lang="en-US" sz="1600" baseline="0" dirty="0" err="1" smtClean="0">
                          <a:latin typeface="+mn-lt"/>
                        </a:rPr>
                        <a:t>khoẻ</a:t>
                      </a:r>
                      <a:r>
                        <a:rPr lang="en-US" sz="1600" baseline="0" dirty="0" smtClean="0">
                          <a:latin typeface="+mn-lt"/>
                        </a:rPr>
                        <a:t> </a:t>
                      </a:r>
                      <a:r>
                        <a:rPr lang="en-US" sz="1600" baseline="0" dirty="0" err="1" smtClean="0">
                          <a:latin typeface="+mn-lt"/>
                        </a:rPr>
                        <a:t>mạnh</a:t>
                      </a:r>
                      <a:r>
                        <a:rPr lang="en-US" sz="1600" baseline="0" dirty="0" smtClean="0">
                          <a:latin typeface="+mn-lt"/>
                        </a:rPr>
                        <a:t>, </a:t>
                      </a:r>
                      <a:r>
                        <a:rPr lang="en-US" sz="1600" baseline="0" dirty="0" err="1" smtClean="0">
                          <a:latin typeface="+mn-lt"/>
                        </a:rPr>
                        <a:t>mềm</a:t>
                      </a:r>
                      <a:r>
                        <a:rPr lang="en-US" sz="1600" baseline="0" dirty="0" smtClean="0">
                          <a:latin typeface="+mn-lt"/>
                        </a:rPr>
                        <a:t> </a:t>
                      </a:r>
                      <a:r>
                        <a:rPr lang="en-US" sz="1600" baseline="0" dirty="0" err="1" smtClean="0">
                          <a:latin typeface="+mn-lt"/>
                        </a:rPr>
                        <a:t>hơn</a:t>
                      </a:r>
                      <a:r>
                        <a:rPr lang="en-US" sz="1600" baseline="0" dirty="0" smtClean="0">
                          <a:latin typeface="+mn-lt"/>
                        </a:rPr>
                        <a:t> </a:t>
                      </a:r>
                      <a:r>
                        <a:rPr lang="en-US" sz="1600" baseline="0" dirty="0" err="1" smtClean="0">
                          <a:latin typeface="+mn-lt"/>
                        </a:rPr>
                        <a:t>và</a:t>
                      </a:r>
                      <a:r>
                        <a:rPr lang="en-US" sz="1600" baseline="0" dirty="0" smtClean="0">
                          <a:latin typeface="+mn-lt"/>
                        </a:rPr>
                        <a:t> </a:t>
                      </a:r>
                      <a:r>
                        <a:rPr lang="en-US" sz="1600" baseline="0" dirty="0" err="1" smtClean="0">
                          <a:latin typeface="+mn-lt"/>
                        </a:rPr>
                        <a:t>sáng</a:t>
                      </a:r>
                      <a:r>
                        <a:rPr lang="en-US" sz="1600" baseline="0" dirty="0" smtClean="0">
                          <a:latin typeface="+mn-lt"/>
                        </a:rPr>
                        <a:t> </a:t>
                      </a:r>
                      <a:r>
                        <a:rPr lang="en-US" sz="1600" baseline="0" dirty="0" err="1" smtClean="0">
                          <a:latin typeface="+mn-lt"/>
                        </a:rPr>
                        <a:t>hồng</a:t>
                      </a:r>
                      <a:r>
                        <a:rPr lang="en-US" sz="1600" baseline="0" dirty="0" smtClean="0">
                          <a:latin typeface="+mn-lt"/>
                        </a:rPr>
                        <a:t>, </a:t>
                      </a:r>
                      <a:r>
                        <a:rPr lang="en-US" sz="1600" baseline="0" dirty="0" err="1" smtClean="0">
                          <a:latin typeface="+mn-lt"/>
                        </a:rPr>
                        <a:t>giúp</a:t>
                      </a:r>
                      <a:r>
                        <a:rPr lang="en-US" sz="1600" baseline="0" dirty="0" smtClean="0">
                          <a:latin typeface="+mn-lt"/>
                        </a:rPr>
                        <a:t> </a:t>
                      </a:r>
                      <a:r>
                        <a:rPr lang="en-US" sz="1600" baseline="0" dirty="0" err="1" smtClean="0">
                          <a:latin typeface="+mn-lt"/>
                        </a:rPr>
                        <a:t>các</a:t>
                      </a:r>
                      <a:r>
                        <a:rPr lang="en-US" sz="1600" baseline="0" dirty="0" smtClean="0">
                          <a:latin typeface="+mn-lt"/>
                        </a:rPr>
                        <a:t> </a:t>
                      </a:r>
                      <a:r>
                        <a:rPr lang="en-US" sz="1600" baseline="0" dirty="0" err="1" smtClean="0">
                          <a:latin typeface="+mn-lt"/>
                        </a:rPr>
                        <a:t>nếp</a:t>
                      </a:r>
                      <a:r>
                        <a:rPr lang="en-US" sz="1600" baseline="0" dirty="0" smtClean="0">
                          <a:latin typeface="+mn-lt"/>
                        </a:rPr>
                        <a:t> </a:t>
                      </a:r>
                      <a:r>
                        <a:rPr lang="en-US" sz="1600" baseline="0" dirty="0" err="1" smtClean="0">
                          <a:latin typeface="+mn-lt"/>
                        </a:rPr>
                        <a:t>nhăn</a:t>
                      </a:r>
                      <a:r>
                        <a:rPr lang="en-US" sz="1600" baseline="0" dirty="0" smtClean="0">
                          <a:latin typeface="+mn-lt"/>
                        </a:rPr>
                        <a:t> </a:t>
                      </a:r>
                      <a:r>
                        <a:rPr lang="en-US" sz="1600" baseline="0" dirty="0" err="1" smtClean="0">
                          <a:latin typeface="+mn-lt"/>
                        </a:rPr>
                        <a:t>được</a:t>
                      </a:r>
                      <a:r>
                        <a:rPr lang="en-US" sz="1600" baseline="0" dirty="0" smtClean="0">
                          <a:latin typeface="+mn-lt"/>
                        </a:rPr>
                        <a:t> </a:t>
                      </a:r>
                      <a:r>
                        <a:rPr lang="en-US" sz="1600" baseline="0" dirty="0" err="1" smtClean="0">
                          <a:latin typeface="+mn-lt"/>
                        </a:rPr>
                        <a:t>loại</a:t>
                      </a:r>
                      <a:r>
                        <a:rPr lang="en-US" sz="1600" baseline="0" dirty="0" smtClean="0">
                          <a:latin typeface="+mn-lt"/>
                        </a:rPr>
                        <a:t> </a:t>
                      </a:r>
                      <a:r>
                        <a:rPr lang="en-US" sz="1600" baseline="0" dirty="0" err="1" smtClean="0">
                          <a:latin typeface="+mn-lt"/>
                        </a:rPr>
                        <a:t>bỏ</a:t>
                      </a:r>
                      <a:r>
                        <a:rPr lang="en-US" sz="1600" baseline="0" dirty="0" smtClean="0">
                          <a:latin typeface="+mn-lt"/>
                        </a:rPr>
                        <a:t>.</a:t>
                      </a:r>
                      <a:endParaRPr lang="en-US" sz="1600" dirty="0" smtClean="0">
                        <a:latin typeface="+mn-lt"/>
                      </a:endParaRPr>
                    </a:p>
                  </a:txBody>
                  <a:tcPr>
                    <a:solidFill>
                      <a:schemeClr val="accent2">
                        <a:lumMod val="20000"/>
                        <a:lumOff val="80000"/>
                      </a:schemeClr>
                    </a:solidFill>
                  </a:tcPr>
                </a:tc>
              </a:tr>
            </a:tbl>
          </a:graphicData>
        </a:graphic>
      </p:graphicFrame>
      <p:pic>
        <p:nvPicPr>
          <p:cNvPr id="15" name="Picture 2" descr="Kết quả hình ảnh cho christina chateau de beaute"/>
          <p:cNvPicPr>
            <a:picLocks noChangeAspect="1" noChangeArrowheads="1"/>
          </p:cNvPicPr>
          <p:nvPr/>
        </p:nvPicPr>
        <p:blipFill rotWithShape="1">
          <a:blip r:embed="rId5">
            <a:extLst>
              <a:ext uri="{28A0092B-C50C-407E-A947-70E740481C1C}">
                <a14:useLocalDpi xmlns:a14="http://schemas.microsoft.com/office/drawing/2010/main" val="0"/>
              </a:ext>
            </a:extLst>
          </a:blip>
          <a:srcRect l="21374" t="1812" r="22689" b="53858"/>
          <a:stretch/>
        </p:blipFill>
        <p:spPr bwMode="auto">
          <a:xfrm>
            <a:off x="40771" y="47626"/>
            <a:ext cx="2495653" cy="106679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1187450" y="5457825"/>
            <a:ext cx="8915400" cy="646331"/>
          </a:xfrm>
          <a:prstGeom prst="rect">
            <a:avLst/>
          </a:prstGeom>
          <a:noFill/>
        </p:spPr>
        <p:txBody>
          <a:bodyPr wrap="square" rtlCol="0">
            <a:spAutoFit/>
          </a:bodyPr>
          <a:lstStyle/>
          <a:p>
            <a:r>
              <a:rPr lang="en-US" dirty="0" err="1"/>
              <a:t>Cách</a:t>
            </a:r>
            <a:r>
              <a:rPr lang="en-US" dirty="0"/>
              <a:t> </a:t>
            </a:r>
            <a:r>
              <a:rPr lang="en-US" dirty="0" err="1"/>
              <a:t>dùng</a:t>
            </a:r>
            <a:r>
              <a:rPr lang="en-US" dirty="0"/>
              <a:t>: </a:t>
            </a:r>
            <a:r>
              <a:rPr lang="en-US" dirty="0" err="1"/>
              <a:t>bôi</a:t>
            </a:r>
            <a:r>
              <a:rPr lang="en-US" dirty="0"/>
              <a:t> </a:t>
            </a:r>
            <a:r>
              <a:rPr lang="en-US" dirty="0" err="1"/>
              <a:t>lên</a:t>
            </a:r>
            <a:r>
              <a:rPr lang="en-US" dirty="0"/>
              <a:t> </a:t>
            </a:r>
            <a:r>
              <a:rPr lang="en-US" dirty="0" err="1"/>
              <a:t>vùng</a:t>
            </a:r>
            <a:r>
              <a:rPr lang="en-US" dirty="0"/>
              <a:t> da </a:t>
            </a:r>
            <a:r>
              <a:rPr lang="en-US" dirty="0" err="1"/>
              <a:t>mặt</a:t>
            </a:r>
            <a:r>
              <a:rPr lang="en-US" dirty="0"/>
              <a:t> </a:t>
            </a:r>
            <a:r>
              <a:rPr lang="en-US" dirty="0" err="1"/>
              <a:t>và</a:t>
            </a:r>
            <a:r>
              <a:rPr lang="en-US" dirty="0"/>
              <a:t> </a:t>
            </a:r>
            <a:r>
              <a:rPr lang="en-US" dirty="0" err="1"/>
              <a:t>cổ</a:t>
            </a:r>
            <a:r>
              <a:rPr lang="en-US" dirty="0"/>
              <a:t> 1 </a:t>
            </a:r>
            <a:r>
              <a:rPr lang="en-US" dirty="0" err="1"/>
              <a:t>ngày</a:t>
            </a:r>
            <a:r>
              <a:rPr lang="en-US" dirty="0"/>
              <a:t> </a:t>
            </a:r>
            <a:r>
              <a:rPr lang="en-US" dirty="0" smtClean="0"/>
              <a:t>1 </a:t>
            </a:r>
            <a:r>
              <a:rPr lang="en-US" dirty="0" err="1"/>
              <a:t>lần</a:t>
            </a:r>
            <a:r>
              <a:rPr lang="en-US" dirty="0"/>
              <a:t> </a:t>
            </a:r>
            <a:r>
              <a:rPr lang="en-US" dirty="0" err="1" smtClean="0"/>
              <a:t>vào</a:t>
            </a:r>
            <a:r>
              <a:rPr lang="en-US" dirty="0" smtClean="0"/>
              <a:t> </a:t>
            </a:r>
            <a:r>
              <a:rPr lang="en-US" dirty="0" err="1" smtClean="0"/>
              <a:t>buổi</a:t>
            </a:r>
            <a:r>
              <a:rPr lang="en-US" dirty="0" smtClean="0"/>
              <a:t> </a:t>
            </a:r>
            <a:r>
              <a:rPr lang="en-US" dirty="0" err="1"/>
              <a:t>tôi</a:t>
            </a:r>
            <a:r>
              <a:rPr lang="en-US" dirty="0"/>
              <a:t>, </a:t>
            </a:r>
            <a:r>
              <a:rPr lang="en-US" dirty="0" err="1"/>
              <a:t>sau</a:t>
            </a:r>
            <a:r>
              <a:rPr lang="en-US" dirty="0"/>
              <a:t> </a:t>
            </a:r>
            <a:r>
              <a:rPr lang="en-US" dirty="0" err="1"/>
              <a:t>bước</a:t>
            </a:r>
            <a:r>
              <a:rPr lang="en-US" dirty="0"/>
              <a:t> serum </a:t>
            </a:r>
            <a:r>
              <a:rPr lang="en-US" dirty="0" err="1"/>
              <a:t>và</a:t>
            </a:r>
            <a:r>
              <a:rPr lang="en-US" dirty="0"/>
              <a:t> </a:t>
            </a:r>
            <a:r>
              <a:rPr lang="en-US" dirty="0" err="1"/>
              <a:t>kem</a:t>
            </a:r>
            <a:r>
              <a:rPr lang="en-US" dirty="0"/>
              <a:t> </a:t>
            </a:r>
            <a:r>
              <a:rPr lang="en-US" dirty="0" err="1"/>
              <a:t>mắt</a:t>
            </a:r>
            <a:r>
              <a:rPr lang="en-US" dirty="0"/>
              <a:t>. </a:t>
            </a:r>
            <a:r>
              <a:rPr lang="en-US" dirty="0" err="1"/>
              <a:t>Masage</a:t>
            </a:r>
            <a:r>
              <a:rPr lang="en-US" dirty="0"/>
              <a:t> </a:t>
            </a:r>
            <a:r>
              <a:rPr lang="en-US" dirty="0" err="1"/>
              <a:t>nhẹ</a:t>
            </a:r>
            <a:r>
              <a:rPr lang="en-US" dirty="0"/>
              <a:t> </a:t>
            </a:r>
            <a:r>
              <a:rPr lang="en-US" dirty="0" err="1"/>
              <a:t>nhàng</a:t>
            </a:r>
            <a:r>
              <a:rPr lang="en-US" dirty="0"/>
              <a:t> </a:t>
            </a:r>
            <a:r>
              <a:rPr lang="en-US" dirty="0" err="1"/>
              <a:t>cho</a:t>
            </a:r>
            <a:r>
              <a:rPr lang="en-US" dirty="0"/>
              <a:t> </a:t>
            </a:r>
            <a:r>
              <a:rPr lang="en-US" dirty="0" err="1"/>
              <a:t>thẩm</a:t>
            </a:r>
            <a:r>
              <a:rPr lang="en-US" dirty="0"/>
              <a:t> </a:t>
            </a:r>
            <a:r>
              <a:rPr lang="en-US" dirty="0" err="1"/>
              <a:t>thấu</a:t>
            </a:r>
            <a:r>
              <a:rPr lang="en-US" dirty="0"/>
              <a:t>. </a:t>
            </a:r>
          </a:p>
        </p:txBody>
      </p:sp>
    </p:spTree>
  </p:cSld>
  <p:clrMapOvr>
    <a:masterClrMapping/>
  </p:clrMapOvr>
  <p:transition xmlns:p14="http://schemas.microsoft.com/office/powerpoint/2010/main">
    <p:blinds dir="vert"/>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197701"/>
            <a:ext cx="12582525" cy="0"/>
          </a:xfrm>
          <a:custGeom>
            <a:avLst/>
            <a:gdLst/>
            <a:ahLst/>
            <a:cxnLst/>
            <a:rect l="l" t="t" r="r" b="b"/>
            <a:pathLst>
              <a:path w="12582525">
                <a:moveTo>
                  <a:pt x="0" y="0"/>
                </a:moveTo>
                <a:lnTo>
                  <a:pt x="12582055" y="0"/>
                </a:lnTo>
              </a:path>
            </a:pathLst>
          </a:custGeom>
          <a:ln w="35382">
            <a:solidFill>
              <a:srgbClr val="C6D3DB"/>
            </a:solidFill>
          </a:ln>
        </p:spPr>
        <p:txBody>
          <a:bodyPr wrap="square" lIns="0" tIns="0" rIns="0" bIns="0" rtlCol="0"/>
          <a:lstStyle/>
          <a:p>
            <a:endParaRPr/>
          </a:p>
        </p:txBody>
      </p:sp>
      <p:sp>
        <p:nvSpPr>
          <p:cNvPr id="3" name="object 3"/>
          <p:cNvSpPr/>
          <p:nvPr/>
        </p:nvSpPr>
        <p:spPr>
          <a:xfrm>
            <a:off x="0" y="6774154"/>
            <a:ext cx="12582525" cy="0"/>
          </a:xfrm>
          <a:custGeom>
            <a:avLst/>
            <a:gdLst/>
            <a:ahLst/>
            <a:cxnLst/>
            <a:rect l="l" t="t" r="r" b="b"/>
            <a:pathLst>
              <a:path w="12582525">
                <a:moveTo>
                  <a:pt x="0" y="0"/>
                </a:moveTo>
                <a:lnTo>
                  <a:pt x="12582055" y="0"/>
                </a:lnTo>
              </a:path>
            </a:pathLst>
          </a:custGeom>
          <a:ln w="35382">
            <a:solidFill>
              <a:srgbClr val="C6D3DB"/>
            </a:solidFill>
          </a:ln>
        </p:spPr>
        <p:txBody>
          <a:bodyPr wrap="square" lIns="0" tIns="0" rIns="0" bIns="0" rtlCol="0"/>
          <a:lstStyle/>
          <a:p>
            <a:endParaRPr/>
          </a:p>
        </p:txBody>
      </p:sp>
      <p:sp>
        <p:nvSpPr>
          <p:cNvPr id="4" name="object 4"/>
          <p:cNvSpPr/>
          <p:nvPr/>
        </p:nvSpPr>
        <p:spPr>
          <a:xfrm>
            <a:off x="0" y="6245707"/>
            <a:ext cx="12582055" cy="485267"/>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1905" y="1905"/>
            <a:ext cx="12581890" cy="7556500"/>
          </a:xfrm>
          <a:custGeom>
            <a:avLst/>
            <a:gdLst/>
            <a:ahLst/>
            <a:cxnLst/>
            <a:rect l="l" t="t" r="r" b="b"/>
            <a:pathLst>
              <a:path w="12581890" h="7556500">
                <a:moveTo>
                  <a:pt x="0" y="7556195"/>
                </a:moveTo>
                <a:lnTo>
                  <a:pt x="12581890" y="7556195"/>
                </a:lnTo>
                <a:lnTo>
                  <a:pt x="12581890" y="0"/>
                </a:lnTo>
                <a:lnTo>
                  <a:pt x="0" y="0"/>
                </a:lnTo>
                <a:lnTo>
                  <a:pt x="0" y="7556195"/>
                </a:lnTo>
                <a:close/>
              </a:path>
            </a:pathLst>
          </a:custGeom>
          <a:ln w="3810">
            <a:solidFill>
              <a:srgbClr val="6D6E71"/>
            </a:solidFill>
          </a:ln>
        </p:spPr>
        <p:txBody>
          <a:bodyPr wrap="square" lIns="0" tIns="0" rIns="0" bIns="0" rtlCol="0"/>
          <a:lstStyle/>
          <a:p>
            <a:endParaRPr/>
          </a:p>
        </p:txBody>
      </p:sp>
      <p:sp>
        <p:nvSpPr>
          <p:cNvPr id="6" name="object 6"/>
          <p:cNvSpPr txBox="1">
            <a:spLocks noGrp="1"/>
          </p:cNvSpPr>
          <p:nvPr>
            <p:ph type="title"/>
          </p:nvPr>
        </p:nvSpPr>
        <p:spPr>
          <a:xfrm>
            <a:off x="1416049" y="1190625"/>
            <a:ext cx="9829801" cy="1692771"/>
          </a:xfrm>
          <a:prstGeom prst="rect">
            <a:avLst/>
          </a:prstGeom>
        </p:spPr>
        <p:txBody>
          <a:bodyPr vert="horz" wrap="square" lIns="0" tIns="0" rIns="0" bIns="0" rtlCol="0">
            <a:spAutoFit/>
          </a:bodyPr>
          <a:lstStyle/>
          <a:p>
            <a:pPr algn="just"/>
            <a:r>
              <a:rPr lang="en-US" sz="2200" i="1" dirty="0" err="1" smtClean="0">
                <a:latin typeface="Times New Roman" pitchFamily="18" charset="0"/>
                <a:cs typeface="Times New Roman" pitchFamily="18" charset="0"/>
              </a:rPr>
              <a:t>Dòng</a:t>
            </a:r>
            <a:r>
              <a:rPr lang="en-US" sz="2200" i="1" dirty="0" smtClean="0">
                <a:latin typeface="Times New Roman" pitchFamily="18" charset="0"/>
                <a:cs typeface="Times New Roman" pitchFamily="18" charset="0"/>
              </a:rPr>
              <a:t> </a:t>
            </a:r>
            <a:r>
              <a:rPr lang="en-US" sz="2200" i="1" dirty="0" err="1" smtClean="0">
                <a:latin typeface="Times New Roman" pitchFamily="18" charset="0"/>
                <a:cs typeface="Times New Roman" pitchFamily="18" charset="0"/>
              </a:rPr>
              <a:t>sản</a:t>
            </a:r>
            <a:r>
              <a:rPr lang="en-US" sz="2200" i="1" dirty="0" smtClean="0">
                <a:latin typeface="Times New Roman" pitchFamily="18" charset="0"/>
                <a:cs typeface="Times New Roman" pitchFamily="18" charset="0"/>
              </a:rPr>
              <a:t> </a:t>
            </a:r>
            <a:r>
              <a:rPr lang="en-US" sz="2200" i="1" dirty="0" err="1" smtClean="0">
                <a:latin typeface="Times New Roman" pitchFamily="18" charset="0"/>
                <a:cs typeface="Times New Roman" pitchFamily="18" charset="0"/>
              </a:rPr>
              <a:t>phẩm</a:t>
            </a:r>
            <a:r>
              <a:rPr lang="en-US" sz="2200" i="1" dirty="0" smtClean="0">
                <a:latin typeface="Times New Roman" pitchFamily="18" charset="0"/>
                <a:cs typeface="Times New Roman" pitchFamily="18" charset="0"/>
              </a:rPr>
              <a:t> </a:t>
            </a:r>
            <a:r>
              <a:rPr lang="en-US" sz="2200" i="1" dirty="0" err="1" smtClean="0">
                <a:latin typeface="Times New Roman" pitchFamily="18" charset="0"/>
                <a:cs typeface="Times New Roman" pitchFamily="18" charset="0"/>
              </a:rPr>
              <a:t>mới</a:t>
            </a:r>
            <a:r>
              <a:rPr lang="en-US" sz="2200" i="1" dirty="0" smtClean="0">
                <a:latin typeface="Times New Roman" pitchFamily="18" charset="0"/>
                <a:cs typeface="Times New Roman" pitchFamily="18" charset="0"/>
              </a:rPr>
              <a:t> </a:t>
            </a:r>
            <a:r>
              <a:rPr lang="en-US" sz="2200" i="1" dirty="0" err="1" smtClean="0">
                <a:latin typeface="Times New Roman" pitchFamily="18" charset="0"/>
                <a:cs typeface="Times New Roman" pitchFamily="18" charset="0"/>
              </a:rPr>
              <a:t>sử</a:t>
            </a:r>
            <a:r>
              <a:rPr lang="en-US" sz="2200" i="1" dirty="0" smtClean="0">
                <a:latin typeface="Times New Roman" pitchFamily="18" charset="0"/>
                <a:cs typeface="Times New Roman" pitchFamily="18" charset="0"/>
              </a:rPr>
              <a:t> </a:t>
            </a:r>
            <a:r>
              <a:rPr lang="en-US" sz="2200" i="1" dirty="0" err="1" smtClean="0">
                <a:latin typeface="Times New Roman" pitchFamily="18" charset="0"/>
                <a:cs typeface="Times New Roman" pitchFamily="18" charset="0"/>
              </a:rPr>
              <a:t>dụng</a:t>
            </a:r>
            <a:r>
              <a:rPr lang="en-US" sz="2200" i="1" dirty="0" smtClean="0">
                <a:latin typeface="Times New Roman" pitchFamily="18" charset="0"/>
                <a:cs typeface="Times New Roman" pitchFamily="18" charset="0"/>
              </a:rPr>
              <a:t> </a:t>
            </a:r>
            <a:r>
              <a:rPr lang="en-US" sz="2200" i="1" dirty="0" err="1" smtClean="0">
                <a:latin typeface="Times New Roman" pitchFamily="18" charset="0"/>
                <a:cs typeface="Times New Roman" pitchFamily="18" charset="0"/>
              </a:rPr>
              <a:t>nguồn</a:t>
            </a:r>
            <a:r>
              <a:rPr lang="en-US" sz="2200" i="1" dirty="0" smtClean="0">
                <a:latin typeface="Times New Roman" pitchFamily="18" charset="0"/>
                <a:cs typeface="Times New Roman" pitchFamily="18" charset="0"/>
              </a:rPr>
              <a:t> </a:t>
            </a:r>
            <a:r>
              <a:rPr lang="en-US" sz="2200" i="1" dirty="0" err="1" smtClean="0">
                <a:latin typeface="Times New Roman" pitchFamily="18" charset="0"/>
                <a:cs typeface="Times New Roman" pitchFamily="18" charset="0"/>
              </a:rPr>
              <a:t>nguyên</a:t>
            </a:r>
            <a:r>
              <a:rPr lang="en-US" sz="2200" i="1" dirty="0" smtClean="0">
                <a:latin typeface="Times New Roman" pitchFamily="18" charset="0"/>
                <a:cs typeface="Times New Roman" pitchFamily="18" charset="0"/>
              </a:rPr>
              <a:t> </a:t>
            </a:r>
            <a:r>
              <a:rPr lang="en-US" sz="2200" i="1" dirty="0" err="1" smtClean="0">
                <a:latin typeface="Times New Roman" pitchFamily="18" charset="0"/>
                <a:cs typeface="Times New Roman" pitchFamily="18" charset="0"/>
              </a:rPr>
              <a:t>liệu</a:t>
            </a:r>
            <a:r>
              <a:rPr lang="en-US" sz="2200" i="1" dirty="0" smtClean="0">
                <a:latin typeface="Times New Roman" pitchFamily="18" charset="0"/>
                <a:cs typeface="Times New Roman" pitchFamily="18" charset="0"/>
              </a:rPr>
              <a:t> </a:t>
            </a:r>
            <a:r>
              <a:rPr lang="en-US" sz="2200" i="1" dirty="0" err="1" smtClean="0">
                <a:latin typeface="Times New Roman" pitchFamily="18" charset="0"/>
                <a:cs typeface="Times New Roman" pitchFamily="18" charset="0"/>
              </a:rPr>
              <a:t>sạch</a:t>
            </a:r>
            <a:r>
              <a:rPr lang="en-US" sz="2200" i="1" dirty="0" smtClean="0">
                <a:latin typeface="Times New Roman" pitchFamily="18" charset="0"/>
                <a:cs typeface="Times New Roman" pitchFamily="18" charset="0"/>
              </a:rPr>
              <a:t> </a:t>
            </a:r>
            <a:r>
              <a:rPr lang="en-US" sz="2200" i="1" dirty="0" err="1" smtClean="0">
                <a:latin typeface="Times New Roman" pitchFamily="18" charset="0"/>
                <a:cs typeface="Times New Roman" pitchFamily="18" charset="0"/>
              </a:rPr>
              <a:t>đồng</a:t>
            </a:r>
            <a:r>
              <a:rPr lang="en-US" sz="2200" i="1" dirty="0" smtClean="0">
                <a:latin typeface="Times New Roman" pitchFamily="18" charset="0"/>
                <a:cs typeface="Times New Roman" pitchFamily="18" charset="0"/>
              </a:rPr>
              <a:t> </a:t>
            </a:r>
            <a:r>
              <a:rPr lang="en-US" sz="2200" i="1" dirty="0" err="1" smtClean="0">
                <a:latin typeface="Times New Roman" pitchFamily="18" charset="0"/>
                <a:cs typeface="Times New Roman" pitchFamily="18" charset="0"/>
              </a:rPr>
              <a:t>thời</a:t>
            </a:r>
            <a:r>
              <a:rPr lang="en-US" sz="2200" i="1" dirty="0" smtClean="0">
                <a:latin typeface="Times New Roman" pitchFamily="18" charset="0"/>
                <a:cs typeface="Times New Roman" pitchFamily="18" charset="0"/>
              </a:rPr>
              <a:t> </a:t>
            </a:r>
            <a:r>
              <a:rPr lang="en-US" sz="2200" i="1" dirty="0" err="1" smtClean="0">
                <a:latin typeface="Times New Roman" pitchFamily="18" charset="0"/>
                <a:cs typeface="Times New Roman" pitchFamily="18" charset="0"/>
              </a:rPr>
              <a:t>cải</a:t>
            </a:r>
            <a:r>
              <a:rPr lang="en-US" sz="2200" i="1" dirty="0" smtClean="0">
                <a:latin typeface="Times New Roman" pitchFamily="18" charset="0"/>
                <a:cs typeface="Times New Roman" pitchFamily="18" charset="0"/>
              </a:rPr>
              <a:t> </a:t>
            </a:r>
            <a:r>
              <a:rPr lang="en-US" sz="2200" i="1" dirty="0" err="1" smtClean="0">
                <a:latin typeface="Times New Roman" pitchFamily="18" charset="0"/>
                <a:cs typeface="Times New Roman" pitchFamily="18" charset="0"/>
              </a:rPr>
              <a:t>thiện</a:t>
            </a:r>
            <a:r>
              <a:rPr lang="en-US" sz="2200" i="1" dirty="0" smtClean="0">
                <a:latin typeface="Times New Roman" pitchFamily="18" charset="0"/>
                <a:cs typeface="Times New Roman" pitchFamily="18" charset="0"/>
              </a:rPr>
              <a:t> </a:t>
            </a:r>
            <a:r>
              <a:rPr lang="en-US" sz="2200" i="1" dirty="0" err="1" smtClean="0">
                <a:latin typeface="Times New Roman" pitchFamily="18" charset="0"/>
                <a:cs typeface="Times New Roman" pitchFamily="18" charset="0"/>
              </a:rPr>
              <a:t>mọi</a:t>
            </a:r>
            <a:r>
              <a:rPr lang="en-US" sz="2200" i="1" dirty="0" smtClean="0">
                <a:latin typeface="Times New Roman" pitchFamily="18" charset="0"/>
                <a:cs typeface="Times New Roman" pitchFamily="18" charset="0"/>
              </a:rPr>
              <a:t> </a:t>
            </a:r>
            <a:r>
              <a:rPr lang="en-US" sz="2200" i="1" dirty="0" err="1" smtClean="0">
                <a:latin typeface="Times New Roman" pitchFamily="18" charset="0"/>
                <a:cs typeface="Times New Roman" pitchFamily="18" charset="0"/>
              </a:rPr>
              <a:t>góc</a:t>
            </a:r>
            <a:r>
              <a:rPr lang="en-US" sz="2200" i="1" dirty="0" smtClean="0">
                <a:latin typeface="Times New Roman" pitchFamily="18" charset="0"/>
                <a:cs typeface="Times New Roman" pitchFamily="18" charset="0"/>
              </a:rPr>
              <a:t> </a:t>
            </a:r>
            <a:r>
              <a:rPr lang="en-US" sz="2200" i="1" dirty="0" err="1" smtClean="0">
                <a:latin typeface="Times New Roman" pitchFamily="18" charset="0"/>
                <a:cs typeface="Times New Roman" pitchFamily="18" charset="0"/>
              </a:rPr>
              <a:t>độ</a:t>
            </a:r>
            <a:r>
              <a:rPr lang="en-US" sz="2200" i="1" dirty="0" smtClean="0">
                <a:latin typeface="Times New Roman" pitchFamily="18" charset="0"/>
                <a:cs typeface="Times New Roman" pitchFamily="18" charset="0"/>
              </a:rPr>
              <a:t> </a:t>
            </a:r>
            <a:r>
              <a:rPr lang="en-US" sz="2200" i="1" dirty="0" err="1" smtClean="0">
                <a:latin typeface="Times New Roman" pitchFamily="18" charset="0"/>
                <a:cs typeface="Times New Roman" pitchFamily="18" charset="0"/>
              </a:rPr>
              <a:t>của</a:t>
            </a:r>
            <a:r>
              <a:rPr lang="en-US" sz="2200" i="1" dirty="0" smtClean="0">
                <a:latin typeface="Times New Roman" pitchFamily="18" charset="0"/>
                <a:cs typeface="Times New Roman" pitchFamily="18" charset="0"/>
              </a:rPr>
              <a:t> da. </a:t>
            </a:r>
            <a:r>
              <a:rPr lang="en-US" sz="2200" i="1" dirty="0" err="1" smtClean="0">
                <a:latin typeface="Times New Roman" pitchFamily="18" charset="0"/>
                <a:cs typeface="Times New Roman" pitchFamily="18" charset="0"/>
              </a:rPr>
              <a:t>Các</a:t>
            </a:r>
            <a:r>
              <a:rPr lang="en-US" sz="2200" i="1" dirty="0" smtClean="0">
                <a:latin typeface="Times New Roman" pitchFamily="18" charset="0"/>
                <a:cs typeface="Times New Roman" pitchFamily="18" charset="0"/>
              </a:rPr>
              <a:t> </a:t>
            </a:r>
            <a:r>
              <a:rPr lang="en-US" sz="2200" i="1" dirty="0" err="1" smtClean="0">
                <a:latin typeface="Times New Roman" pitchFamily="18" charset="0"/>
                <a:cs typeface="Times New Roman" pitchFamily="18" charset="0"/>
              </a:rPr>
              <a:t>sản</a:t>
            </a:r>
            <a:r>
              <a:rPr lang="en-US" sz="2200" i="1" dirty="0" smtClean="0">
                <a:latin typeface="Times New Roman" pitchFamily="18" charset="0"/>
                <a:cs typeface="Times New Roman" pitchFamily="18" charset="0"/>
              </a:rPr>
              <a:t> </a:t>
            </a:r>
            <a:r>
              <a:rPr lang="en-US" sz="2200" i="1" dirty="0" err="1" smtClean="0">
                <a:latin typeface="Times New Roman" pitchFamily="18" charset="0"/>
                <a:cs typeface="Times New Roman" pitchFamily="18" charset="0"/>
              </a:rPr>
              <a:t>phẩm</a:t>
            </a:r>
            <a:r>
              <a:rPr lang="en-US" sz="2200" i="1" dirty="0" smtClean="0">
                <a:latin typeface="Times New Roman" pitchFamily="18" charset="0"/>
                <a:cs typeface="Times New Roman" pitchFamily="18" charset="0"/>
              </a:rPr>
              <a:t> </a:t>
            </a:r>
            <a:r>
              <a:rPr lang="en-US" sz="2200" i="1" dirty="0" err="1" smtClean="0">
                <a:latin typeface="Times New Roman" pitchFamily="18" charset="0"/>
                <a:cs typeface="Times New Roman" pitchFamily="18" charset="0"/>
              </a:rPr>
              <a:t>dùng</a:t>
            </a:r>
            <a:r>
              <a:rPr lang="en-US" sz="2200" i="1" dirty="0" smtClean="0">
                <a:latin typeface="Times New Roman" pitchFamily="18" charset="0"/>
                <a:cs typeface="Times New Roman" pitchFamily="18" charset="0"/>
              </a:rPr>
              <a:t> </a:t>
            </a:r>
            <a:r>
              <a:rPr lang="en-US" sz="2200" i="1" dirty="0" err="1" smtClean="0">
                <a:latin typeface="Times New Roman" pitchFamily="18" charset="0"/>
                <a:cs typeface="Times New Roman" pitchFamily="18" charset="0"/>
              </a:rPr>
              <a:t>tại</a:t>
            </a:r>
            <a:r>
              <a:rPr lang="en-US" sz="2200" i="1" dirty="0" smtClean="0">
                <a:latin typeface="Times New Roman" pitchFamily="18" charset="0"/>
                <a:cs typeface="Times New Roman" pitchFamily="18" charset="0"/>
              </a:rPr>
              <a:t> </a:t>
            </a:r>
            <a:r>
              <a:rPr lang="en-US" sz="2200" i="1" dirty="0" err="1" smtClean="0">
                <a:latin typeface="Times New Roman" pitchFamily="18" charset="0"/>
                <a:cs typeface="Times New Roman" pitchFamily="18" charset="0"/>
              </a:rPr>
              <a:t>nhà</a:t>
            </a:r>
            <a:r>
              <a:rPr lang="en-US" sz="2200" i="1" dirty="0" smtClean="0">
                <a:latin typeface="Times New Roman" pitchFamily="18" charset="0"/>
                <a:cs typeface="Times New Roman" pitchFamily="18" charset="0"/>
              </a:rPr>
              <a:t> </a:t>
            </a:r>
            <a:r>
              <a:rPr lang="en-US" sz="2200" i="1" dirty="0" err="1" smtClean="0">
                <a:latin typeface="Times New Roman" pitchFamily="18" charset="0"/>
                <a:cs typeface="Times New Roman" pitchFamily="18" charset="0"/>
              </a:rPr>
              <a:t>và</a:t>
            </a:r>
            <a:r>
              <a:rPr lang="en-US" sz="2200" i="1" dirty="0" smtClean="0">
                <a:latin typeface="Times New Roman" pitchFamily="18" charset="0"/>
                <a:cs typeface="Times New Roman" pitchFamily="18" charset="0"/>
              </a:rPr>
              <a:t> </a:t>
            </a:r>
            <a:r>
              <a:rPr lang="en-US" sz="2200" i="1" dirty="0" err="1" smtClean="0">
                <a:latin typeface="Times New Roman" pitchFamily="18" charset="0"/>
                <a:cs typeface="Times New Roman" pitchFamily="18" charset="0"/>
              </a:rPr>
              <a:t>sản</a:t>
            </a:r>
            <a:r>
              <a:rPr lang="en-US" sz="2200" i="1" dirty="0" smtClean="0">
                <a:latin typeface="Times New Roman" pitchFamily="18" charset="0"/>
                <a:cs typeface="Times New Roman" pitchFamily="18" charset="0"/>
              </a:rPr>
              <a:t> </a:t>
            </a:r>
            <a:r>
              <a:rPr lang="en-US" sz="2200" i="1" dirty="0" err="1" smtClean="0">
                <a:latin typeface="Times New Roman" pitchFamily="18" charset="0"/>
                <a:cs typeface="Times New Roman" pitchFamily="18" charset="0"/>
              </a:rPr>
              <a:t>phẩm</a:t>
            </a:r>
            <a:r>
              <a:rPr lang="en-US" sz="2200" i="1" dirty="0" smtClean="0">
                <a:latin typeface="Times New Roman" pitchFamily="18" charset="0"/>
                <a:cs typeface="Times New Roman" pitchFamily="18" charset="0"/>
              </a:rPr>
              <a:t> </a:t>
            </a:r>
            <a:r>
              <a:rPr lang="en-US" sz="2200" i="1" dirty="0" err="1" smtClean="0">
                <a:latin typeface="Times New Roman" pitchFamily="18" charset="0"/>
                <a:cs typeface="Times New Roman" pitchFamily="18" charset="0"/>
              </a:rPr>
              <a:t>để</a:t>
            </a:r>
            <a:r>
              <a:rPr lang="en-US" sz="2200" i="1" dirty="0" smtClean="0">
                <a:latin typeface="Times New Roman" pitchFamily="18" charset="0"/>
                <a:cs typeface="Times New Roman" pitchFamily="18" charset="0"/>
              </a:rPr>
              <a:t> </a:t>
            </a:r>
            <a:r>
              <a:rPr lang="en-US" sz="2200" i="1" dirty="0" err="1" smtClean="0">
                <a:latin typeface="Times New Roman" pitchFamily="18" charset="0"/>
                <a:cs typeface="Times New Roman" pitchFamily="18" charset="0"/>
              </a:rPr>
              <a:t>điều</a:t>
            </a:r>
            <a:r>
              <a:rPr lang="en-US" sz="2200" i="1" dirty="0" smtClean="0">
                <a:latin typeface="Times New Roman" pitchFamily="18" charset="0"/>
                <a:cs typeface="Times New Roman" pitchFamily="18" charset="0"/>
              </a:rPr>
              <a:t> </a:t>
            </a:r>
            <a:r>
              <a:rPr lang="en-US" sz="2200" i="1" dirty="0" err="1" smtClean="0">
                <a:latin typeface="Times New Roman" pitchFamily="18" charset="0"/>
                <a:cs typeface="Times New Roman" pitchFamily="18" charset="0"/>
              </a:rPr>
              <a:t>trị</a:t>
            </a:r>
            <a:r>
              <a:rPr lang="en-US" sz="2200" i="1" dirty="0" smtClean="0">
                <a:latin typeface="Times New Roman" pitchFamily="18" charset="0"/>
                <a:cs typeface="Times New Roman" pitchFamily="18" charset="0"/>
              </a:rPr>
              <a:t> </a:t>
            </a:r>
            <a:r>
              <a:rPr lang="en-US" sz="2200" i="1" dirty="0" err="1" smtClean="0">
                <a:latin typeface="Times New Roman" pitchFamily="18" charset="0"/>
                <a:cs typeface="Times New Roman" pitchFamily="18" charset="0"/>
              </a:rPr>
              <a:t>không</a:t>
            </a:r>
            <a:r>
              <a:rPr lang="en-US" sz="2200" i="1" dirty="0" smtClean="0">
                <a:latin typeface="Times New Roman" pitchFamily="18" charset="0"/>
                <a:cs typeface="Times New Roman" pitchFamily="18" charset="0"/>
              </a:rPr>
              <a:t> </a:t>
            </a:r>
            <a:r>
              <a:rPr lang="en-US" sz="2200" i="1" dirty="0" err="1" smtClean="0">
                <a:latin typeface="Times New Roman" pitchFamily="18" charset="0"/>
                <a:cs typeface="Times New Roman" pitchFamily="18" charset="0"/>
              </a:rPr>
              <a:t>chỉ</a:t>
            </a:r>
            <a:r>
              <a:rPr lang="en-US" sz="2200" i="1" dirty="0" smtClean="0">
                <a:latin typeface="Times New Roman" pitchFamily="18" charset="0"/>
                <a:cs typeface="Times New Roman" pitchFamily="18" charset="0"/>
              </a:rPr>
              <a:t> </a:t>
            </a:r>
            <a:r>
              <a:rPr lang="en-US" sz="2200" i="1" dirty="0" err="1" smtClean="0">
                <a:latin typeface="Times New Roman" pitchFamily="18" charset="0"/>
                <a:cs typeface="Times New Roman" pitchFamily="18" charset="0"/>
              </a:rPr>
              <a:t>mang</a:t>
            </a:r>
            <a:r>
              <a:rPr lang="en-US" sz="2200" i="1" dirty="0" smtClean="0">
                <a:latin typeface="Times New Roman" pitchFamily="18" charset="0"/>
                <a:cs typeface="Times New Roman" pitchFamily="18" charset="0"/>
              </a:rPr>
              <a:t> </a:t>
            </a:r>
            <a:r>
              <a:rPr lang="en-US" sz="2200" i="1" dirty="0" err="1" smtClean="0">
                <a:latin typeface="Times New Roman" pitchFamily="18" charset="0"/>
                <a:cs typeface="Times New Roman" pitchFamily="18" charset="0"/>
              </a:rPr>
              <a:t>lại</a:t>
            </a:r>
            <a:r>
              <a:rPr lang="en-US" sz="2200" i="1" dirty="0" smtClean="0">
                <a:latin typeface="Times New Roman" pitchFamily="18" charset="0"/>
                <a:cs typeface="Times New Roman" pitchFamily="18" charset="0"/>
              </a:rPr>
              <a:t> </a:t>
            </a:r>
            <a:r>
              <a:rPr lang="en-US" sz="2200" i="1" dirty="0" err="1" smtClean="0">
                <a:latin typeface="Times New Roman" pitchFamily="18" charset="0"/>
                <a:cs typeface="Times New Roman" pitchFamily="18" charset="0"/>
              </a:rPr>
              <a:t>cảm</a:t>
            </a:r>
            <a:r>
              <a:rPr lang="en-US" sz="2200" i="1" dirty="0" smtClean="0">
                <a:latin typeface="Times New Roman" pitchFamily="18" charset="0"/>
                <a:cs typeface="Times New Roman" pitchFamily="18" charset="0"/>
              </a:rPr>
              <a:t> </a:t>
            </a:r>
            <a:r>
              <a:rPr lang="en-US" sz="2200" i="1" dirty="0" err="1" smtClean="0">
                <a:latin typeface="Times New Roman" pitchFamily="18" charset="0"/>
                <a:cs typeface="Times New Roman" pitchFamily="18" charset="0"/>
              </a:rPr>
              <a:t>nhận</a:t>
            </a:r>
            <a:r>
              <a:rPr lang="en-US" sz="2200" i="1" dirty="0" smtClean="0">
                <a:latin typeface="Times New Roman" pitchFamily="18" charset="0"/>
                <a:cs typeface="Times New Roman" pitchFamily="18" charset="0"/>
              </a:rPr>
              <a:t> </a:t>
            </a:r>
            <a:r>
              <a:rPr lang="en-US" sz="2200" i="1" dirty="0" err="1" smtClean="0">
                <a:latin typeface="Times New Roman" pitchFamily="18" charset="0"/>
                <a:cs typeface="Times New Roman" pitchFamily="18" charset="0"/>
              </a:rPr>
              <a:t>tuyệt</a:t>
            </a:r>
            <a:r>
              <a:rPr lang="en-US" sz="2200" i="1" dirty="0" smtClean="0">
                <a:latin typeface="Times New Roman" pitchFamily="18" charset="0"/>
                <a:cs typeface="Times New Roman" pitchFamily="18" charset="0"/>
              </a:rPr>
              <a:t> </a:t>
            </a:r>
            <a:r>
              <a:rPr lang="en-US" sz="2200" i="1" dirty="0" err="1" smtClean="0">
                <a:latin typeface="Times New Roman" pitchFamily="18" charset="0"/>
                <a:cs typeface="Times New Roman" pitchFamily="18" charset="0"/>
              </a:rPr>
              <a:t>vời</a:t>
            </a:r>
            <a:r>
              <a:rPr lang="en-US" sz="2200" i="1" dirty="0" smtClean="0">
                <a:latin typeface="Times New Roman" pitchFamily="18" charset="0"/>
                <a:cs typeface="Times New Roman" pitchFamily="18" charset="0"/>
              </a:rPr>
              <a:t> </a:t>
            </a:r>
            <a:r>
              <a:rPr lang="en-US" sz="2200" i="1" dirty="0" err="1" smtClean="0">
                <a:latin typeface="Times New Roman" pitchFamily="18" charset="0"/>
                <a:cs typeface="Times New Roman" pitchFamily="18" charset="0"/>
              </a:rPr>
              <a:t>và</a:t>
            </a:r>
            <a:r>
              <a:rPr lang="en-US" sz="2200" i="1" dirty="0" smtClean="0">
                <a:latin typeface="Times New Roman" pitchFamily="18" charset="0"/>
                <a:cs typeface="Times New Roman" pitchFamily="18" charset="0"/>
              </a:rPr>
              <a:t> </a:t>
            </a:r>
            <a:r>
              <a:rPr lang="en-US" sz="2200" i="1" dirty="0" err="1" smtClean="0">
                <a:latin typeface="Times New Roman" pitchFamily="18" charset="0"/>
                <a:cs typeface="Times New Roman" pitchFamily="18" charset="0"/>
              </a:rPr>
              <a:t>cung</a:t>
            </a:r>
            <a:r>
              <a:rPr lang="en-US" sz="2200" i="1" dirty="0" smtClean="0">
                <a:latin typeface="Times New Roman" pitchFamily="18" charset="0"/>
                <a:cs typeface="Times New Roman" pitchFamily="18" charset="0"/>
              </a:rPr>
              <a:t> </a:t>
            </a:r>
            <a:r>
              <a:rPr lang="en-US" sz="2200" i="1" dirty="0" err="1" smtClean="0">
                <a:latin typeface="Times New Roman" pitchFamily="18" charset="0"/>
                <a:cs typeface="Times New Roman" pitchFamily="18" charset="0"/>
              </a:rPr>
              <a:t>cấp</a:t>
            </a:r>
            <a:r>
              <a:rPr lang="en-US" sz="2200" i="1" dirty="0" smtClean="0">
                <a:latin typeface="Times New Roman" pitchFamily="18" charset="0"/>
                <a:cs typeface="Times New Roman" pitchFamily="18" charset="0"/>
              </a:rPr>
              <a:t> </a:t>
            </a:r>
            <a:r>
              <a:rPr lang="en-US" sz="2200" i="1" dirty="0" err="1" smtClean="0">
                <a:latin typeface="Times New Roman" pitchFamily="18" charset="0"/>
                <a:cs typeface="Times New Roman" pitchFamily="18" charset="0"/>
              </a:rPr>
              <a:t>một</a:t>
            </a:r>
            <a:r>
              <a:rPr lang="en-US" sz="2200" i="1" dirty="0" smtClean="0">
                <a:latin typeface="Times New Roman" pitchFamily="18" charset="0"/>
                <a:cs typeface="Times New Roman" pitchFamily="18" charset="0"/>
              </a:rPr>
              <a:t> </a:t>
            </a:r>
            <a:r>
              <a:rPr lang="en-US" sz="2200" i="1" dirty="0" err="1" smtClean="0">
                <a:latin typeface="Times New Roman" pitchFamily="18" charset="0"/>
                <a:cs typeface="Times New Roman" pitchFamily="18" charset="0"/>
              </a:rPr>
              <a:t>cảm</a:t>
            </a:r>
            <a:r>
              <a:rPr lang="en-US" sz="2200" i="1" dirty="0" smtClean="0">
                <a:latin typeface="Times New Roman" pitchFamily="18" charset="0"/>
                <a:cs typeface="Times New Roman" pitchFamily="18" charset="0"/>
              </a:rPr>
              <a:t> </a:t>
            </a:r>
            <a:r>
              <a:rPr lang="en-US" sz="2200" i="1" dirty="0" err="1" smtClean="0">
                <a:latin typeface="Times New Roman" pitchFamily="18" charset="0"/>
                <a:cs typeface="Times New Roman" pitchFamily="18" charset="0"/>
              </a:rPr>
              <a:t>giác</a:t>
            </a:r>
            <a:r>
              <a:rPr lang="en-US" sz="2200" i="1" dirty="0" smtClean="0">
                <a:latin typeface="Times New Roman" pitchFamily="18" charset="0"/>
                <a:cs typeface="Times New Roman" pitchFamily="18" charset="0"/>
              </a:rPr>
              <a:t>  </a:t>
            </a:r>
            <a:r>
              <a:rPr lang="en-US" sz="2200" i="1" dirty="0" err="1" smtClean="0">
                <a:latin typeface="Times New Roman" pitchFamily="18" charset="0"/>
                <a:cs typeface="Times New Roman" pitchFamily="18" charset="0"/>
              </a:rPr>
              <a:t>thoải</a:t>
            </a:r>
            <a:r>
              <a:rPr lang="en-US" sz="2200" i="1" dirty="0" smtClean="0">
                <a:latin typeface="Times New Roman" pitchFamily="18" charset="0"/>
                <a:cs typeface="Times New Roman" pitchFamily="18" charset="0"/>
              </a:rPr>
              <a:t> </a:t>
            </a:r>
            <a:r>
              <a:rPr lang="en-US" sz="2200" i="1" dirty="0" err="1" smtClean="0">
                <a:latin typeface="Times New Roman" pitchFamily="18" charset="0"/>
                <a:cs typeface="Times New Roman" pitchFamily="18" charset="0"/>
              </a:rPr>
              <a:t>mái</a:t>
            </a:r>
            <a:r>
              <a:rPr lang="en-US" sz="2200" i="1" dirty="0" smtClean="0">
                <a:latin typeface="Times New Roman" pitchFamily="18" charset="0"/>
                <a:cs typeface="Times New Roman" pitchFamily="18" charset="0"/>
              </a:rPr>
              <a:t>, </a:t>
            </a:r>
            <a:r>
              <a:rPr lang="en-US" sz="2200" i="1" dirty="0" err="1" smtClean="0">
                <a:latin typeface="Times New Roman" pitchFamily="18" charset="0"/>
                <a:cs typeface="Times New Roman" pitchFamily="18" charset="0"/>
              </a:rPr>
              <a:t>mà</a:t>
            </a:r>
            <a:r>
              <a:rPr lang="en-US" sz="2200" i="1" dirty="0" smtClean="0">
                <a:latin typeface="Times New Roman" pitchFamily="18" charset="0"/>
                <a:cs typeface="Times New Roman" pitchFamily="18" charset="0"/>
              </a:rPr>
              <a:t> </a:t>
            </a:r>
            <a:r>
              <a:rPr lang="en-US" sz="2200" i="1" dirty="0" err="1" smtClean="0">
                <a:latin typeface="Times New Roman" pitchFamily="18" charset="0"/>
                <a:cs typeface="Times New Roman" pitchFamily="18" charset="0"/>
              </a:rPr>
              <a:t>còn</a:t>
            </a:r>
            <a:r>
              <a:rPr lang="en-US" sz="2200" i="1" dirty="0" smtClean="0">
                <a:latin typeface="Times New Roman" pitchFamily="18" charset="0"/>
                <a:cs typeface="Times New Roman" pitchFamily="18" charset="0"/>
              </a:rPr>
              <a:t> </a:t>
            </a:r>
            <a:r>
              <a:rPr lang="en-US" sz="2200" i="1" dirty="0" err="1" smtClean="0">
                <a:latin typeface="Times New Roman" pitchFamily="18" charset="0"/>
                <a:cs typeface="Times New Roman" pitchFamily="18" charset="0"/>
              </a:rPr>
              <a:t>cho</a:t>
            </a:r>
            <a:r>
              <a:rPr lang="en-US" sz="2200" i="1" dirty="0" smtClean="0">
                <a:latin typeface="Times New Roman" pitchFamily="18" charset="0"/>
                <a:cs typeface="Times New Roman" pitchFamily="18" charset="0"/>
              </a:rPr>
              <a:t> </a:t>
            </a:r>
            <a:r>
              <a:rPr lang="en-US" sz="2200" i="1" dirty="0" err="1" smtClean="0">
                <a:latin typeface="Times New Roman" pitchFamily="18" charset="0"/>
                <a:cs typeface="Times New Roman" pitchFamily="18" charset="0"/>
              </a:rPr>
              <a:t>thấy</a:t>
            </a:r>
            <a:r>
              <a:rPr lang="en-US" sz="2200" i="1" dirty="0" smtClean="0">
                <a:latin typeface="Times New Roman" pitchFamily="18" charset="0"/>
                <a:cs typeface="Times New Roman" pitchFamily="18" charset="0"/>
              </a:rPr>
              <a:t> </a:t>
            </a:r>
            <a:r>
              <a:rPr lang="en-US" sz="2200" i="1" dirty="0" err="1" smtClean="0">
                <a:latin typeface="Times New Roman" pitchFamily="18" charset="0"/>
                <a:cs typeface="Times New Roman" pitchFamily="18" charset="0"/>
              </a:rPr>
              <a:t>kết</a:t>
            </a:r>
            <a:r>
              <a:rPr lang="en-US" sz="2200" i="1" dirty="0" smtClean="0">
                <a:latin typeface="Times New Roman" pitchFamily="18" charset="0"/>
                <a:cs typeface="Times New Roman" pitchFamily="18" charset="0"/>
              </a:rPr>
              <a:t> </a:t>
            </a:r>
            <a:r>
              <a:rPr lang="en-US" sz="2200" i="1" dirty="0" err="1" smtClean="0">
                <a:latin typeface="Times New Roman" pitchFamily="18" charset="0"/>
                <a:cs typeface="Times New Roman" pitchFamily="18" charset="0"/>
              </a:rPr>
              <a:t>quả</a:t>
            </a:r>
            <a:r>
              <a:rPr lang="en-US" sz="2200" i="1" dirty="0" smtClean="0">
                <a:latin typeface="Times New Roman" pitchFamily="18" charset="0"/>
                <a:cs typeface="Times New Roman" pitchFamily="18" charset="0"/>
              </a:rPr>
              <a:t> </a:t>
            </a:r>
            <a:r>
              <a:rPr lang="en-US" sz="2200" i="1" dirty="0" err="1" smtClean="0">
                <a:latin typeface="Times New Roman" pitchFamily="18" charset="0"/>
                <a:cs typeface="Times New Roman" pitchFamily="18" charset="0"/>
              </a:rPr>
              <a:t>nổi</a:t>
            </a:r>
            <a:r>
              <a:rPr lang="en-US" sz="2200" i="1" dirty="0" smtClean="0">
                <a:latin typeface="Times New Roman" pitchFamily="18" charset="0"/>
                <a:cs typeface="Times New Roman" pitchFamily="18" charset="0"/>
              </a:rPr>
              <a:t> </a:t>
            </a:r>
            <a:r>
              <a:rPr lang="en-US" sz="2200" i="1" dirty="0" err="1" smtClean="0">
                <a:latin typeface="Times New Roman" pitchFamily="18" charset="0"/>
                <a:cs typeface="Times New Roman" pitchFamily="18" charset="0"/>
              </a:rPr>
              <a:t>bật</a:t>
            </a:r>
            <a:r>
              <a:rPr lang="en-US" sz="2200" i="1" dirty="0" smtClean="0">
                <a:latin typeface="Times New Roman" pitchFamily="18" charset="0"/>
                <a:cs typeface="Times New Roman" pitchFamily="18" charset="0"/>
              </a:rPr>
              <a:t> </a:t>
            </a:r>
            <a:r>
              <a:rPr lang="en-US" sz="2200" i="1" dirty="0" err="1" smtClean="0">
                <a:latin typeface="Times New Roman" pitchFamily="18" charset="0"/>
                <a:cs typeface="Times New Roman" pitchFamily="18" charset="0"/>
              </a:rPr>
              <a:t>và</a:t>
            </a:r>
            <a:r>
              <a:rPr lang="en-US" sz="2200" i="1" dirty="0" smtClean="0">
                <a:latin typeface="Times New Roman" pitchFamily="18" charset="0"/>
                <a:cs typeface="Times New Roman" pitchFamily="18" charset="0"/>
              </a:rPr>
              <a:t> </a:t>
            </a:r>
            <a:r>
              <a:rPr lang="en-US" sz="2200" i="1" dirty="0" err="1" smtClean="0">
                <a:latin typeface="Times New Roman" pitchFamily="18" charset="0"/>
                <a:cs typeface="Times New Roman" pitchFamily="18" charset="0"/>
              </a:rPr>
              <a:t>chỉ</a:t>
            </a:r>
            <a:r>
              <a:rPr lang="en-US" sz="2200" i="1" dirty="0" smtClean="0">
                <a:latin typeface="Times New Roman" pitchFamily="18" charset="0"/>
                <a:cs typeface="Times New Roman" pitchFamily="18" charset="0"/>
              </a:rPr>
              <a:t> </a:t>
            </a:r>
            <a:r>
              <a:rPr lang="en-US" sz="2200" i="1" dirty="0" err="1" smtClean="0">
                <a:latin typeface="Times New Roman" pitchFamily="18" charset="0"/>
                <a:cs typeface="Times New Roman" pitchFamily="18" charset="0"/>
              </a:rPr>
              <a:t>ra</a:t>
            </a:r>
            <a:r>
              <a:rPr lang="en-US" sz="2200" i="1" dirty="0" smtClean="0">
                <a:latin typeface="Times New Roman" pitchFamily="18" charset="0"/>
                <a:cs typeface="Times New Roman" pitchFamily="18" charset="0"/>
              </a:rPr>
              <a:t> </a:t>
            </a:r>
            <a:r>
              <a:rPr lang="en-US" sz="2200" i="1" dirty="0" err="1" smtClean="0">
                <a:latin typeface="Times New Roman" pitchFamily="18" charset="0"/>
                <a:cs typeface="Times New Roman" pitchFamily="18" charset="0"/>
              </a:rPr>
              <a:t>một</a:t>
            </a:r>
            <a:r>
              <a:rPr lang="en-US" sz="2200" i="1" dirty="0" smtClean="0">
                <a:latin typeface="Times New Roman" pitchFamily="18" charset="0"/>
                <a:cs typeface="Times New Roman" pitchFamily="18" charset="0"/>
              </a:rPr>
              <a:t> </a:t>
            </a:r>
            <a:r>
              <a:rPr lang="en-US" sz="2200" i="1" dirty="0" err="1" smtClean="0">
                <a:latin typeface="Times New Roman" pitchFamily="18" charset="0"/>
                <a:cs typeface="Times New Roman" pitchFamily="18" charset="0"/>
              </a:rPr>
              <a:t>lộ</a:t>
            </a:r>
            <a:r>
              <a:rPr lang="en-US" sz="2200" i="1" dirty="0" smtClean="0">
                <a:latin typeface="Times New Roman" pitchFamily="18" charset="0"/>
                <a:cs typeface="Times New Roman" pitchFamily="18" charset="0"/>
              </a:rPr>
              <a:t> </a:t>
            </a:r>
            <a:r>
              <a:rPr lang="en-US" sz="2200" i="1" dirty="0" err="1" smtClean="0">
                <a:latin typeface="Times New Roman" pitchFamily="18" charset="0"/>
                <a:cs typeface="Times New Roman" pitchFamily="18" charset="0"/>
              </a:rPr>
              <a:t>trình</a:t>
            </a:r>
            <a:r>
              <a:rPr lang="en-US" sz="2200" i="1" dirty="0" smtClean="0">
                <a:latin typeface="Times New Roman" pitchFamily="18" charset="0"/>
                <a:cs typeface="Times New Roman" pitchFamily="18" charset="0"/>
              </a:rPr>
              <a:t> </a:t>
            </a:r>
            <a:r>
              <a:rPr lang="en-US" sz="2200" i="1" dirty="0" err="1" smtClean="0">
                <a:latin typeface="Times New Roman" pitchFamily="18" charset="0"/>
                <a:cs typeface="Times New Roman" pitchFamily="18" charset="0"/>
              </a:rPr>
              <a:t>rõ</a:t>
            </a:r>
            <a:r>
              <a:rPr lang="en-US" sz="2200" i="1" dirty="0" smtClean="0">
                <a:latin typeface="Times New Roman" pitchFamily="18" charset="0"/>
                <a:cs typeface="Times New Roman" pitchFamily="18" charset="0"/>
              </a:rPr>
              <a:t> </a:t>
            </a:r>
            <a:r>
              <a:rPr lang="en-US" sz="2200" i="1" dirty="0" err="1" smtClean="0">
                <a:latin typeface="Times New Roman" pitchFamily="18" charset="0"/>
                <a:cs typeface="Times New Roman" pitchFamily="18" charset="0"/>
              </a:rPr>
              <a:t>ràng</a:t>
            </a:r>
            <a:r>
              <a:rPr lang="en-US" sz="2200" i="1" dirty="0" smtClean="0">
                <a:latin typeface="Times New Roman" pitchFamily="18" charset="0"/>
                <a:cs typeface="Times New Roman" pitchFamily="18" charset="0"/>
              </a:rPr>
              <a:t> </a:t>
            </a:r>
            <a:r>
              <a:rPr lang="en-US" sz="2200" i="1" dirty="0" err="1" smtClean="0">
                <a:latin typeface="Times New Roman" pitchFamily="18" charset="0"/>
                <a:cs typeface="Times New Roman" pitchFamily="18" charset="0"/>
              </a:rPr>
              <a:t>đến</a:t>
            </a:r>
            <a:r>
              <a:rPr lang="en-US" sz="2200" i="1" dirty="0" smtClean="0">
                <a:latin typeface="Times New Roman" pitchFamily="18" charset="0"/>
                <a:cs typeface="Times New Roman" pitchFamily="18" charset="0"/>
              </a:rPr>
              <a:t> </a:t>
            </a:r>
            <a:r>
              <a:rPr lang="en-US" sz="2200" i="1" dirty="0" err="1" smtClean="0">
                <a:latin typeface="Times New Roman" pitchFamily="18" charset="0"/>
                <a:cs typeface="Times New Roman" pitchFamily="18" charset="0"/>
              </a:rPr>
              <a:t>một</a:t>
            </a:r>
            <a:r>
              <a:rPr lang="en-US" sz="2200" i="1" dirty="0" smtClean="0">
                <a:latin typeface="Times New Roman" pitchFamily="18" charset="0"/>
                <a:cs typeface="Times New Roman" pitchFamily="18" charset="0"/>
              </a:rPr>
              <a:t> </a:t>
            </a:r>
            <a:r>
              <a:rPr lang="en-US" sz="2200" i="1" dirty="0" err="1" smtClean="0">
                <a:latin typeface="Times New Roman" pitchFamily="18" charset="0"/>
                <a:cs typeface="Times New Roman" pitchFamily="18" charset="0"/>
              </a:rPr>
              <a:t>tương</a:t>
            </a:r>
            <a:r>
              <a:rPr lang="en-US" sz="2200" i="1" dirty="0" smtClean="0">
                <a:latin typeface="Times New Roman" pitchFamily="18" charset="0"/>
                <a:cs typeface="Times New Roman" pitchFamily="18" charset="0"/>
              </a:rPr>
              <a:t> </a:t>
            </a:r>
            <a:r>
              <a:rPr lang="en-US" sz="2200" i="1" dirty="0" err="1" smtClean="0">
                <a:latin typeface="Times New Roman" pitchFamily="18" charset="0"/>
                <a:cs typeface="Times New Roman" pitchFamily="18" charset="0"/>
              </a:rPr>
              <a:t>lai</a:t>
            </a:r>
            <a:r>
              <a:rPr lang="en-US" sz="2200" i="1" dirty="0" smtClean="0">
                <a:latin typeface="Times New Roman" pitchFamily="18" charset="0"/>
                <a:cs typeface="Times New Roman" pitchFamily="18" charset="0"/>
              </a:rPr>
              <a:t> </a:t>
            </a:r>
            <a:r>
              <a:rPr lang="en-US" sz="2200" i="1" dirty="0" err="1" smtClean="0">
                <a:latin typeface="Times New Roman" pitchFamily="18" charset="0"/>
                <a:cs typeface="Times New Roman" pitchFamily="18" charset="0"/>
              </a:rPr>
              <a:t>mới</a:t>
            </a:r>
            <a:r>
              <a:rPr lang="en-US" sz="2200" i="1" dirty="0" smtClean="0">
                <a:latin typeface="Times New Roman" pitchFamily="18" charset="0"/>
                <a:cs typeface="Times New Roman" pitchFamily="18" charset="0"/>
              </a:rPr>
              <a:t> </a:t>
            </a:r>
            <a:r>
              <a:rPr lang="en-US" sz="2200" i="1" dirty="0" err="1" smtClean="0">
                <a:latin typeface="Times New Roman" pitchFamily="18" charset="0"/>
                <a:cs typeface="Times New Roman" pitchFamily="18" charset="0"/>
              </a:rPr>
              <a:t>tươi</a:t>
            </a:r>
            <a:r>
              <a:rPr lang="en-US" sz="2200" i="1" dirty="0" smtClean="0">
                <a:latin typeface="Times New Roman" pitchFamily="18" charset="0"/>
                <a:cs typeface="Times New Roman" pitchFamily="18" charset="0"/>
              </a:rPr>
              <a:t> </a:t>
            </a:r>
            <a:r>
              <a:rPr lang="en-US" sz="2200" i="1" dirty="0" err="1" smtClean="0">
                <a:latin typeface="Times New Roman" pitchFamily="18" charset="0"/>
                <a:cs typeface="Times New Roman" pitchFamily="18" charset="0"/>
              </a:rPr>
              <a:t>sáng</a:t>
            </a:r>
            <a:r>
              <a:rPr lang="en-US" sz="2200" i="1" dirty="0" smtClean="0">
                <a:latin typeface="Times New Roman" pitchFamily="18" charset="0"/>
                <a:cs typeface="Times New Roman" pitchFamily="18" charset="0"/>
              </a:rPr>
              <a:t> </a:t>
            </a:r>
            <a:r>
              <a:rPr lang="en-US" sz="2200" i="1" dirty="0" err="1" smtClean="0">
                <a:latin typeface="Times New Roman" pitchFamily="18" charset="0"/>
                <a:cs typeface="Times New Roman" pitchFamily="18" charset="0"/>
              </a:rPr>
              <a:t>trong</a:t>
            </a:r>
            <a:r>
              <a:rPr lang="en-US" sz="2200" i="1" dirty="0" smtClean="0">
                <a:latin typeface="Times New Roman" pitchFamily="18" charset="0"/>
                <a:cs typeface="Times New Roman" pitchFamily="18" charset="0"/>
              </a:rPr>
              <a:t> </a:t>
            </a:r>
            <a:r>
              <a:rPr lang="en-US" sz="2200" i="1" dirty="0" err="1" smtClean="0">
                <a:latin typeface="Times New Roman" pitchFamily="18" charset="0"/>
                <a:cs typeface="Times New Roman" pitchFamily="18" charset="0"/>
              </a:rPr>
              <a:t>việc</a:t>
            </a:r>
            <a:r>
              <a:rPr lang="en-US" sz="2200" i="1" dirty="0" smtClean="0">
                <a:latin typeface="Times New Roman" pitchFamily="18" charset="0"/>
                <a:cs typeface="Times New Roman" pitchFamily="18" charset="0"/>
              </a:rPr>
              <a:t> </a:t>
            </a:r>
            <a:r>
              <a:rPr lang="en-US" sz="2200" i="1" dirty="0" err="1" smtClean="0">
                <a:latin typeface="Times New Roman" pitchFamily="18" charset="0"/>
                <a:cs typeface="Times New Roman" pitchFamily="18" charset="0"/>
              </a:rPr>
              <a:t>cải</a:t>
            </a:r>
            <a:r>
              <a:rPr lang="en-US" sz="2200" i="1" dirty="0" smtClean="0">
                <a:latin typeface="Times New Roman" pitchFamily="18" charset="0"/>
                <a:cs typeface="Times New Roman" pitchFamily="18" charset="0"/>
              </a:rPr>
              <a:t> </a:t>
            </a:r>
            <a:r>
              <a:rPr lang="en-US" sz="2200" i="1" dirty="0" err="1" smtClean="0">
                <a:latin typeface="Times New Roman" pitchFamily="18" charset="0"/>
                <a:cs typeface="Times New Roman" pitchFamily="18" charset="0"/>
              </a:rPr>
              <a:t>thiện</a:t>
            </a:r>
            <a:r>
              <a:rPr lang="en-US" sz="2200" i="1" dirty="0" smtClean="0">
                <a:latin typeface="Times New Roman" pitchFamily="18" charset="0"/>
                <a:cs typeface="Times New Roman" pitchFamily="18" charset="0"/>
              </a:rPr>
              <a:t> </a:t>
            </a:r>
            <a:r>
              <a:rPr lang="en-US" sz="2200" i="1" dirty="0" err="1" smtClean="0">
                <a:latin typeface="Times New Roman" pitchFamily="18" charset="0"/>
                <a:cs typeface="Times New Roman" pitchFamily="18" charset="0"/>
              </a:rPr>
              <a:t>làn</a:t>
            </a:r>
            <a:r>
              <a:rPr lang="en-US" sz="2200" i="1" dirty="0" smtClean="0">
                <a:latin typeface="Times New Roman" pitchFamily="18" charset="0"/>
                <a:cs typeface="Times New Roman" pitchFamily="18" charset="0"/>
              </a:rPr>
              <a:t> da</a:t>
            </a:r>
            <a:endParaRPr lang="en-US" sz="2200" i="1" dirty="0">
              <a:latin typeface="Times New Roman" pitchFamily="18" charset="0"/>
              <a:cs typeface="Times New Roman" pitchFamily="18" charset="0"/>
            </a:endParaRPr>
          </a:p>
        </p:txBody>
      </p:sp>
      <p:sp>
        <p:nvSpPr>
          <p:cNvPr id="7" name="object 7"/>
          <p:cNvSpPr/>
          <p:nvPr/>
        </p:nvSpPr>
        <p:spPr>
          <a:xfrm>
            <a:off x="3321050" y="2867025"/>
            <a:ext cx="2858033" cy="2730450"/>
          </a:xfrm>
          <a:prstGeom prst="rect">
            <a:avLst/>
          </a:prstGeom>
          <a:blipFill>
            <a:blip r:embed="rId3" cstate="print"/>
            <a:stretch>
              <a:fillRect/>
            </a:stretch>
          </a:blipFill>
        </p:spPr>
        <p:txBody>
          <a:bodyPr wrap="square" lIns="0" tIns="0" rIns="0" bIns="0" rtlCol="0"/>
          <a:lstStyle/>
          <a:p>
            <a:endParaRPr/>
          </a:p>
        </p:txBody>
      </p:sp>
      <p:sp>
        <p:nvSpPr>
          <p:cNvPr id="9" name="object 9"/>
          <p:cNvSpPr/>
          <p:nvPr/>
        </p:nvSpPr>
        <p:spPr>
          <a:xfrm>
            <a:off x="6417119" y="2803575"/>
            <a:ext cx="2771331" cy="2806650"/>
          </a:xfrm>
          <a:prstGeom prst="rect">
            <a:avLst/>
          </a:prstGeom>
          <a:blipFill>
            <a:blip r:embed="rId4" cstate="print"/>
            <a:stretch>
              <a:fillRect/>
            </a:stretch>
          </a:blipFill>
        </p:spPr>
        <p:txBody>
          <a:bodyPr wrap="square" lIns="0" tIns="0" rIns="0" bIns="0" rtlCol="0"/>
          <a:lstStyle/>
          <a:p>
            <a:endParaRPr/>
          </a:p>
        </p:txBody>
      </p:sp>
      <p:sp>
        <p:nvSpPr>
          <p:cNvPr id="11" name="object 11"/>
          <p:cNvSpPr txBox="1">
            <a:spLocks noGrp="1"/>
          </p:cNvSpPr>
          <p:nvPr>
            <p:ph type="sldNum" sz="quarter" idx="7"/>
          </p:nvPr>
        </p:nvSpPr>
        <p:spPr>
          <a:prstGeom prst="rect">
            <a:avLst/>
          </a:prstGeom>
        </p:spPr>
        <p:txBody>
          <a:bodyPr vert="horz" wrap="square" lIns="0" tIns="0" rIns="0" bIns="0" rtlCol="0">
            <a:spAutoFit/>
          </a:bodyPr>
          <a:lstStyle/>
          <a:p>
            <a:pPr marL="151765">
              <a:lnSpc>
                <a:spcPts val="1620"/>
              </a:lnSpc>
            </a:pPr>
            <a:r>
              <a:rPr spc="165" dirty="0"/>
              <a:t>3</a:t>
            </a:r>
          </a:p>
        </p:txBody>
      </p:sp>
      <p:pic>
        <p:nvPicPr>
          <p:cNvPr id="13" name="Picture 2" descr="Kết quả hình ảnh cho christina chateau de beaute"/>
          <p:cNvPicPr>
            <a:picLocks noChangeAspect="1" noChangeArrowheads="1"/>
          </p:cNvPicPr>
          <p:nvPr/>
        </p:nvPicPr>
        <p:blipFill rotWithShape="1">
          <a:blip r:embed="rId5">
            <a:extLst>
              <a:ext uri="{28A0092B-C50C-407E-A947-70E740481C1C}">
                <a14:useLocalDpi xmlns:a14="http://schemas.microsoft.com/office/drawing/2010/main" val="0"/>
              </a:ext>
            </a:extLst>
          </a:blip>
          <a:srcRect l="21374" t="1812" r="22689" b="53858"/>
          <a:stretch/>
        </p:blipFill>
        <p:spPr bwMode="auto">
          <a:xfrm>
            <a:off x="44450" y="8138"/>
            <a:ext cx="2667000" cy="114004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p:blinds dir="vert"/>
  </p:transitio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641100" y="2865412"/>
            <a:ext cx="4120146" cy="3446386"/>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371835" y="389928"/>
            <a:ext cx="3842029" cy="1282700"/>
          </a:xfrm>
          <a:prstGeom prst="rect">
            <a:avLst/>
          </a:prstGeom>
          <a:blipFill>
            <a:blip r:embed="rId3"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921574" y="1882127"/>
            <a:ext cx="10742930" cy="498085"/>
          </a:xfrm>
          <a:prstGeom prst="rect">
            <a:avLst/>
          </a:prstGeom>
        </p:spPr>
        <p:txBody>
          <a:bodyPr vert="horz" wrap="square" lIns="0" tIns="0" rIns="0" bIns="0" rtlCol="0">
            <a:spAutoFit/>
          </a:bodyPr>
          <a:lstStyle/>
          <a:p>
            <a:pPr marL="3371215" marR="5080" indent="-3359150">
              <a:lnSpc>
                <a:spcPct val="77100"/>
              </a:lnSpc>
            </a:pPr>
            <a:r>
              <a:rPr lang="vi-VN" sz="4000" dirty="0" smtClean="0"/>
              <a:t>K</a:t>
            </a:r>
            <a:r>
              <a:rPr lang="en-US" sz="4000" dirty="0" smtClean="0"/>
              <a:t>h</a:t>
            </a:r>
            <a:r>
              <a:rPr lang="vi-VN" sz="4000" dirty="0" smtClean="0"/>
              <a:t>i </a:t>
            </a:r>
            <a:r>
              <a:rPr lang="vi-VN" sz="4000" smtClean="0"/>
              <a:t>khoa học,tự nhiên và sự sáng tạo lên tiếng!</a:t>
            </a:r>
            <a:endParaRPr sz="4000" dirty="0"/>
          </a:p>
        </p:txBody>
      </p:sp>
      <p:sp>
        <p:nvSpPr>
          <p:cNvPr id="5" name="object 5"/>
          <p:cNvSpPr/>
          <p:nvPr/>
        </p:nvSpPr>
        <p:spPr>
          <a:xfrm>
            <a:off x="0" y="6197701"/>
            <a:ext cx="12582525" cy="0"/>
          </a:xfrm>
          <a:custGeom>
            <a:avLst/>
            <a:gdLst/>
            <a:ahLst/>
            <a:cxnLst/>
            <a:rect l="l" t="t" r="r" b="b"/>
            <a:pathLst>
              <a:path w="12582525">
                <a:moveTo>
                  <a:pt x="0" y="0"/>
                </a:moveTo>
                <a:lnTo>
                  <a:pt x="12582055" y="0"/>
                </a:lnTo>
              </a:path>
            </a:pathLst>
          </a:custGeom>
          <a:ln w="35382">
            <a:solidFill>
              <a:srgbClr val="C6D3DB"/>
            </a:solidFill>
          </a:ln>
        </p:spPr>
        <p:txBody>
          <a:bodyPr wrap="square" lIns="0" tIns="0" rIns="0" bIns="0" rtlCol="0"/>
          <a:lstStyle/>
          <a:p>
            <a:endParaRPr/>
          </a:p>
        </p:txBody>
      </p:sp>
      <p:sp>
        <p:nvSpPr>
          <p:cNvPr id="6" name="object 6"/>
          <p:cNvSpPr/>
          <p:nvPr/>
        </p:nvSpPr>
        <p:spPr>
          <a:xfrm>
            <a:off x="0" y="6774154"/>
            <a:ext cx="12582525" cy="0"/>
          </a:xfrm>
          <a:custGeom>
            <a:avLst/>
            <a:gdLst/>
            <a:ahLst/>
            <a:cxnLst/>
            <a:rect l="l" t="t" r="r" b="b"/>
            <a:pathLst>
              <a:path w="12582525">
                <a:moveTo>
                  <a:pt x="0" y="0"/>
                </a:moveTo>
                <a:lnTo>
                  <a:pt x="12582055" y="0"/>
                </a:lnTo>
              </a:path>
            </a:pathLst>
          </a:custGeom>
          <a:ln w="35382">
            <a:solidFill>
              <a:srgbClr val="C6D3DB"/>
            </a:solidFill>
          </a:ln>
        </p:spPr>
        <p:txBody>
          <a:bodyPr wrap="square" lIns="0" tIns="0" rIns="0" bIns="0" rtlCol="0"/>
          <a:lstStyle/>
          <a:p>
            <a:endParaRPr/>
          </a:p>
        </p:txBody>
      </p:sp>
      <p:sp>
        <p:nvSpPr>
          <p:cNvPr id="7" name="object 7"/>
          <p:cNvSpPr/>
          <p:nvPr/>
        </p:nvSpPr>
        <p:spPr>
          <a:xfrm>
            <a:off x="0" y="6245707"/>
            <a:ext cx="12582055" cy="485279"/>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1905" y="1905"/>
            <a:ext cx="12581890" cy="7556500"/>
          </a:xfrm>
          <a:custGeom>
            <a:avLst/>
            <a:gdLst/>
            <a:ahLst/>
            <a:cxnLst/>
            <a:rect l="l" t="t" r="r" b="b"/>
            <a:pathLst>
              <a:path w="12581890" h="7556500">
                <a:moveTo>
                  <a:pt x="0" y="7556195"/>
                </a:moveTo>
                <a:lnTo>
                  <a:pt x="12581890" y="7556195"/>
                </a:lnTo>
                <a:lnTo>
                  <a:pt x="12581890" y="0"/>
                </a:lnTo>
                <a:lnTo>
                  <a:pt x="0" y="0"/>
                </a:lnTo>
                <a:lnTo>
                  <a:pt x="0" y="7556195"/>
                </a:lnTo>
                <a:close/>
              </a:path>
            </a:pathLst>
          </a:custGeom>
          <a:ln w="3810">
            <a:solidFill>
              <a:srgbClr val="6D6E71"/>
            </a:solidFill>
          </a:ln>
        </p:spPr>
        <p:txBody>
          <a:bodyPr wrap="square" lIns="0" tIns="0" rIns="0" bIns="0" rtlCol="0"/>
          <a:lstStyle/>
          <a:p>
            <a:endParaRPr/>
          </a:p>
        </p:txBody>
      </p:sp>
      <p:sp>
        <p:nvSpPr>
          <p:cNvPr id="9" name="object 9"/>
          <p:cNvSpPr txBox="1">
            <a:spLocks noGrp="1"/>
          </p:cNvSpPr>
          <p:nvPr>
            <p:ph type="sldNum" sz="quarter" idx="7"/>
          </p:nvPr>
        </p:nvSpPr>
        <p:spPr>
          <a:prstGeom prst="rect">
            <a:avLst/>
          </a:prstGeom>
        </p:spPr>
        <p:txBody>
          <a:bodyPr vert="horz" wrap="square" lIns="0" tIns="0" rIns="0" bIns="0" rtlCol="0">
            <a:spAutoFit/>
          </a:bodyPr>
          <a:lstStyle/>
          <a:p>
            <a:pPr marL="25400">
              <a:lnSpc>
                <a:spcPts val="1620"/>
              </a:lnSpc>
            </a:pPr>
            <a:r>
              <a:rPr spc="165" dirty="0"/>
              <a:t>47</a:t>
            </a:r>
          </a:p>
        </p:txBody>
      </p:sp>
    </p:spTree>
  </p:cSld>
  <p:clrMapOvr>
    <a:masterClrMapping/>
  </p:clrMapOvr>
  <p:transition xmlns:p14="http://schemas.microsoft.com/office/powerpoint/2010/main">
    <p:blinds dir="vert"/>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hất Chống Oxy Hóa và Gốc Tự Do.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59050" y="1266825"/>
            <a:ext cx="8128000" cy="4572000"/>
          </a:xfrm>
          <a:prstGeom prst="rect">
            <a:avLst/>
          </a:prstGeom>
        </p:spPr>
      </p:pic>
      <p:pic>
        <p:nvPicPr>
          <p:cNvPr id="5" name="Picture 2" descr="Kết quả hình ảnh cho christina chateau de beaute"/>
          <p:cNvPicPr>
            <a:picLocks noChangeAspect="1" noChangeArrowheads="1"/>
          </p:cNvPicPr>
          <p:nvPr/>
        </p:nvPicPr>
        <p:blipFill rotWithShape="1">
          <a:blip r:embed="rId5">
            <a:extLst>
              <a:ext uri="{28A0092B-C50C-407E-A947-70E740481C1C}">
                <a14:useLocalDpi xmlns:a14="http://schemas.microsoft.com/office/drawing/2010/main" val="0"/>
              </a:ext>
            </a:extLst>
          </a:blip>
          <a:srcRect l="21374" t="1812" r="22689" b="53858"/>
          <a:stretch/>
        </p:blipFill>
        <p:spPr bwMode="auto">
          <a:xfrm>
            <a:off x="44450" y="8138"/>
            <a:ext cx="2667000" cy="1140044"/>
          </a:xfrm>
          <a:prstGeom prst="rect">
            <a:avLst/>
          </a:prstGeom>
          <a:noFill/>
          <a:extLst>
            <a:ext uri="{909E8E84-426E-40dd-AFC4-6F175D3DCCD1}">
              <a14:hiddenFill xmlns:a14="http://schemas.microsoft.com/office/drawing/2010/main">
                <a:solidFill>
                  <a:srgbClr val="FFFFFF"/>
                </a:solidFill>
              </a14:hiddenFill>
            </a:ext>
          </a:extLst>
        </p:spPr>
      </p:pic>
      <p:sp>
        <p:nvSpPr>
          <p:cNvPr id="6" name="object 4"/>
          <p:cNvSpPr/>
          <p:nvPr/>
        </p:nvSpPr>
        <p:spPr>
          <a:xfrm>
            <a:off x="0" y="6245707"/>
            <a:ext cx="12582055" cy="485267"/>
          </a:xfrm>
          <a:prstGeom prst="rect">
            <a:avLst/>
          </a:prstGeom>
          <a:blipFill>
            <a:blip r:embed="rId6" cstate="print"/>
            <a:stretch>
              <a:fillRect/>
            </a:stretch>
          </a:blipFill>
        </p:spPr>
        <p:txBody>
          <a:bodyPr wrap="square" lIns="0" tIns="0" rIns="0" bIns="0" rtlCol="0"/>
          <a:lstStyle/>
          <a:p>
            <a:endParaRPr/>
          </a:p>
        </p:txBody>
      </p:sp>
      <p:sp>
        <p:nvSpPr>
          <p:cNvPr id="7" name="TextBox 6"/>
          <p:cNvSpPr txBox="1"/>
          <p:nvPr/>
        </p:nvSpPr>
        <p:spPr>
          <a:xfrm>
            <a:off x="3702050" y="504825"/>
            <a:ext cx="5828488" cy="523220"/>
          </a:xfrm>
          <a:prstGeom prst="rect">
            <a:avLst/>
          </a:prstGeom>
          <a:noFill/>
        </p:spPr>
        <p:txBody>
          <a:bodyPr wrap="none" rtlCol="0">
            <a:spAutoFit/>
          </a:bodyPr>
          <a:lstStyle/>
          <a:p>
            <a:r>
              <a:rPr lang="en-US" sz="2800" b="1" dirty="0" smtClean="0"/>
              <a:t>GIẢI THÍCH VỀ HIỆN TƯỢNG OXY HOÁ</a:t>
            </a:r>
            <a:endParaRPr lang="en-US" sz="2800" b="1" dirty="0"/>
          </a:p>
        </p:txBody>
      </p:sp>
    </p:spTree>
    <p:extLst>
      <p:ext uri="{BB962C8B-B14F-4D97-AF65-F5344CB8AC3E}">
        <p14:creationId xmlns:p14="http://schemas.microsoft.com/office/powerpoint/2010/main" val="123597604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092450" y="962025"/>
            <a:ext cx="6400800" cy="4648200"/>
          </a:xfrm>
          <a:custGeom>
            <a:avLst/>
            <a:gdLst/>
            <a:ahLst/>
            <a:cxnLst/>
            <a:rect l="l" t="t" r="r" b="b"/>
            <a:pathLst>
              <a:path w="7581900" h="5595620">
                <a:moveTo>
                  <a:pt x="7077900" y="0"/>
                </a:moveTo>
                <a:lnTo>
                  <a:pt x="503999" y="0"/>
                </a:lnTo>
                <a:lnTo>
                  <a:pt x="212624" y="7874"/>
                </a:lnTo>
                <a:lnTo>
                  <a:pt x="62999" y="62999"/>
                </a:lnTo>
                <a:lnTo>
                  <a:pt x="7874" y="212624"/>
                </a:lnTo>
                <a:lnTo>
                  <a:pt x="0" y="503999"/>
                </a:lnTo>
                <a:lnTo>
                  <a:pt x="0" y="5091455"/>
                </a:lnTo>
                <a:lnTo>
                  <a:pt x="7874" y="5382830"/>
                </a:lnTo>
                <a:lnTo>
                  <a:pt x="62999" y="5532454"/>
                </a:lnTo>
                <a:lnTo>
                  <a:pt x="212624" y="5587579"/>
                </a:lnTo>
                <a:lnTo>
                  <a:pt x="503999" y="5595454"/>
                </a:lnTo>
                <a:lnTo>
                  <a:pt x="7077900" y="5595454"/>
                </a:lnTo>
                <a:lnTo>
                  <a:pt x="7369275" y="5587579"/>
                </a:lnTo>
                <a:lnTo>
                  <a:pt x="7518900" y="5532454"/>
                </a:lnTo>
                <a:lnTo>
                  <a:pt x="7574025" y="5382830"/>
                </a:lnTo>
                <a:lnTo>
                  <a:pt x="7581900" y="5091455"/>
                </a:lnTo>
                <a:lnTo>
                  <a:pt x="7581900" y="503999"/>
                </a:lnTo>
                <a:lnTo>
                  <a:pt x="7574025" y="212624"/>
                </a:lnTo>
                <a:lnTo>
                  <a:pt x="7518900" y="62999"/>
                </a:lnTo>
                <a:lnTo>
                  <a:pt x="7369275" y="7874"/>
                </a:lnTo>
                <a:lnTo>
                  <a:pt x="7077900" y="0"/>
                </a:lnTo>
                <a:close/>
              </a:path>
            </a:pathLst>
          </a:custGeom>
          <a:solidFill>
            <a:srgbClr val="8E0C3A"/>
          </a:solidFill>
        </p:spPr>
        <p:txBody>
          <a:bodyPr wrap="square" lIns="0" tIns="0" rIns="0" bIns="0" rtlCol="0"/>
          <a:lstStyle/>
          <a:p>
            <a:endParaRPr/>
          </a:p>
        </p:txBody>
      </p:sp>
      <p:sp>
        <p:nvSpPr>
          <p:cNvPr id="4" name="object 4"/>
          <p:cNvSpPr txBox="1"/>
          <p:nvPr/>
        </p:nvSpPr>
        <p:spPr>
          <a:xfrm>
            <a:off x="3645522" y="1343025"/>
            <a:ext cx="6228728" cy="3831818"/>
          </a:xfrm>
          <a:prstGeom prst="rect">
            <a:avLst/>
          </a:prstGeom>
        </p:spPr>
        <p:txBody>
          <a:bodyPr vert="horz" wrap="square" lIns="0" tIns="0" rIns="0" bIns="0" rtlCol="0">
            <a:spAutoFit/>
          </a:bodyPr>
          <a:lstStyle/>
          <a:p>
            <a:pPr marL="336550" indent="-323850">
              <a:lnSpc>
                <a:spcPct val="100000"/>
              </a:lnSpc>
              <a:buChar char="•"/>
              <a:tabLst>
                <a:tab pos="335915" algn="l"/>
                <a:tab pos="336550" algn="l"/>
              </a:tabLst>
            </a:pPr>
            <a:r>
              <a:rPr spc="215" dirty="0" smtClean="0">
                <a:solidFill>
                  <a:srgbClr val="FFFFFF"/>
                </a:solidFill>
                <a:latin typeface="Times New Roman" pitchFamily="18" charset="0"/>
                <a:cs typeface="Times New Roman" pitchFamily="18" charset="0"/>
              </a:rPr>
              <a:t>SLS</a:t>
            </a:r>
            <a:r>
              <a:rPr spc="85" dirty="0" smtClean="0">
                <a:solidFill>
                  <a:srgbClr val="FFFFFF"/>
                </a:solidFill>
                <a:latin typeface="Times New Roman" pitchFamily="18" charset="0"/>
                <a:cs typeface="Times New Roman" pitchFamily="18" charset="0"/>
              </a:rPr>
              <a:t> </a:t>
            </a:r>
            <a:r>
              <a:rPr spc="335" dirty="0" smtClean="0">
                <a:solidFill>
                  <a:srgbClr val="FFFFFF"/>
                </a:solidFill>
                <a:latin typeface="Times New Roman" pitchFamily="18" charset="0"/>
                <a:cs typeface="Times New Roman" pitchFamily="18" charset="0"/>
              </a:rPr>
              <a:t>Free</a:t>
            </a:r>
            <a:r>
              <a:rPr lang="en-US" spc="335" dirty="0" smtClean="0">
                <a:solidFill>
                  <a:srgbClr val="FFFFFF"/>
                </a:solidFill>
                <a:latin typeface="Times New Roman" pitchFamily="18" charset="0"/>
                <a:cs typeface="Times New Roman" pitchFamily="18" charset="0"/>
              </a:rPr>
              <a:t> – </a:t>
            </a:r>
            <a:r>
              <a:rPr lang="en-US" spc="335" dirty="0" err="1" smtClean="0">
                <a:solidFill>
                  <a:srgbClr val="FFFFFF"/>
                </a:solidFill>
                <a:latin typeface="Times New Roman" pitchFamily="18" charset="0"/>
                <a:cs typeface="Times New Roman" pitchFamily="18" charset="0"/>
              </a:rPr>
              <a:t>chất</a:t>
            </a:r>
            <a:r>
              <a:rPr lang="en-US" spc="335" dirty="0" smtClean="0">
                <a:solidFill>
                  <a:srgbClr val="FFFFFF"/>
                </a:solidFill>
                <a:latin typeface="Times New Roman" pitchFamily="18" charset="0"/>
                <a:cs typeface="Times New Roman" pitchFamily="18" charset="0"/>
              </a:rPr>
              <a:t> </a:t>
            </a:r>
            <a:r>
              <a:rPr lang="en-US" spc="335" dirty="0" err="1" smtClean="0">
                <a:solidFill>
                  <a:srgbClr val="FFFFFF"/>
                </a:solidFill>
                <a:latin typeface="Times New Roman" pitchFamily="18" charset="0"/>
                <a:cs typeface="Times New Roman" pitchFamily="18" charset="0"/>
              </a:rPr>
              <a:t>cấm</a:t>
            </a:r>
            <a:r>
              <a:rPr lang="en-US" spc="335" dirty="0" smtClean="0">
                <a:solidFill>
                  <a:srgbClr val="FFFFFF"/>
                </a:solidFill>
                <a:latin typeface="Times New Roman" pitchFamily="18" charset="0"/>
                <a:cs typeface="Times New Roman" pitchFamily="18" charset="0"/>
              </a:rPr>
              <a:t> </a:t>
            </a:r>
            <a:r>
              <a:rPr lang="en-US" spc="335" dirty="0" err="1" smtClean="0">
                <a:solidFill>
                  <a:srgbClr val="FFFFFF"/>
                </a:solidFill>
                <a:latin typeface="Times New Roman" pitchFamily="18" charset="0"/>
                <a:cs typeface="Times New Roman" pitchFamily="18" charset="0"/>
              </a:rPr>
              <a:t>trong</a:t>
            </a:r>
            <a:r>
              <a:rPr lang="en-US" spc="335" dirty="0" smtClean="0">
                <a:solidFill>
                  <a:srgbClr val="FFFFFF"/>
                </a:solidFill>
                <a:latin typeface="Times New Roman" pitchFamily="18" charset="0"/>
                <a:cs typeface="Times New Roman" pitchFamily="18" charset="0"/>
              </a:rPr>
              <a:t> </a:t>
            </a:r>
            <a:r>
              <a:rPr lang="en-US" spc="335" dirty="0" err="1" smtClean="0">
                <a:solidFill>
                  <a:srgbClr val="FFFFFF"/>
                </a:solidFill>
                <a:latin typeface="Times New Roman" pitchFamily="18" charset="0"/>
                <a:cs typeface="Times New Roman" pitchFamily="18" charset="0"/>
              </a:rPr>
              <a:t>mỹ</a:t>
            </a:r>
            <a:r>
              <a:rPr lang="en-US" spc="335" dirty="0" smtClean="0">
                <a:solidFill>
                  <a:srgbClr val="FFFFFF"/>
                </a:solidFill>
                <a:latin typeface="Times New Roman" pitchFamily="18" charset="0"/>
                <a:cs typeface="Times New Roman" pitchFamily="18" charset="0"/>
              </a:rPr>
              <a:t> </a:t>
            </a:r>
            <a:r>
              <a:rPr lang="en-US" spc="335" dirty="0" err="1" smtClean="0">
                <a:solidFill>
                  <a:srgbClr val="FFFFFF"/>
                </a:solidFill>
                <a:latin typeface="Times New Roman" pitchFamily="18" charset="0"/>
                <a:cs typeface="Times New Roman" pitchFamily="18" charset="0"/>
              </a:rPr>
              <a:t>phẩm</a:t>
            </a:r>
            <a:endParaRPr dirty="0" smtClean="0">
              <a:latin typeface="Times New Roman" pitchFamily="18" charset="0"/>
              <a:cs typeface="Times New Roman" pitchFamily="18" charset="0"/>
            </a:endParaRPr>
          </a:p>
          <a:p>
            <a:pPr marL="336550" indent="-323850">
              <a:lnSpc>
                <a:spcPct val="100000"/>
              </a:lnSpc>
              <a:spcBef>
                <a:spcPts val="1835"/>
              </a:spcBef>
              <a:buChar char="•"/>
              <a:tabLst>
                <a:tab pos="335915" algn="l"/>
                <a:tab pos="336550" algn="l"/>
              </a:tabLst>
            </a:pPr>
            <a:r>
              <a:rPr spc="260" dirty="0" smtClean="0">
                <a:solidFill>
                  <a:srgbClr val="FFFFFF"/>
                </a:solidFill>
                <a:latin typeface="Times New Roman" pitchFamily="18" charset="0"/>
                <a:cs typeface="Times New Roman" pitchFamily="18" charset="0"/>
              </a:rPr>
              <a:t>PEG</a:t>
            </a:r>
            <a:r>
              <a:rPr spc="90" dirty="0" smtClean="0">
                <a:solidFill>
                  <a:srgbClr val="FFFFFF"/>
                </a:solidFill>
                <a:latin typeface="Times New Roman" pitchFamily="18" charset="0"/>
                <a:cs typeface="Times New Roman" pitchFamily="18" charset="0"/>
              </a:rPr>
              <a:t> </a:t>
            </a:r>
            <a:r>
              <a:rPr spc="335" dirty="0" smtClean="0">
                <a:solidFill>
                  <a:srgbClr val="FFFFFF"/>
                </a:solidFill>
                <a:latin typeface="Times New Roman" pitchFamily="18" charset="0"/>
                <a:cs typeface="Times New Roman" pitchFamily="18" charset="0"/>
              </a:rPr>
              <a:t>Free</a:t>
            </a:r>
            <a:r>
              <a:rPr lang="en-US" spc="335" dirty="0" smtClean="0">
                <a:solidFill>
                  <a:srgbClr val="FFFFFF"/>
                </a:solidFill>
                <a:latin typeface="Times New Roman" pitchFamily="18" charset="0"/>
                <a:cs typeface="Times New Roman" pitchFamily="18" charset="0"/>
              </a:rPr>
              <a:t> – chất tẩy rửa</a:t>
            </a:r>
            <a:endParaRPr dirty="0" smtClean="0">
              <a:latin typeface="Times New Roman" pitchFamily="18" charset="0"/>
              <a:cs typeface="Times New Roman" pitchFamily="18" charset="0"/>
            </a:endParaRPr>
          </a:p>
          <a:p>
            <a:pPr marL="336550" indent="-323850">
              <a:lnSpc>
                <a:spcPct val="100000"/>
              </a:lnSpc>
              <a:spcBef>
                <a:spcPts val="1835"/>
              </a:spcBef>
              <a:buChar char="•"/>
              <a:tabLst>
                <a:tab pos="335915" algn="l"/>
                <a:tab pos="336550" algn="l"/>
              </a:tabLst>
            </a:pPr>
            <a:r>
              <a:rPr lang="en-US" spc="335" dirty="0" err="1" smtClean="0">
                <a:solidFill>
                  <a:srgbClr val="FFFFFF"/>
                </a:solidFill>
                <a:latin typeface="Times New Roman" pitchFamily="18" charset="0"/>
                <a:cs typeface="Times New Roman" pitchFamily="18" charset="0"/>
              </a:rPr>
              <a:t>Parabens</a:t>
            </a:r>
            <a:r>
              <a:rPr lang="en-US" spc="335" dirty="0" smtClean="0">
                <a:solidFill>
                  <a:srgbClr val="FFFFFF"/>
                </a:solidFill>
                <a:latin typeface="Times New Roman" pitchFamily="18" charset="0"/>
                <a:cs typeface="Times New Roman" pitchFamily="18" charset="0"/>
              </a:rPr>
              <a:t> Free- chất </a:t>
            </a:r>
            <a:r>
              <a:rPr lang="en-US" spc="335" dirty="0" err="1" smtClean="0">
                <a:solidFill>
                  <a:srgbClr val="FFFFFF"/>
                </a:solidFill>
                <a:latin typeface="Times New Roman" pitchFamily="18" charset="0"/>
                <a:cs typeface="Times New Roman" pitchFamily="18" charset="0"/>
              </a:rPr>
              <a:t>bảo</a:t>
            </a:r>
            <a:r>
              <a:rPr lang="en-US" spc="335" dirty="0" smtClean="0">
                <a:solidFill>
                  <a:srgbClr val="FFFFFF"/>
                </a:solidFill>
                <a:latin typeface="Times New Roman" pitchFamily="18" charset="0"/>
                <a:cs typeface="Times New Roman" pitchFamily="18" charset="0"/>
              </a:rPr>
              <a:t> </a:t>
            </a:r>
            <a:r>
              <a:rPr lang="en-US" spc="335" dirty="0" err="1" smtClean="0">
                <a:solidFill>
                  <a:srgbClr val="FFFFFF"/>
                </a:solidFill>
                <a:latin typeface="Times New Roman" pitchFamily="18" charset="0"/>
                <a:cs typeface="Times New Roman" pitchFamily="18" charset="0"/>
              </a:rPr>
              <a:t>quản</a:t>
            </a:r>
            <a:endParaRPr dirty="0">
              <a:latin typeface="Times New Roman" pitchFamily="18" charset="0"/>
              <a:cs typeface="Times New Roman" pitchFamily="18" charset="0"/>
            </a:endParaRPr>
          </a:p>
          <a:p>
            <a:pPr marL="336550" indent="-323850">
              <a:spcBef>
                <a:spcPts val="1835"/>
              </a:spcBef>
              <a:buFontTx/>
              <a:buChar char="•"/>
              <a:tabLst>
                <a:tab pos="335915" algn="l"/>
                <a:tab pos="336550" algn="l"/>
              </a:tabLst>
            </a:pPr>
            <a:r>
              <a:rPr lang="en-US" spc="295" dirty="0" err="1" smtClean="0">
                <a:solidFill>
                  <a:srgbClr val="FFFFFF"/>
                </a:solidFill>
                <a:latin typeface="Times New Roman" pitchFamily="18" charset="0"/>
                <a:cs typeface="Times New Roman" pitchFamily="18" charset="0"/>
              </a:rPr>
              <a:t>Không</a:t>
            </a:r>
            <a:r>
              <a:rPr lang="en-US" spc="295" dirty="0" smtClean="0">
                <a:solidFill>
                  <a:srgbClr val="FFFFFF"/>
                </a:solidFill>
                <a:latin typeface="Times New Roman" pitchFamily="18" charset="0"/>
                <a:cs typeface="Times New Roman" pitchFamily="18" charset="0"/>
              </a:rPr>
              <a:t> </a:t>
            </a:r>
            <a:r>
              <a:rPr lang="en-US" spc="295" dirty="0" err="1" smtClean="0">
                <a:solidFill>
                  <a:srgbClr val="FFFFFF"/>
                </a:solidFill>
                <a:latin typeface="Times New Roman" pitchFamily="18" charset="0"/>
                <a:cs typeface="Times New Roman" pitchFamily="18" charset="0"/>
              </a:rPr>
              <a:t>có</a:t>
            </a:r>
            <a:r>
              <a:rPr lang="en-US" spc="295" dirty="0" smtClean="0">
                <a:solidFill>
                  <a:srgbClr val="FFFFFF"/>
                </a:solidFill>
                <a:latin typeface="Times New Roman" pitchFamily="18" charset="0"/>
                <a:cs typeface="Times New Roman" pitchFamily="18" charset="0"/>
              </a:rPr>
              <a:t> </a:t>
            </a:r>
            <a:r>
              <a:rPr lang="en-US" spc="295" dirty="0" err="1" smtClean="0">
                <a:solidFill>
                  <a:srgbClr val="FFFFFF"/>
                </a:solidFill>
                <a:latin typeface="Times New Roman" pitchFamily="18" charset="0"/>
                <a:cs typeface="Times New Roman" pitchFamily="18" charset="0"/>
              </a:rPr>
              <a:t>dầu</a:t>
            </a:r>
            <a:r>
              <a:rPr lang="en-US" spc="295" dirty="0" smtClean="0">
                <a:solidFill>
                  <a:srgbClr val="FFFFFF"/>
                </a:solidFill>
                <a:latin typeface="Times New Roman" pitchFamily="18" charset="0"/>
                <a:cs typeface="Times New Roman" pitchFamily="18" charset="0"/>
              </a:rPr>
              <a:t> </a:t>
            </a:r>
            <a:r>
              <a:rPr lang="en-US" spc="295" dirty="0" err="1" smtClean="0">
                <a:solidFill>
                  <a:srgbClr val="FFFFFF"/>
                </a:solidFill>
                <a:latin typeface="Times New Roman" pitchFamily="18" charset="0"/>
                <a:cs typeface="Times New Roman" pitchFamily="18" charset="0"/>
              </a:rPr>
              <a:t>khoáng</a:t>
            </a:r>
            <a:endParaRPr lang="en-US" spc="295" dirty="0" smtClean="0">
              <a:solidFill>
                <a:srgbClr val="FFFFFF"/>
              </a:solidFill>
              <a:latin typeface="Times New Roman" pitchFamily="18" charset="0"/>
              <a:cs typeface="Times New Roman" pitchFamily="18" charset="0"/>
            </a:endParaRPr>
          </a:p>
          <a:p>
            <a:pPr marL="336550" indent="-323850">
              <a:lnSpc>
                <a:spcPct val="100000"/>
              </a:lnSpc>
              <a:spcBef>
                <a:spcPts val="1835"/>
              </a:spcBef>
              <a:buChar char="•"/>
              <a:tabLst>
                <a:tab pos="335915" algn="l"/>
                <a:tab pos="336550" algn="l"/>
              </a:tabLst>
            </a:pPr>
            <a:r>
              <a:rPr lang="en-US" spc="325" dirty="0" err="1" smtClean="0">
                <a:solidFill>
                  <a:srgbClr val="FFFFFF"/>
                </a:solidFill>
                <a:latin typeface="Times New Roman" pitchFamily="18" charset="0"/>
                <a:cs typeface="Times New Roman" pitchFamily="18" charset="0"/>
              </a:rPr>
              <a:t>Không</a:t>
            </a:r>
            <a:r>
              <a:rPr lang="en-US" spc="325" dirty="0" smtClean="0">
                <a:solidFill>
                  <a:srgbClr val="FFFFFF"/>
                </a:solidFill>
                <a:latin typeface="Times New Roman" pitchFamily="18" charset="0"/>
                <a:cs typeface="Times New Roman" pitchFamily="18" charset="0"/>
              </a:rPr>
              <a:t> </a:t>
            </a:r>
            <a:r>
              <a:rPr lang="en-US" spc="325" dirty="0" err="1" smtClean="0">
                <a:solidFill>
                  <a:srgbClr val="FFFFFF"/>
                </a:solidFill>
                <a:latin typeface="Times New Roman" pitchFamily="18" charset="0"/>
                <a:cs typeface="Times New Roman" pitchFamily="18" charset="0"/>
              </a:rPr>
              <a:t>có</a:t>
            </a:r>
            <a:r>
              <a:rPr lang="en-US" spc="325" dirty="0" smtClean="0">
                <a:solidFill>
                  <a:srgbClr val="FFFFFF"/>
                </a:solidFill>
                <a:latin typeface="Times New Roman" pitchFamily="18" charset="0"/>
                <a:cs typeface="Times New Roman" pitchFamily="18" charset="0"/>
              </a:rPr>
              <a:t> </a:t>
            </a:r>
            <a:r>
              <a:rPr lang="en-US" spc="325" dirty="0" err="1" smtClean="0">
                <a:solidFill>
                  <a:srgbClr val="FFFFFF"/>
                </a:solidFill>
                <a:latin typeface="Times New Roman" pitchFamily="18" charset="0"/>
                <a:cs typeface="Times New Roman" pitchFamily="18" charset="0"/>
              </a:rPr>
              <a:t>thành</a:t>
            </a:r>
            <a:r>
              <a:rPr lang="en-US" spc="325" dirty="0" smtClean="0">
                <a:solidFill>
                  <a:srgbClr val="FFFFFF"/>
                </a:solidFill>
                <a:latin typeface="Times New Roman" pitchFamily="18" charset="0"/>
                <a:cs typeface="Times New Roman" pitchFamily="18" charset="0"/>
              </a:rPr>
              <a:t> </a:t>
            </a:r>
            <a:r>
              <a:rPr lang="en-US" spc="325" dirty="0" err="1" smtClean="0">
                <a:solidFill>
                  <a:srgbClr val="FFFFFF"/>
                </a:solidFill>
                <a:latin typeface="Times New Roman" pitchFamily="18" charset="0"/>
                <a:cs typeface="Times New Roman" pitchFamily="18" charset="0"/>
              </a:rPr>
              <a:t>phần</a:t>
            </a:r>
            <a:r>
              <a:rPr lang="en-US" spc="325" dirty="0" smtClean="0">
                <a:solidFill>
                  <a:srgbClr val="FFFFFF"/>
                </a:solidFill>
                <a:latin typeface="Times New Roman" pitchFamily="18" charset="0"/>
                <a:cs typeface="Times New Roman" pitchFamily="18" charset="0"/>
              </a:rPr>
              <a:t> </a:t>
            </a:r>
            <a:r>
              <a:rPr lang="en-US" spc="325" dirty="0" err="1" smtClean="0">
                <a:solidFill>
                  <a:srgbClr val="FFFFFF"/>
                </a:solidFill>
                <a:latin typeface="Times New Roman" pitchFamily="18" charset="0"/>
                <a:cs typeface="Times New Roman" pitchFamily="18" charset="0"/>
              </a:rPr>
              <a:t>từ</a:t>
            </a:r>
            <a:r>
              <a:rPr lang="en-US" spc="325" dirty="0" smtClean="0">
                <a:solidFill>
                  <a:srgbClr val="FFFFFF"/>
                </a:solidFill>
                <a:latin typeface="Times New Roman" pitchFamily="18" charset="0"/>
                <a:cs typeface="Times New Roman" pitchFamily="18" charset="0"/>
              </a:rPr>
              <a:t> </a:t>
            </a:r>
            <a:r>
              <a:rPr lang="en-US" spc="325" dirty="0" err="1" smtClean="0">
                <a:solidFill>
                  <a:srgbClr val="FFFFFF"/>
                </a:solidFill>
                <a:latin typeface="Times New Roman" pitchFamily="18" charset="0"/>
                <a:cs typeface="Times New Roman" pitchFamily="18" charset="0"/>
              </a:rPr>
              <a:t>động</a:t>
            </a:r>
            <a:r>
              <a:rPr lang="en-US" spc="325" dirty="0" smtClean="0">
                <a:solidFill>
                  <a:srgbClr val="FFFFFF"/>
                </a:solidFill>
                <a:latin typeface="Times New Roman" pitchFamily="18" charset="0"/>
                <a:cs typeface="Times New Roman" pitchFamily="18" charset="0"/>
              </a:rPr>
              <a:t> </a:t>
            </a:r>
            <a:r>
              <a:rPr lang="en-US" spc="325" dirty="0" err="1" smtClean="0">
                <a:solidFill>
                  <a:srgbClr val="FFFFFF"/>
                </a:solidFill>
                <a:latin typeface="Times New Roman" pitchFamily="18" charset="0"/>
                <a:cs typeface="Times New Roman" pitchFamily="18" charset="0"/>
              </a:rPr>
              <a:t>vật</a:t>
            </a:r>
            <a:r>
              <a:rPr lang="en-US" spc="325" dirty="0" smtClean="0">
                <a:solidFill>
                  <a:srgbClr val="FFFFFF"/>
                </a:solidFill>
                <a:latin typeface="Times New Roman" pitchFamily="18" charset="0"/>
                <a:cs typeface="Times New Roman" pitchFamily="18" charset="0"/>
              </a:rPr>
              <a:t>.</a:t>
            </a:r>
          </a:p>
          <a:p>
            <a:pPr marL="336550" indent="-323850">
              <a:lnSpc>
                <a:spcPct val="100000"/>
              </a:lnSpc>
              <a:spcBef>
                <a:spcPts val="1835"/>
              </a:spcBef>
              <a:buChar char="•"/>
              <a:tabLst>
                <a:tab pos="335915" algn="l"/>
                <a:tab pos="336550" algn="l"/>
              </a:tabLst>
            </a:pPr>
            <a:r>
              <a:rPr lang="en-US" spc="325" dirty="0" err="1" smtClean="0">
                <a:solidFill>
                  <a:srgbClr val="FFFFFF"/>
                </a:solidFill>
                <a:latin typeface="Times New Roman" pitchFamily="18" charset="0"/>
                <a:cs typeface="Times New Roman" pitchFamily="18" charset="0"/>
              </a:rPr>
              <a:t>Không</a:t>
            </a:r>
            <a:r>
              <a:rPr lang="en-US" spc="325" dirty="0" smtClean="0">
                <a:solidFill>
                  <a:srgbClr val="FFFFFF"/>
                </a:solidFill>
                <a:latin typeface="Times New Roman" pitchFamily="18" charset="0"/>
                <a:cs typeface="Times New Roman" pitchFamily="18" charset="0"/>
              </a:rPr>
              <a:t> </a:t>
            </a:r>
            <a:r>
              <a:rPr lang="en-US" spc="325" dirty="0" err="1" smtClean="0">
                <a:solidFill>
                  <a:srgbClr val="FFFFFF"/>
                </a:solidFill>
                <a:latin typeface="Times New Roman" pitchFamily="18" charset="0"/>
                <a:cs typeface="Times New Roman" pitchFamily="18" charset="0"/>
              </a:rPr>
              <a:t>chứa</a:t>
            </a:r>
            <a:r>
              <a:rPr lang="en-US" spc="325" dirty="0" smtClean="0">
                <a:solidFill>
                  <a:srgbClr val="FFFFFF"/>
                </a:solidFill>
                <a:latin typeface="Times New Roman" pitchFamily="18" charset="0"/>
                <a:cs typeface="Times New Roman" pitchFamily="18" charset="0"/>
              </a:rPr>
              <a:t> </a:t>
            </a:r>
            <a:r>
              <a:rPr spc="325" dirty="0" smtClean="0">
                <a:solidFill>
                  <a:srgbClr val="FFFFFF"/>
                </a:solidFill>
                <a:latin typeface="Times New Roman" pitchFamily="18" charset="0"/>
                <a:cs typeface="Times New Roman" pitchFamily="18" charset="0"/>
              </a:rPr>
              <a:t>Propylene </a:t>
            </a:r>
            <a:r>
              <a:rPr spc="275" dirty="0">
                <a:solidFill>
                  <a:srgbClr val="FFFFFF"/>
                </a:solidFill>
                <a:latin typeface="Times New Roman" pitchFamily="18" charset="0"/>
                <a:cs typeface="Times New Roman" pitchFamily="18" charset="0"/>
              </a:rPr>
              <a:t>Glycol</a:t>
            </a:r>
            <a:r>
              <a:rPr spc="-25" dirty="0">
                <a:solidFill>
                  <a:srgbClr val="FFFFFF"/>
                </a:solidFill>
                <a:latin typeface="Times New Roman" pitchFamily="18" charset="0"/>
                <a:cs typeface="Times New Roman" pitchFamily="18" charset="0"/>
              </a:rPr>
              <a:t> </a:t>
            </a:r>
            <a:endParaRPr lang="en-US" spc="-25" dirty="0" smtClean="0">
              <a:solidFill>
                <a:srgbClr val="FFFFFF"/>
              </a:solidFill>
              <a:latin typeface="Times New Roman" pitchFamily="18" charset="0"/>
              <a:cs typeface="Times New Roman" pitchFamily="18" charset="0"/>
            </a:endParaRPr>
          </a:p>
          <a:p>
            <a:pPr marL="336550" indent="-323850">
              <a:lnSpc>
                <a:spcPct val="100000"/>
              </a:lnSpc>
              <a:spcBef>
                <a:spcPts val="1835"/>
              </a:spcBef>
              <a:buChar char="•"/>
              <a:tabLst>
                <a:tab pos="335915" algn="l"/>
                <a:tab pos="336550" algn="l"/>
              </a:tabLst>
            </a:pPr>
            <a:r>
              <a:rPr lang="en-US" spc="229" dirty="0" err="1" smtClean="0">
                <a:solidFill>
                  <a:srgbClr val="FFFFFF"/>
                </a:solidFill>
                <a:latin typeface="Times New Roman" pitchFamily="18" charset="0"/>
                <a:cs typeface="Times New Roman" pitchFamily="18" charset="0"/>
              </a:rPr>
              <a:t>Không</a:t>
            </a:r>
            <a:r>
              <a:rPr lang="en-US" spc="229" dirty="0" smtClean="0">
                <a:solidFill>
                  <a:srgbClr val="FFFFFF"/>
                </a:solidFill>
                <a:latin typeface="Times New Roman" pitchFamily="18" charset="0"/>
                <a:cs typeface="Times New Roman" pitchFamily="18" charset="0"/>
              </a:rPr>
              <a:t> </a:t>
            </a:r>
            <a:r>
              <a:rPr lang="en-US" spc="229" dirty="0" err="1" smtClean="0">
                <a:solidFill>
                  <a:srgbClr val="FFFFFF"/>
                </a:solidFill>
                <a:latin typeface="Times New Roman" pitchFamily="18" charset="0"/>
                <a:cs typeface="Times New Roman" pitchFamily="18" charset="0"/>
              </a:rPr>
              <a:t>chứa</a:t>
            </a:r>
            <a:r>
              <a:rPr lang="en-US" spc="229" dirty="0" smtClean="0">
                <a:solidFill>
                  <a:srgbClr val="FFFFFF"/>
                </a:solidFill>
                <a:latin typeface="Times New Roman" pitchFamily="18" charset="0"/>
                <a:cs typeface="Times New Roman" pitchFamily="18" charset="0"/>
              </a:rPr>
              <a:t> </a:t>
            </a:r>
            <a:r>
              <a:rPr spc="229" dirty="0" smtClean="0">
                <a:solidFill>
                  <a:srgbClr val="FFFFFF"/>
                </a:solidFill>
                <a:latin typeface="Times New Roman" pitchFamily="18" charset="0"/>
                <a:cs typeface="Times New Roman" pitchFamily="18" charset="0"/>
              </a:rPr>
              <a:t>EDTA</a:t>
            </a:r>
            <a:r>
              <a:rPr spc="85" dirty="0" smtClean="0">
                <a:solidFill>
                  <a:srgbClr val="FFFFFF"/>
                </a:solidFill>
                <a:latin typeface="Times New Roman" pitchFamily="18" charset="0"/>
                <a:cs typeface="Times New Roman" pitchFamily="18" charset="0"/>
              </a:rPr>
              <a:t> </a:t>
            </a:r>
          </a:p>
          <a:p>
            <a:pPr marL="336550" indent="-323850">
              <a:lnSpc>
                <a:spcPct val="100000"/>
              </a:lnSpc>
              <a:spcBef>
                <a:spcPts val="1835"/>
              </a:spcBef>
              <a:buChar char="•"/>
              <a:tabLst>
                <a:tab pos="335915" algn="l"/>
                <a:tab pos="336550" algn="l"/>
              </a:tabLst>
            </a:pPr>
            <a:r>
              <a:rPr lang="en-US" dirty="0" err="1" smtClean="0">
                <a:solidFill>
                  <a:schemeClr val="bg1"/>
                </a:solidFill>
                <a:latin typeface="Times New Roman" pitchFamily="18" charset="0"/>
                <a:cs typeface="Times New Roman" pitchFamily="18" charset="0"/>
              </a:rPr>
              <a:t>Không</a:t>
            </a:r>
            <a:r>
              <a:rPr lang="en-US" dirty="0" smtClean="0">
                <a:solidFill>
                  <a:schemeClr val="bg1"/>
                </a:solidFill>
                <a:latin typeface="Times New Roman" pitchFamily="18" charset="0"/>
                <a:cs typeface="Times New Roman" pitchFamily="18" charset="0"/>
              </a:rPr>
              <a:t> </a:t>
            </a:r>
            <a:r>
              <a:rPr lang="en-US" dirty="0" err="1" smtClean="0">
                <a:solidFill>
                  <a:schemeClr val="bg1"/>
                </a:solidFill>
                <a:latin typeface="Times New Roman" pitchFamily="18" charset="0"/>
                <a:cs typeface="Times New Roman" pitchFamily="18" charset="0"/>
              </a:rPr>
              <a:t>dùng</a:t>
            </a:r>
            <a:r>
              <a:rPr lang="en-US" dirty="0" smtClean="0">
                <a:solidFill>
                  <a:schemeClr val="bg1"/>
                </a:solidFill>
                <a:latin typeface="Times New Roman" pitchFamily="18" charset="0"/>
                <a:cs typeface="Times New Roman" pitchFamily="18" charset="0"/>
              </a:rPr>
              <a:t> </a:t>
            </a:r>
            <a:r>
              <a:rPr lang="en-US" dirty="0" err="1" smtClean="0">
                <a:solidFill>
                  <a:schemeClr val="bg1"/>
                </a:solidFill>
                <a:latin typeface="Times New Roman" pitchFamily="18" charset="0"/>
                <a:cs typeface="Times New Roman" pitchFamily="18" charset="0"/>
              </a:rPr>
              <a:t>phẩm</a:t>
            </a:r>
            <a:r>
              <a:rPr lang="en-US" dirty="0" smtClean="0">
                <a:solidFill>
                  <a:schemeClr val="bg1"/>
                </a:solidFill>
                <a:latin typeface="Times New Roman" pitchFamily="18" charset="0"/>
                <a:cs typeface="Times New Roman" pitchFamily="18" charset="0"/>
              </a:rPr>
              <a:t> </a:t>
            </a:r>
            <a:r>
              <a:rPr lang="en-US" dirty="0" err="1" smtClean="0">
                <a:solidFill>
                  <a:schemeClr val="bg1"/>
                </a:solidFill>
                <a:latin typeface="Times New Roman" pitchFamily="18" charset="0"/>
                <a:cs typeface="Times New Roman" pitchFamily="18" charset="0"/>
              </a:rPr>
              <a:t>mầu</a:t>
            </a:r>
            <a:endParaRPr dirty="0">
              <a:solidFill>
                <a:schemeClr val="bg1"/>
              </a:solidFill>
              <a:latin typeface="Times New Roman" pitchFamily="18" charset="0"/>
              <a:cs typeface="Times New Roman" pitchFamily="18" charset="0"/>
            </a:endParaRPr>
          </a:p>
        </p:txBody>
      </p:sp>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151765">
              <a:lnSpc>
                <a:spcPts val="1620"/>
              </a:lnSpc>
            </a:pPr>
            <a:r>
              <a:rPr spc="165" dirty="0"/>
              <a:t>4</a:t>
            </a:r>
          </a:p>
        </p:txBody>
      </p:sp>
      <p:pic>
        <p:nvPicPr>
          <p:cNvPr id="6" name="Picture 2" descr="Kết quả hình ảnh cho christina chateau de beaute"/>
          <p:cNvPicPr>
            <a:picLocks noChangeAspect="1" noChangeArrowheads="1"/>
          </p:cNvPicPr>
          <p:nvPr/>
        </p:nvPicPr>
        <p:blipFill rotWithShape="1">
          <a:blip r:embed="rId3">
            <a:extLst>
              <a:ext uri="{28A0092B-C50C-407E-A947-70E740481C1C}">
                <a14:useLocalDpi xmlns:a14="http://schemas.microsoft.com/office/drawing/2010/main" val="0"/>
              </a:ext>
            </a:extLst>
          </a:blip>
          <a:srcRect l="21374" t="1812" r="22689" b="53858"/>
          <a:stretch/>
        </p:blipFill>
        <p:spPr bwMode="auto">
          <a:xfrm>
            <a:off x="44450" y="8138"/>
            <a:ext cx="2667000" cy="114004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p:blinds dir="vert"/>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Kết quả hình ảnh cho chateau de beaute"/>
          <p:cNvPicPr>
            <a:picLocks noChangeAspect="1" noChangeArrowheads="1"/>
          </p:cNvPicPr>
          <p:nvPr/>
        </p:nvPicPr>
        <p:blipFill>
          <a:blip r:embed="rId2"/>
          <a:srcRect b="26857"/>
          <a:stretch>
            <a:fillRect/>
          </a:stretch>
        </p:blipFill>
        <p:spPr bwMode="auto">
          <a:xfrm>
            <a:off x="0" y="-333375"/>
            <a:ext cx="6667500" cy="4876800"/>
          </a:xfrm>
          <a:prstGeom prst="rect">
            <a:avLst/>
          </a:prstGeom>
          <a:noFill/>
        </p:spPr>
      </p:pic>
      <p:sp>
        <p:nvSpPr>
          <p:cNvPr id="3" name="object 6"/>
          <p:cNvSpPr txBox="1">
            <a:spLocks/>
          </p:cNvSpPr>
          <p:nvPr/>
        </p:nvSpPr>
        <p:spPr>
          <a:xfrm>
            <a:off x="4083051" y="809625"/>
            <a:ext cx="6705600" cy="507831"/>
          </a:xfrm>
          <a:prstGeom prst="rect">
            <a:avLst/>
          </a:prstGeom>
        </p:spPr>
        <p:txBody>
          <a:bodyPr vert="horz" wrap="square" lIns="0" tIns="0" rIns="0" bIns="0" rtlCol="0">
            <a:spAutoFit/>
          </a:bodyPr>
          <a:lstStyle/>
          <a:p>
            <a:pPr marL="476884" marR="0" lvl="0" indent="0" defTabSz="914400" eaLnBrk="1" fontAlgn="auto" latinLnBrk="0" hangingPunct="1">
              <a:lnSpc>
                <a:spcPct val="100000"/>
              </a:lnSpc>
              <a:spcBef>
                <a:spcPts val="0"/>
              </a:spcBef>
              <a:spcAft>
                <a:spcPts val="0"/>
              </a:spcAft>
              <a:buClrTx/>
              <a:buSzTx/>
              <a:buFontTx/>
              <a:buNone/>
              <a:tabLst/>
              <a:defRPr/>
            </a:pPr>
            <a:r>
              <a:rPr kumimoji="0" lang="en-US" sz="3300" b="0" i="0" u="none" strike="noStrike" kern="0" cap="none" spc="0" normalizeH="0" baseline="0" noProof="0" dirty="0" err="1" smtClean="0">
                <a:ln>
                  <a:noFill/>
                </a:ln>
                <a:solidFill>
                  <a:srgbClr val="A50021"/>
                </a:solidFill>
                <a:effectLst/>
                <a:uLnTx/>
                <a:uFillTx/>
                <a:latin typeface="Times New Roman" pitchFamily="18" charset="0"/>
                <a:ea typeface="+mj-ea"/>
                <a:cs typeface="Times New Roman" pitchFamily="18" charset="0"/>
              </a:rPr>
              <a:t>Kết</a:t>
            </a:r>
            <a:r>
              <a:rPr kumimoji="0" lang="en-US" sz="3300" b="0" i="0" u="none" strike="noStrike" kern="0" cap="none" spc="0" normalizeH="0" baseline="0" noProof="0" dirty="0" smtClean="0">
                <a:ln>
                  <a:noFill/>
                </a:ln>
                <a:solidFill>
                  <a:srgbClr val="A50021"/>
                </a:solidFill>
                <a:effectLst/>
                <a:uLnTx/>
                <a:uFillTx/>
                <a:latin typeface="Times New Roman" pitchFamily="18" charset="0"/>
                <a:ea typeface="+mj-ea"/>
                <a:cs typeface="Times New Roman" pitchFamily="18" charset="0"/>
              </a:rPr>
              <a:t> </a:t>
            </a:r>
            <a:r>
              <a:rPr kumimoji="0" lang="en-US" sz="3300" b="0" i="0" u="none" strike="noStrike" kern="0" cap="none" spc="0" normalizeH="0" baseline="0" noProof="0" dirty="0" err="1" smtClean="0">
                <a:ln>
                  <a:noFill/>
                </a:ln>
                <a:solidFill>
                  <a:srgbClr val="A50021"/>
                </a:solidFill>
                <a:effectLst/>
                <a:uLnTx/>
                <a:uFillTx/>
                <a:latin typeface="Times New Roman" pitchFamily="18" charset="0"/>
                <a:ea typeface="+mj-ea"/>
                <a:cs typeface="Times New Roman" pitchFamily="18" charset="0"/>
              </a:rPr>
              <a:t>quả</a:t>
            </a:r>
            <a:r>
              <a:rPr kumimoji="0" lang="en-US" sz="3300" b="0" i="0" u="none" strike="noStrike" kern="0" cap="none" spc="0" normalizeH="0" baseline="0" noProof="0" dirty="0" smtClean="0">
                <a:ln>
                  <a:noFill/>
                </a:ln>
                <a:solidFill>
                  <a:srgbClr val="A50021"/>
                </a:solidFill>
                <a:effectLst/>
                <a:uLnTx/>
                <a:uFillTx/>
                <a:latin typeface="Times New Roman" pitchFamily="18" charset="0"/>
                <a:ea typeface="+mj-ea"/>
                <a:cs typeface="Times New Roman" pitchFamily="18" charset="0"/>
              </a:rPr>
              <a:t> </a:t>
            </a:r>
            <a:r>
              <a:rPr kumimoji="0" lang="en-US" sz="3300" b="0" i="0" u="none" strike="noStrike" kern="0" cap="none" spc="0" normalizeH="0" baseline="0" noProof="0" dirty="0" err="1" smtClean="0">
                <a:ln>
                  <a:noFill/>
                </a:ln>
                <a:solidFill>
                  <a:srgbClr val="A50021"/>
                </a:solidFill>
                <a:effectLst/>
                <a:uLnTx/>
                <a:uFillTx/>
                <a:latin typeface="Times New Roman" pitchFamily="18" charset="0"/>
                <a:ea typeface="+mj-ea"/>
                <a:cs typeface="Times New Roman" pitchFamily="18" charset="0"/>
              </a:rPr>
              <a:t>nổi</a:t>
            </a:r>
            <a:r>
              <a:rPr kumimoji="0" lang="en-US" sz="3300" b="0" i="0" u="none" strike="noStrike" kern="0" cap="none" spc="0" normalizeH="0" baseline="0" noProof="0" dirty="0" smtClean="0">
                <a:ln>
                  <a:noFill/>
                </a:ln>
                <a:solidFill>
                  <a:srgbClr val="A50021"/>
                </a:solidFill>
                <a:effectLst/>
                <a:uLnTx/>
                <a:uFillTx/>
                <a:latin typeface="Times New Roman" pitchFamily="18" charset="0"/>
                <a:ea typeface="+mj-ea"/>
                <a:cs typeface="Times New Roman" pitchFamily="18" charset="0"/>
              </a:rPr>
              <a:t> </a:t>
            </a:r>
            <a:r>
              <a:rPr kumimoji="0" lang="en-US" sz="3300" b="0" i="0" u="none" strike="noStrike" kern="0" cap="none" spc="0" normalizeH="0" baseline="0" noProof="0" dirty="0" err="1" smtClean="0">
                <a:ln>
                  <a:noFill/>
                </a:ln>
                <a:solidFill>
                  <a:srgbClr val="A50021"/>
                </a:solidFill>
                <a:effectLst/>
                <a:uLnTx/>
                <a:uFillTx/>
                <a:latin typeface="Times New Roman" pitchFamily="18" charset="0"/>
                <a:ea typeface="+mj-ea"/>
                <a:cs typeface="Times New Roman" pitchFamily="18" charset="0"/>
              </a:rPr>
              <a:t>bật</a:t>
            </a:r>
            <a:r>
              <a:rPr kumimoji="0" lang="en-US" sz="3300" b="0" i="0" u="none" strike="noStrike" kern="0" cap="none" spc="0" normalizeH="0" baseline="0" noProof="0" dirty="0" smtClean="0">
                <a:ln>
                  <a:noFill/>
                </a:ln>
                <a:solidFill>
                  <a:srgbClr val="A50021"/>
                </a:solidFill>
                <a:effectLst/>
                <a:uLnTx/>
                <a:uFillTx/>
                <a:latin typeface="Times New Roman" pitchFamily="18" charset="0"/>
                <a:ea typeface="+mj-ea"/>
                <a:cs typeface="Times New Roman" pitchFamily="18" charset="0"/>
              </a:rPr>
              <a:t> </a:t>
            </a:r>
            <a:r>
              <a:rPr kumimoji="0" lang="en-US" sz="3300" b="0" i="0" u="none" strike="noStrike" kern="0" cap="none" spc="0" normalizeH="0" baseline="0" noProof="0" dirty="0" err="1" smtClean="0">
                <a:ln>
                  <a:noFill/>
                </a:ln>
                <a:solidFill>
                  <a:srgbClr val="A50021"/>
                </a:solidFill>
                <a:effectLst/>
                <a:uLnTx/>
                <a:uFillTx/>
                <a:latin typeface="Times New Roman" pitchFamily="18" charset="0"/>
                <a:ea typeface="+mj-ea"/>
                <a:cs typeface="Times New Roman" pitchFamily="18" charset="0"/>
              </a:rPr>
              <a:t>trong</a:t>
            </a:r>
            <a:r>
              <a:rPr kumimoji="0" lang="en-US" sz="3300" b="0" i="0" u="none" strike="noStrike" kern="0" cap="none" spc="0" normalizeH="0" baseline="0" noProof="0" dirty="0" smtClean="0">
                <a:ln>
                  <a:noFill/>
                </a:ln>
                <a:solidFill>
                  <a:srgbClr val="A50021"/>
                </a:solidFill>
                <a:effectLst/>
                <a:uLnTx/>
                <a:uFillTx/>
                <a:latin typeface="Times New Roman" pitchFamily="18" charset="0"/>
                <a:ea typeface="+mj-ea"/>
                <a:cs typeface="Times New Roman" pitchFamily="18" charset="0"/>
              </a:rPr>
              <a:t> </a:t>
            </a:r>
            <a:r>
              <a:rPr kumimoji="0" lang="en-US" sz="3300" b="0" i="0" u="none" strike="noStrike" kern="0" cap="none" spc="0" normalizeH="0" baseline="0" noProof="0" dirty="0" err="1" smtClean="0">
                <a:ln>
                  <a:noFill/>
                </a:ln>
                <a:solidFill>
                  <a:srgbClr val="A50021"/>
                </a:solidFill>
                <a:effectLst/>
                <a:uLnTx/>
                <a:uFillTx/>
                <a:latin typeface="Times New Roman" pitchFamily="18" charset="0"/>
                <a:ea typeface="+mj-ea"/>
                <a:cs typeface="Times New Roman" pitchFamily="18" charset="0"/>
              </a:rPr>
              <a:t>vòng</a:t>
            </a:r>
            <a:r>
              <a:rPr kumimoji="0" lang="en-US" sz="3300" b="0" i="0" u="none" strike="noStrike" kern="0" cap="none" spc="0" normalizeH="0" baseline="0" noProof="0" dirty="0" smtClean="0">
                <a:ln>
                  <a:noFill/>
                </a:ln>
                <a:solidFill>
                  <a:srgbClr val="A50021"/>
                </a:solidFill>
                <a:effectLst/>
                <a:uLnTx/>
                <a:uFillTx/>
                <a:latin typeface="Times New Roman" pitchFamily="18" charset="0"/>
                <a:ea typeface="+mj-ea"/>
                <a:cs typeface="Times New Roman" pitchFamily="18" charset="0"/>
              </a:rPr>
              <a:t> 28 </a:t>
            </a:r>
            <a:r>
              <a:rPr kumimoji="0" lang="en-US" sz="3300" b="0" i="0" u="none" strike="noStrike" kern="0" cap="none" spc="0" normalizeH="0" baseline="0" noProof="0" dirty="0" err="1" smtClean="0">
                <a:ln>
                  <a:noFill/>
                </a:ln>
                <a:solidFill>
                  <a:srgbClr val="A50021"/>
                </a:solidFill>
                <a:effectLst/>
                <a:uLnTx/>
                <a:uFillTx/>
                <a:latin typeface="Times New Roman" pitchFamily="18" charset="0"/>
                <a:ea typeface="+mj-ea"/>
                <a:cs typeface="Times New Roman" pitchFamily="18" charset="0"/>
              </a:rPr>
              <a:t>ngày</a:t>
            </a:r>
            <a:endParaRPr kumimoji="0" lang="en-US" sz="3300" b="0" i="0" u="none" strike="noStrike" kern="0" cap="none" spc="0" normalizeH="0" baseline="0" noProof="0" dirty="0">
              <a:ln>
                <a:noFill/>
              </a:ln>
              <a:solidFill>
                <a:srgbClr val="A50021"/>
              </a:solidFill>
              <a:effectLst/>
              <a:uLnTx/>
              <a:uFillTx/>
              <a:latin typeface="Times New Roman" pitchFamily="18" charset="0"/>
              <a:ea typeface="+mj-ea"/>
              <a:cs typeface="Times New Roman" pitchFamily="18" charset="0"/>
            </a:endParaRPr>
          </a:p>
        </p:txBody>
      </p:sp>
      <p:sp>
        <p:nvSpPr>
          <p:cNvPr id="4" name="Rectangle 3"/>
          <p:cNvSpPr/>
          <p:nvPr/>
        </p:nvSpPr>
        <p:spPr>
          <a:xfrm>
            <a:off x="4921250" y="1800225"/>
            <a:ext cx="6292850" cy="2277547"/>
          </a:xfrm>
          <a:prstGeom prst="rect">
            <a:avLst/>
          </a:prstGeom>
        </p:spPr>
        <p:txBody>
          <a:bodyPr>
            <a:spAutoFit/>
          </a:bodyPr>
          <a:lstStyle/>
          <a:p>
            <a:pPr marL="355600" marR="1696720" indent="-342900">
              <a:lnSpc>
                <a:spcPct val="150000"/>
              </a:lnSpc>
              <a:buFont typeface="Arial" pitchFamily="34" charset="0"/>
              <a:buChar char="•"/>
            </a:pPr>
            <a:r>
              <a:rPr lang="en-US" sz="2400" i="1" dirty="0" err="1" smtClean="0">
                <a:latin typeface="Times New Roman" pitchFamily="18" charset="0"/>
                <a:cs typeface="Times New Roman" pitchFamily="18" charset="0"/>
              </a:rPr>
              <a:t>Giúp</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da</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mịn</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màng</a:t>
            </a:r>
            <a:r>
              <a:rPr lang="en-US" sz="2400" i="1" dirty="0" smtClean="0">
                <a:latin typeface="Times New Roman" pitchFamily="18" charset="0"/>
                <a:cs typeface="Times New Roman" pitchFamily="18" charset="0"/>
              </a:rPr>
              <a:t> </a:t>
            </a:r>
            <a:endParaRPr lang="en-US" sz="2400" i="1" spc="195" dirty="0" smtClean="0">
              <a:solidFill>
                <a:srgbClr val="6D6E71"/>
              </a:solidFill>
              <a:latin typeface="Times New Roman" pitchFamily="18" charset="0"/>
              <a:cs typeface="Times New Roman" pitchFamily="18" charset="0"/>
            </a:endParaRPr>
          </a:p>
          <a:p>
            <a:pPr marL="355600" marR="1696720" indent="-342900">
              <a:lnSpc>
                <a:spcPct val="150000"/>
              </a:lnSpc>
              <a:buFont typeface="Arial" pitchFamily="34" charset="0"/>
              <a:buChar char="•"/>
            </a:pPr>
            <a:r>
              <a:rPr lang="en-US" sz="2400" i="1" dirty="0" smtClean="0">
                <a:latin typeface="Times New Roman" pitchFamily="18" charset="0"/>
                <a:cs typeface="Times New Roman" pitchFamily="18" charset="0"/>
              </a:rPr>
              <a:t>T</a:t>
            </a:r>
            <a:r>
              <a:rPr lang="vi-VN" sz="2400" i="1" dirty="0" smtClean="0">
                <a:latin typeface="Times New Roman" pitchFamily="18" charset="0"/>
                <a:cs typeface="Times New Roman" pitchFamily="18" charset="0"/>
              </a:rPr>
              <a:t>ăng  độ săn chắc của da</a:t>
            </a:r>
            <a:endParaRPr lang="en-US" sz="2400" i="1" dirty="0" smtClean="0">
              <a:latin typeface="Times New Roman" pitchFamily="18" charset="0"/>
              <a:cs typeface="Times New Roman" pitchFamily="18" charset="0"/>
            </a:endParaRPr>
          </a:p>
          <a:p>
            <a:pPr marL="355600" marR="1696720" indent="-342900">
              <a:lnSpc>
                <a:spcPct val="150000"/>
              </a:lnSpc>
              <a:buFont typeface="Arial" pitchFamily="34" charset="0"/>
              <a:buChar char="•"/>
            </a:pPr>
            <a:r>
              <a:rPr lang="en-US" sz="2400" i="1" dirty="0" err="1" smtClean="0">
                <a:latin typeface="Times New Roman" pitchFamily="18" charset="0"/>
                <a:cs typeface="Times New Roman" pitchFamily="18" charset="0"/>
              </a:rPr>
              <a:t>Giúp</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gi</a:t>
            </a:r>
            <a:r>
              <a:rPr lang="vi-VN" sz="2400" i="1" dirty="0" smtClean="0">
                <a:latin typeface="Times New Roman" pitchFamily="18" charset="0"/>
                <a:cs typeface="Times New Roman" pitchFamily="18" charset="0"/>
              </a:rPr>
              <a:t>ảm  nếp nhăn sâu</a:t>
            </a:r>
            <a:endParaRPr lang="en-US" sz="2400" i="1" dirty="0" smtClean="0">
              <a:latin typeface="Times New Roman" pitchFamily="18" charset="0"/>
              <a:cs typeface="Times New Roman" pitchFamily="18" charset="0"/>
            </a:endParaRPr>
          </a:p>
          <a:p>
            <a:pPr marL="355600" marR="1696720" indent="-342900">
              <a:lnSpc>
                <a:spcPct val="150000"/>
              </a:lnSpc>
              <a:buFont typeface="Arial" pitchFamily="34" charset="0"/>
              <a:buChar char="•"/>
            </a:pPr>
            <a:r>
              <a:rPr lang="en-US" sz="2400" i="1" dirty="0" err="1" smtClean="0">
                <a:latin typeface="Times New Roman" pitchFamily="18" charset="0"/>
                <a:cs typeface="Times New Roman" pitchFamily="18" charset="0"/>
              </a:rPr>
              <a:t>Ngăn</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ngừa</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nếp</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nhăn</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mới</a:t>
            </a:r>
            <a:r>
              <a:rPr lang="en-US" sz="2400" i="1" dirty="0" smtClean="0">
                <a:latin typeface="Times New Roman" pitchFamily="18" charset="0"/>
                <a:cs typeface="Times New Roman" pitchFamily="18" charset="0"/>
              </a:rPr>
              <a:t> </a:t>
            </a:r>
          </a:p>
        </p:txBody>
      </p:sp>
      <p:pic>
        <p:nvPicPr>
          <p:cNvPr id="50180" name="Picture 4" descr="Kết quả hình ảnh cho christina chateau de beaute"/>
          <p:cNvPicPr>
            <a:picLocks noChangeAspect="1" noChangeArrowheads="1"/>
          </p:cNvPicPr>
          <p:nvPr/>
        </p:nvPicPr>
        <p:blipFill>
          <a:blip r:embed="rId3"/>
          <a:srcRect/>
          <a:stretch>
            <a:fillRect/>
          </a:stretch>
        </p:blipFill>
        <p:spPr bwMode="auto">
          <a:xfrm>
            <a:off x="9188450" y="2900553"/>
            <a:ext cx="2895600" cy="3243072"/>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197701"/>
            <a:ext cx="12582525" cy="0"/>
          </a:xfrm>
          <a:custGeom>
            <a:avLst/>
            <a:gdLst/>
            <a:ahLst/>
            <a:cxnLst/>
            <a:rect l="l" t="t" r="r" b="b"/>
            <a:pathLst>
              <a:path w="12582525">
                <a:moveTo>
                  <a:pt x="0" y="0"/>
                </a:moveTo>
                <a:lnTo>
                  <a:pt x="12582055" y="0"/>
                </a:lnTo>
              </a:path>
            </a:pathLst>
          </a:custGeom>
          <a:ln w="35382">
            <a:solidFill>
              <a:srgbClr val="C6D3DB"/>
            </a:solidFill>
          </a:ln>
        </p:spPr>
        <p:txBody>
          <a:bodyPr wrap="square" lIns="0" tIns="0" rIns="0" bIns="0" rtlCol="0"/>
          <a:lstStyle/>
          <a:p>
            <a:endParaRPr/>
          </a:p>
        </p:txBody>
      </p:sp>
      <p:sp>
        <p:nvSpPr>
          <p:cNvPr id="3" name="object 3"/>
          <p:cNvSpPr/>
          <p:nvPr/>
        </p:nvSpPr>
        <p:spPr>
          <a:xfrm>
            <a:off x="0" y="6774154"/>
            <a:ext cx="12582525" cy="0"/>
          </a:xfrm>
          <a:custGeom>
            <a:avLst/>
            <a:gdLst/>
            <a:ahLst/>
            <a:cxnLst/>
            <a:rect l="l" t="t" r="r" b="b"/>
            <a:pathLst>
              <a:path w="12582525">
                <a:moveTo>
                  <a:pt x="0" y="0"/>
                </a:moveTo>
                <a:lnTo>
                  <a:pt x="12582055" y="0"/>
                </a:lnTo>
              </a:path>
            </a:pathLst>
          </a:custGeom>
          <a:ln w="35382">
            <a:solidFill>
              <a:srgbClr val="C6D3DB"/>
            </a:solidFill>
          </a:ln>
        </p:spPr>
        <p:txBody>
          <a:bodyPr wrap="square" lIns="0" tIns="0" rIns="0" bIns="0" rtlCol="0"/>
          <a:lstStyle/>
          <a:p>
            <a:endParaRPr/>
          </a:p>
        </p:txBody>
      </p:sp>
      <p:sp>
        <p:nvSpPr>
          <p:cNvPr id="4" name="object 4"/>
          <p:cNvSpPr/>
          <p:nvPr/>
        </p:nvSpPr>
        <p:spPr>
          <a:xfrm>
            <a:off x="0" y="6245707"/>
            <a:ext cx="12582055" cy="485267"/>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905" y="1905"/>
            <a:ext cx="12581890" cy="7556500"/>
          </a:xfrm>
          <a:custGeom>
            <a:avLst/>
            <a:gdLst/>
            <a:ahLst/>
            <a:cxnLst/>
            <a:rect l="l" t="t" r="r" b="b"/>
            <a:pathLst>
              <a:path w="12581890" h="7556500">
                <a:moveTo>
                  <a:pt x="0" y="7556195"/>
                </a:moveTo>
                <a:lnTo>
                  <a:pt x="12581890" y="7556195"/>
                </a:lnTo>
                <a:lnTo>
                  <a:pt x="12581890" y="0"/>
                </a:lnTo>
                <a:lnTo>
                  <a:pt x="0" y="0"/>
                </a:lnTo>
                <a:lnTo>
                  <a:pt x="0" y="7556195"/>
                </a:lnTo>
                <a:close/>
              </a:path>
            </a:pathLst>
          </a:custGeom>
          <a:ln w="3810">
            <a:solidFill>
              <a:srgbClr val="6D6E71"/>
            </a:solidFill>
          </a:ln>
        </p:spPr>
        <p:txBody>
          <a:bodyPr wrap="square" lIns="0" tIns="0" rIns="0" bIns="0" rtlCol="0"/>
          <a:lstStyle/>
          <a:p>
            <a:endParaRPr/>
          </a:p>
        </p:txBody>
      </p:sp>
      <p:sp>
        <p:nvSpPr>
          <p:cNvPr id="14" name="object 14"/>
          <p:cNvSpPr txBox="1">
            <a:spLocks noGrp="1"/>
          </p:cNvSpPr>
          <p:nvPr>
            <p:ph type="sldNum" sz="quarter" idx="7"/>
          </p:nvPr>
        </p:nvSpPr>
        <p:spPr>
          <a:prstGeom prst="rect">
            <a:avLst/>
          </a:prstGeom>
        </p:spPr>
        <p:txBody>
          <a:bodyPr vert="horz" wrap="square" lIns="0" tIns="0" rIns="0" bIns="0" rtlCol="0">
            <a:spAutoFit/>
          </a:bodyPr>
          <a:lstStyle/>
          <a:p>
            <a:pPr marL="151765">
              <a:lnSpc>
                <a:spcPts val="1620"/>
              </a:lnSpc>
            </a:pPr>
            <a:r>
              <a:rPr spc="165" dirty="0"/>
              <a:t>5</a:t>
            </a:r>
          </a:p>
        </p:txBody>
      </p:sp>
      <p:pic>
        <p:nvPicPr>
          <p:cNvPr id="15" name="Picture 2" descr="Kết quả hình ảnh cho christina chateau de beaute"/>
          <p:cNvPicPr>
            <a:picLocks noChangeAspect="1" noChangeArrowheads="1"/>
          </p:cNvPicPr>
          <p:nvPr/>
        </p:nvPicPr>
        <p:blipFill rotWithShape="1">
          <a:blip r:embed="rId4">
            <a:extLst>
              <a:ext uri="{28A0092B-C50C-407E-A947-70E740481C1C}">
                <a14:useLocalDpi xmlns:a14="http://schemas.microsoft.com/office/drawing/2010/main" val="0"/>
              </a:ext>
            </a:extLst>
          </a:blip>
          <a:srcRect l="21374" t="1812" r="22689" b="53858"/>
          <a:stretch/>
        </p:blipFill>
        <p:spPr bwMode="auto">
          <a:xfrm>
            <a:off x="44450" y="8138"/>
            <a:ext cx="2667000" cy="114004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4616450" y="504825"/>
            <a:ext cx="4216219" cy="553998"/>
          </a:xfrm>
          <a:prstGeom prst="rect">
            <a:avLst/>
          </a:prstGeom>
          <a:noFill/>
        </p:spPr>
        <p:txBody>
          <a:bodyPr wrap="none" rtlCol="0">
            <a:spAutoFit/>
          </a:bodyPr>
          <a:lstStyle/>
          <a:p>
            <a:r>
              <a:rPr lang="en-US" sz="3000" dirty="0" err="1" smtClean="0">
                <a:solidFill>
                  <a:srgbClr val="800000"/>
                </a:solidFill>
                <a:latin typeface="Times New Roman" pitchFamily="18" charset="0"/>
                <a:cs typeface="Times New Roman" pitchFamily="18" charset="0"/>
              </a:rPr>
              <a:t>Nguyên</a:t>
            </a:r>
            <a:r>
              <a:rPr lang="en-US" sz="3000" dirty="0" smtClean="0">
                <a:solidFill>
                  <a:srgbClr val="800000"/>
                </a:solidFill>
                <a:latin typeface="Times New Roman" pitchFamily="18" charset="0"/>
                <a:cs typeface="Times New Roman" pitchFamily="18" charset="0"/>
              </a:rPr>
              <a:t> </a:t>
            </a:r>
            <a:r>
              <a:rPr lang="en-US" sz="3000" dirty="0" err="1" smtClean="0">
                <a:solidFill>
                  <a:srgbClr val="800000"/>
                </a:solidFill>
                <a:latin typeface="Times New Roman" pitchFamily="18" charset="0"/>
                <a:cs typeface="Times New Roman" pitchFamily="18" charset="0"/>
              </a:rPr>
              <a:t>nhân</a:t>
            </a:r>
            <a:r>
              <a:rPr lang="en-US" sz="3000" dirty="0" smtClean="0">
                <a:solidFill>
                  <a:srgbClr val="800000"/>
                </a:solidFill>
                <a:latin typeface="Times New Roman" pitchFamily="18" charset="0"/>
                <a:cs typeface="Times New Roman" pitchFamily="18" charset="0"/>
              </a:rPr>
              <a:t> </a:t>
            </a:r>
            <a:r>
              <a:rPr lang="en-US" sz="3000" dirty="0" err="1" smtClean="0">
                <a:solidFill>
                  <a:srgbClr val="800000"/>
                </a:solidFill>
                <a:latin typeface="Times New Roman" pitchFamily="18" charset="0"/>
                <a:cs typeface="Times New Roman" pitchFamily="18" charset="0"/>
              </a:rPr>
              <a:t>gây</a:t>
            </a:r>
            <a:r>
              <a:rPr lang="en-US" sz="3000" dirty="0" smtClean="0">
                <a:solidFill>
                  <a:srgbClr val="800000"/>
                </a:solidFill>
                <a:latin typeface="Times New Roman" pitchFamily="18" charset="0"/>
                <a:cs typeface="Times New Roman" pitchFamily="18" charset="0"/>
              </a:rPr>
              <a:t> </a:t>
            </a:r>
            <a:r>
              <a:rPr lang="en-US" sz="3000" dirty="0" err="1" smtClean="0">
                <a:solidFill>
                  <a:srgbClr val="800000"/>
                </a:solidFill>
                <a:latin typeface="Times New Roman" pitchFamily="18" charset="0"/>
                <a:cs typeface="Times New Roman" pitchFamily="18" charset="0"/>
              </a:rPr>
              <a:t>lão</a:t>
            </a:r>
            <a:r>
              <a:rPr lang="en-US" sz="3000" dirty="0" smtClean="0">
                <a:solidFill>
                  <a:srgbClr val="800000"/>
                </a:solidFill>
                <a:latin typeface="Times New Roman" pitchFamily="18" charset="0"/>
                <a:cs typeface="Times New Roman" pitchFamily="18" charset="0"/>
              </a:rPr>
              <a:t> </a:t>
            </a:r>
            <a:r>
              <a:rPr lang="en-US" sz="3000" dirty="0" err="1" smtClean="0">
                <a:solidFill>
                  <a:srgbClr val="800000"/>
                </a:solidFill>
                <a:latin typeface="Times New Roman" pitchFamily="18" charset="0"/>
                <a:cs typeface="Times New Roman" pitchFamily="18" charset="0"/>
              </a:rPr>
              <a:t>hóa</a:t>
            </a:r>
            <a:r>
              <a:rPr lang="en-US" sz="3000" dirty="0" smtClean="0">
                <a:solidFill>
                  <a:srgbClr val="800000"/>
                </a:solidFill>
                <a:latin typeface="Times New Roman" pitchFamily="18" charset="0"/>
                <a:cs typeface="Times New Roman" pitchFamily="18" charset="0"/>
              </a:rPr>
              <a:t> </a:t>
            </a:r>
            <a:endParaRPr lang="en-US" sz="3000" dirty="0">
              <a:solidFill>
                <a:srgbClr val="800000"/>
              </a:solidFill>
              <a:latin typeface="Times New Roman" pitchFamily="18" charset="0"/>
              <a:cs typeface="Times New Roman" pitchFamily="18" charset="0"/>
            </a:endParaRPr>
          </a:p>
        </p:txBody>
      </p:sp>
      <p:pic>
        <p:nvPicPr>
          <p:cNvPr id="36872" name="Picture 8" descr="Kết quả hình ảnh cho quá trình lão hóa theo từng độ tuổi"/>
          <p:cNvPicPr>
            <a:picLocks noChangeAspect="1" noChangeArrowheads="1"/>
          </p:cNvPicPr>
          <p:nvPr/>
        </p:nvPicPr>
        <p:blipFill>
          <a:blip r:embed="rId5"/>
          <a:srcRect/>
          <a:stretch>
            <a:fillRect/>
          </a:stretch>
        </p:blipFill>
        <p:spPr bwMode="auto">
          <a:xfrm>
            <a:off x="2635250" y="1724025"/>
            <a:ext cx="7191375" cy="3667126"/>
          </a:xfrm>
          <a:prstGeom prst="rect">
            <a:avLst/>
          </a:prstGeom>
          <a:noFill/>
        </p:spPr>
      </p:pic>
    </p:spTree>
  </p:cSld>
  <p:clrMapOvr>
    <a:masterClrMapping/>
  </p:clrMapOvr>
  <p:transition xmlns:p14="http://schemas.microsoft.com/office/powerpoint/2010/main">
    <p:blinds dir="vert"/>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2323198_1106107132852993_1295311880_n.jpg"/>
          <p:cNvPicPr>
            <a:picLocks noChangeAspect="1"/>
          </p:cNvPicPr>
          <p:nvPr/>
        </p:nvPicPr>
        <p:blipFill>
          <a:blip r:embed="rId2"/>
          <a:stretch>
            <a:fillRect/>
          </a:stretch>
        </p:blipFill>
        <p:spPr>
          <a:xfrm>
            <a:off x="3397250" y="1952625"/>
            <a:ext cx="5959929" cy="3429000"/>
          </a:xfrm>
          <a:prstGeom prst="rect">
            <a:avLst/>
          </a:prstGeom>
        </p:spPr>
      </p:pic>
      <p:pic>
        <p:nvPicPr>
          <p:cNvPr id="5" name="Picture 2" descr="Kết quả hình ảnh cho christina chateau de beaute"/>
          <p:cNvPicPr>
            <a:picLocks noChangeAspect="1" noChangeArrowheads="1"/>
          </p:cNvPicPr>
          <p:nvPr/>
        </p:nvPicPr>
        <p:blipFill rotWithShape="1">
          <a:blip r:embed="rId3">
            <a:extLst>
              <a:ext uri="{28A0092B-C50C-407E-A947-70E740481C1C}">
                <a14:useLocalDpi xmlns:a14="http://schemas.microsoft.com/office/drawing/2010/main" val="0"/>
              </a:ext>
            </a:extLst>
          </a:blip>
          <a:srcRect l="21374" t="1812" r="22689" b="53858"/>
          <a:stretch/>
        </p:blipFill>
        <p:spPr bwMode="auto">
          <a:xfrm>
            <a:off x="44450" y="8137"/>
            <a:ext cx="2766290" cy="1182487"/>
          </a:xfrm>
          <a:prstGeom prst="rect">
            <a:avLst/>
          </a:prstGeom>
          <a:noFill/>
          <a:extLst>
            <a:ext uri="{909E8E84-426E-40dd-AFC4-6F175D3DCCD1}">
              <a14:hiddenFill xmlns:a14="http://schemas.microsoft.com/office/drawing/2010/main">
                <a:solidFill>
                  <a:srgbClr val="FFFFFF"/>
                </a:solidFill>
              </a14:hiddenFill>
            </a:ext>
          </a:extLst>
        </p:spPr>
      </p:pic>
      <p:sp>
        <p:nvSpPr>
          <p:cNvPr id="6" name="object 4"/>
          <p:cNvSpPr/>
          <p:nvPr/>
        </p:nvSpPr>
        <p:spPr>
          <a:xfrm>
            <a:off x="0" y="6267958"/>
            <a:ext cx="12582055" cy="485267"/>
          </a:xfrm>
          <a:prstGeom prst="rect">
            <a:avLst/>
          </a:prstGeom>
          <a:blipFill>
            <a:blip r:embed="rId4" cstate="print"/>
            <a:stretch>
              <a:fillRect/>
            </a:stretch>
          </a:blipFill>
        </p:spPr>
        <p:txBody>
          <a:bodyPr wrap="square" lIns="0" tIns="0" rIns="0" bIns="0" rtlCol="0"/>
          <a:lstStyle/>
          <a:p>
            <a:endParaRPr/>
          </a:p>
        </p:txBody>
      </p:sp>
      <p:sp>
        <p:nvSpPr>
          <p:cNvPr id="7" name="TextBox 6"/>
          <p:cNvSpPr txBox="1"/>
          <p:nvPr/>
        </p:nvSpPr>
        <p:spPr>
          <a:xfrm>
            <a:off x="4540250" y="733425"/>
            <a:ext cx="4629794" cy="553998"/>
          </a:xfrm>
          <a:prstGeom prst="rect">
            <a:avLst/>
          </a:prstGeom>
          <a:noFill/>
        </p:spPr>
        <p:txBody>
          <a:bodyPr wrap="none" rtlCol="0">
            <a:spAutoFit/>
          </a:bodyPr>
          <a:lstStyle/>
          <a:p>
            <a:r>
              <a:rPr lang="en-US" sz="3000" dirty="0" err="1" smtClean="0">
                <a:solidFill>
                  <a:srgbClr val="800000"/>
                </a:solidFill>
                <a:latin typeface="Times New Roman" pitchFamily="18" charset="0"/>
                <a:cs typeface="Times New Roman" pitchFamily="18" charset="0"/>
              </a:rPr>
              <a:t>Lão</a:t>
            </a:r>
            <a:r>
              <a:rPr lang="en-US" sz="3000" dirty="0" smtClean="0">
                <a:solidFill>
                  <a:srgbClr val="800000"/>
                </a:solidFill>
                <a:latin typeface="Times New Roman" pitchFamily="18" charset="0"/>
                <a:cs typeface="Times New Roman" pitchFamily="18" charset="0"/>
              </a:rPr>
              <a:t> </a:t>
            </a:r>
            <a:r>
              <a:rPr lang="en-US" sz="3000" dirty="0" err="1" smtClean="0">
                <a:solidFill>
                  <a:srgbClr val="800000"/>
                </a:solidFill>
                <a:latin typeface="Times New Roman" pitchFamily="18" charset="0"/>
                <a:cs typeface="Times New Roman" pitchFamily="18" charset="0"/>
              </a:rPr>
              <a:t>hóa</a:t>
            </a:r>
            <a:r>
              <a:rPr lang="en-US" sz="3000" dirty="0" smtClean="0">
                <a:solidFill>
                  <a:srgbClr val="800000"/>
                </a:solidFill>
                <a:latin typeface="Times New Roman" pitchFamily="18" charset="0"/>
                <a:cs typeface="Times New Roman" pitchFamily="18" charset="0"/>
              </a:rPr>
              <a:t> </a:t>
            </a:r>
            <a:r>
              <a:rPr lang="en-US" sz="3000" dirty="0" err="1" smtClean="0">
                <a:solidFill>
                  <a:srgbClr val="800000"/>
                </a:solidFill>
                <a:latin typeface="Times New Roman" pitchFamily="18" charset="0"/>
                <a:cs typeface="Times New Roman" pitchFamily="18" charset="0"/>
              </a:rPr>
              <a:t>da</a:t>
            </a:r>
            <a:r>
              <a:rPr lang="en-US" sz="3000" dirty="0" smtClean="0">
                <a:solidFill>
                  <a:srgbClr val="800000"/>
                </a:solidFill>
                <a:latin typeface="Times New Roman" pitchFamily="18" charset="0"/>
                <a:cs typeface="Times New Roman" pitchFamily="18" charset="0"/>
              </a:rPr>
              <a:t> </a:t>
            </a:r>
            <a:r>
              <a:rPr lang="en-US" sz="3000" dirty="0" err="1" smtClean="0">
                <a:solidFill>
                  <a:srgbClr val="800000"/>
                </a:solidFill>
                <a:latin typeface="Times New Roman" pitchFamily="18" charset="0"/>
                <a:cs typeface="Times New Roman" pitchFamily="18" charset="0"/>
              </a:rPr>
              <a:t>theo</a:t>
            </a:r>
            <a:r>
              <a:rPr lang="en-US" sz="3000" dirty="0" smtClean="0">
                <a:solidFill>
                  <a:srgbClr val="800000"/>
                </a:solidFill>
                <a:latin typeface="Times New Roman" pitchFamily="18" charset="0"/>
                <a:cs typeface="Times New Roman" pitchFamily="18" charset="0"/>
              </a:rPr>
              <a:t> </a:t>
            </a:r>
            <a:r>
              <a:rPr lang="en-US" sz="3000" dirty="0" err="1" smtClean="0">
                <a:solidFill>
                  <a:srgbClr val="800000"/>
                </a:solidFill>
                <a:latin typeface="Times New Roman" pitchFamily="18" charset="0"/>
                <a:cs typeface="Times New Roman" pitchFamily="18" charset="0"/>
              </a:rPr>
              <a:t>từng</a:t>
            </a:r>
            <a:r>
              <a:rPr lang="en-US" sz="3000" dirty="0" smtClean="0">
                <a:solidFill>
                  <a:srgbClr val="800000"/>
                </a:solidFill>
                <a:latin typeface="Times New Roman" pitchFamily="18" charset="0"/>
                <a:cs typeface="Times New Roman" pitchFamily="18" charset="0"/>
              </a:rPr>
              <a:t> </a:t>
            </a:r>
            <a:r>
              <a:rPr lang="en-US" sz="3000" dirty="0" err="1" smtClean="0">
                <a:solidFill>
                  <a:srgbClr val="800000"/>
                </a:solidFill>
                <a:latin typeface="Times New Roman" pitchFamily="18" charset="0"/>
                <a:cs typeface="Times New Roman" pitchFamily="18" charset="0"/>
              </a:rPr>
              <a:t>độ</a:t>
            </a:r>
            <a:r>
              <a:rPr lang="en-US" sz="3000" dirty="0" smtClean="0">
                <a:solidFill>
                  <a:srgbClr val="800000"/>
                </a:solidFill>
                <a:latin typeface="Times New Roman" pitchFamily="18" charset="0"/>
                <a:cs typeface="Times New Roman" pitchFamily="18" charset="0"/>
              </a:rPr>
              <a:t> </a:t>
            </a:r>
            <a:r>
              <a:rPr lang="en-US" sz="3000" dirty="0" err="1" smtClean="0">
                <a:solidFill>
                  <a:srgbClr val="800000"/>
                </a:solidFill>
                <a:latin typeface="Times New Roman" pitchFamily="18" charset="0"/>
                <a:cs typeface="Times New Roman" pitchFamily="18" charset="0"/>
              </a:rPr>
              <a:t>tuổi</a:t>
            </a:r>
            <a:endParaRPr lang="en-US" sz="3000" dirty="0">
              <a:solidFill>
                <a:srgbClr val="800000"/>
              </a:solidFill>
              <a:latin typeface="Times New Roman" pitchFamily="18" charset="0"/>
              <a:cs typeface="Times New Roman" pitchFamily="18" charset="0"/>
            </a:endParaRP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72209</TotalTime>
  <Words>9303</Words>
  <Application>Microsoft Macintosh PowerPoint</Application>
  <PresentationFormat>Custom</PresentationFormat>
  <Paragraphs>576</Paragraphs>
  <Slides>40</Slides>
  <Notes>26</Notes>
  <HiddenSlides>0</HiddenSlides>
  <MMClips>1</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Office Theme</vt:lpstr>
      <vt:lpstr>Christina’s Training Session</vt:lpstr>
      <vt:lpstr>PowerPoint Presentation</vt:lpstr>
      <vt:lpstr>Điều trị bằng liệu pháp rượu vang</vt:lpstr>
      <vt:lpstr>Dòng sản phẩm mới sử dụng nguồn nguyên liệu sạch đồng thời cải thiện mọi góc độ của da. Các sản phẩm dùng tại nhà và sản phẩm để điều trị không chỉ mang lại cảm nhận tuyệt vời và cung cấp một cảm giác  thoải mái, mà còn cho thấy kết quả nổi bật và chỉ ra một lộ trình rõ ràng đến một tương lai mới tươi sáng trong việc cải thiện làn da</vt:lpstr>
      <vt:lpstr>PowerPoint Presentation</vt:lpstr>
      <vt:lpstr>PowerPoint Presentation</vt:lpstr>
      <vt:lpstr>PowerPoint Presentation</vt:lpstr>
      <vt:lpstr>PowerPoint Presentation</vt:lpstr>
      <vt:lpstr>PowerPoint Presentation</vt:lpstr>
      <vt:lpstr>PowerPoint Presentation</vt:lpstr>
      <vt:lpstr>Chateau De Beaute dành cho ai? </vt:lpstr>
      <vt:lpstr>Thành phần chủ yếu</vt:lpstr>
      <vt:lpstr>THÀNH PHẦN CHỐNG OXY HOÁ</vt:lpstr>
      <vt:lpstr>PowerPoint Presentation</vt:lpstr>
      <vt:lpstr>THÀNH PHẦN CHỐNG OXY HOÁ (tiếp)</vt:lpstr>
      <vt:lpstr>THÀNH PHẦN CÓ TÁC DỤNG LÀM ĐẦY VẾT NHĂN</vt:lpstr>
      <vt:lpstr>THÀNH PHẦN CÓ TÁC DỤNG LÀM ĐẦY VẾT NHĂN</vt:lpstr>
      <vt:lpstr>- Axit  Hyaluronic Tinh khiết:  Thành phần quan trọng trong cơ chế sinh lý khác nhau và đặc biệt là trong lớp hạ bì.</vt:lpstr>
      <vt:lpstr>PowerPoint Presentation</vt:lpstr>
      <vt:lpstr>THÀNH PHẦN LÀM SĂN CHẮC VÀ SE KHÍT </vt:lpstr>
      <vt:lpstr>THÀNH PHẦN LÀM SÁNG DA</vt:lpstr>
      <vt:lpstr>Quy trình điều trị tại salon</vt:lpstr>
      <vt:lpstr>Step 1 - Vino Pure Cleanser Sữa rửa mặt làm sạch sâu </vt:lpstr>
      <vt:lpstr>Step 2a - Vino Peel Mặt nạ làm sạch sâu </vt:lpstr>
      <vt:lpstr>PowerPoint Presentation</vt:lpstr>
      <vt:lpstr>Step 3 - Vino Elixir Tinh dầu massage</vt:lpstr>
      <vt:lpstr>Step 4a- Vino Eye Mask Mặt nạ giảm thâm và bọng mắt</vt:lpstr>
      <vt:lpstr>Step 4b - Vino Glory Mask Mặt nạ trẻ hoá và làm sáng da</vt:lpstr>
      <vt:lpstr>Step 5 - Vino Sheen Serum Serum chiết xuất từ nho nguyên chất</vt:lpstr>
      <vt:lpstr>Step 6 - Shielding Cream SPF 20 Kem dưỡng chống lão hoá và chống nắng</vt:lpstr>
      <vt:lpstr> Thiết bị và máy móc sử dụng trong trị liệu Chateau De Beaute </vt:lpstr>
      <vt:lpstr>Château de Beauté   Các dòng sản phẩm chăm sóc tại nhà</vt:lpstr>
      <vt:lpstr>Vino Pure Cleanser Sữa rửa mặt nhẹ nhàng</vt:lpstr>
      <vt:lpstr>Serum Absolute Perfect   Serum nâng cơ chống lão hóa </vt:lpstr>
      <vt:lpstr>Vino Sheen Fusion  serum trẻ hóa &amp; săn chắc da</vt:lpstr>
      <vt:lpstr>Rejuvenating Vineyard Eye Cream Kem chống nhăn và giảm quầng thâm cho bọng mắt</vt:lpstr>
      <vt:lpstr>Vino Sheen Restoring Cream Kem làm sáng da và chống lão hoá</vt:lpstr>
      <vt:lpstr>Shielding Cream SPF 35 Kem dưỡng ẩm, chống lão hoá và chống nắng SPF35</vt:lpstr>
      <vt:lpstr>Deep Beauté Night Cream Kem dưỡng ẩm và chống lão hoá ban đêm</vt:lpstr>
      <vt:lpstr>Khi khoa học,tự nhiên và sự sáng tạo lên tiếng!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Christina’s Training Session</dc:title>
  <dc:creator>Hoa Lê</dc:creator>
  <cp:lastModifiedBy>Ngọc Phạm</cp:lastModifiedBy>
  <cp:revision>318</cp:revision>
  <dcterms:created xsi:type="dcterms:W3CDTF">2017-01-09T08:28:18Z</dcterms:created>
  <dcterms:modified xsi:type="dcterms:W3CDTF">2018-03-07T09:35:49Z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2014-10-01T00:00:00Z</vt:filetime>
  </property>
  <property fmtid="{D5CDD505-2E9C-101B-9397-08002B2CF9AE}" pid="3" name="Creator">
    <vt:lpwstr>Adobe InDesign CC 2014 (Macintosh)</vt:lpwstr>
  </property>
  <property fmtid="{D5CDD505-2E9C-101B-9397-08002B2CF9AE}" pid="4" name="LastSaved">
    <vt:filetime>2017-01-09T00:00:00Z</vt:filetime>
  </property>
</Properties>
</file>